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40" autoAdjust="0"/>
    <p:restoredTop sz="94632" autoAdjust="0"/>
  </p:normalViewPr>
  <p:slideViewPr>
    <p:cSldViewPr>
      <p:cViewPr>
        <p:scale>
          <a:sx n="100" d="100"/>
          <a:sy n="100" d="100"/>
        </p:scale>
        <p:origin x="-1936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fr-CA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0EC4F8F8-6978-4F74-A144-7238329D63CD}" type="datetimeFigureOut">
              <a:rPr lang="en-US" smtClean="0"/>
              <a:pPr/>
              <a:t>19/09/11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0FD00D32-E7E2-4991-B06F-6710FC05C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6290327960d7f648ba8aec077940ab5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4648200"/>
            <a:ext cx="1676400" cy="1369887"/>
          </a:xfrm>
          <a:prstGeom prst="rect">
            <a:avLst/>
          </a:prstGeom>
        </p:spPr>
      </p:pic>
      <p:pic>
        <p:nvPicPr>
          <p:cNvPr id="7" name="Content Placeholder 6" descr="arton1182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6934200" y="1295400"/>
            <a:ext cx="1676400" cy="2514600"/>
          </a:xfrm>
        </p:spPr>
      </p:pic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1143000" y="152400"/>
            <a:ext cx="6172200" cy="1893888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latin typeface="Century" pitchFamily="18" charset="0"/>
              </a:rPr>
              <a:t>L’affirmation de la Région dans les relations internationales</a:t>
            </a:r>
            <a:endParaRPr lang="en-US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4294967295"/>
          </p:nvPr>
        </p:nvSpPr>
        <p:spPr>
          <a:xfrm>
            <a:off x="1066800" y="2057400"/>
            <a:ext cx="5257800" cy="25908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fr-FR" sz="2286" b="1" dirty="0" smtClean="0">
                <a:latin typeface="Century" pitchFamily="18" charset="0"/>
              </a:rPr>
              <a:t>Conférencier</a:t>
            </a:r>
            <a:r>
              <a:rPr lang="fr-FR" sz="2286" dirty="0" smtClean="0">
                <a:latin typeface="Century" pitchFamily="18" charset="0"/>
              </a:rPr>
              <a:t> </a:t>
            </a:r>
            <a:r>
              <a:rPr lang="fr-FR" sz="2286" dirty="0" smtClean="0">
                <a:latin typeface="Century" pitchFamily="18" charset="0"/>
              </a:rPr>
              <a:t>: </a:t>
            </a:r>
            <a:r>
              <a:rPr lang="fr-FR" sz="2286" b="1" dirty="0" smtClean="0">
                <a:latin typeface="Century" pitchFamily="18" charset="0"/>
              </a:rPr>
              <a:t>Christian Girault</a:t>
            </a:r>
            <a:r>
              <a:rPr lang="fr-FR" sz="2286" dirty="0" smtClean="0">
                <a:latin typeface="Century" pitchFamily="18" charset="0"/>
              </a:rPr>
              <a:t>,</a:t>
            </a:r>
            <a:r>
              <a:rPr lang="fr-FR" sz="2286" dirty="0" smtClean="0">
                <a:latin typeface="Century" pitchFamily="18" charset="0"/>
              </a:rPr>
              <a:t> 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2286" dirty="0" smtClean="0">
                <a:latin typeface="Century" pitchFamily="18" charset="0"/>
              </a:rPr>
              <a:t>Directeur </a:t>
            </a:r>
            <a:r>
              <a:rPr lang="fr-FR" sz="2286" dirty="0" smtClean="0">
                <a:latin typeface="Century" pitchFamily="18" charset="0"/>
              </a:rPr>
              <a:t>de recherche au </a:t>
            </a:r>
            <a:r>
              <a:rPr lang="fr-FR" sz="2286" dirty="0" smtClean="0">
                <a:latin typeface="Century" pitchFamily="18" charset="0"/>
              </a:rPr>
              <a:t>CNRS</a:t>
            </a:r>
          </a:p>
          <a:p>
            <a:pPr>
              <a:buNone/>
            </a:pPr>
            <a:endParaRPr lang="fr-FR" sz="865" dirty="0" smtClean="0">
              <a:latin typeface="Century" pitchFamily="18" charset="0"/>
            </a:endParaRPr>
          </a:p>
          <a:p>
            <a:pPr>
              <a:buNone/>
            </a:pPr>
            <a:r>
              <a:rPr lang="fr-FR" sz="2000" b="1" dirty="0" smtClean="0">
                <a:latin typeface="Century" pitchFamily="18" charset="0"/>
              </a:rPr>
              <a:t>Présidence</a:t>
            </a:r>
            <a:r>
              <a:rPr lang="fr-FR" sz="2000" dirty="0" smtClean="0">
                <a:latin typeface="Century" pitchFamily="18" charset="0"/>
              </a:rPr>
              <a:t> : Christian Deblock,</a:t>
            </a:r>
            <a:r>
              <a:rPr lang="fr-FR" sz="2000" dirty="0" smtClean="0">
                <a:latin typeface="Century" pitchFamily="18" charset="0"/>
              </a:rPr>
              <a:t> </a:t>
            </a:r>
          </a:p>
          <a:p>
            <a:pPr>
              <a:buNone/>
            </a:pPr>
            <a:r>
              <a:rPr lang="fr-FR" sz="2000" dirty="0" smtClean="0">
                <a:latin typeface="Century" pitchFamily="18" charset="0"/>
              </a:rPr>
              <a:t>Directeur </a:t>
            </a:r>
            <a:r>
              <a:rPr lang="fr-FR" sz="2000" dirty="0" smtClean="0">
                <a:latin typeface="Century" pitchFamily="18" charset="0"/>
              </a:rPr>
              <a:t>du </a:t>
            </a:r>
            <a:r>
              <a:rPr lang="fr-FR" sz="2000" dirty="0" smtClean="0">
                <a:latin typeface="Century" pitchFamily="18" charset="0"/>
              </a:rPr>
              <a:t>CEIM</a:t>
            </a:r>
          </a:p>
          <a:p>
            <a:pPr>
              <a:buNone/>
            </a:pPr>
            <a:endParaRPr lang="fr-FR" sz="941" dirty="0" smtClean="0">
              <a:latin typeface="Century" pitchFamily="18" charset="0"/>
            </a:endParaRPr>
          </a:p>
          <a:p>
            <a:pPr>
              <a:buNone/>
            </a:pPr>
            <a:r>
              <a:rPr lang="fr-FR" sz="2000" b="1" dirty="0" smtClean="0">
                <a:latin typeface="Century" pitchFamily="18" charset="0"/>
              </a:rPr>
              <a:t>Le </a:t>
            </a:r>
            <a:r>
              <a:rPr lang="fr-FR" sz="2000" b="1" dirty="0" smtClean="0">
                <a:latin typeface="Century" pitchFamily="18" charset="0"/>
              </a:rPr>
              <a:t>26 septembre 2011, 11h00 au A-</a:t>
            </a:r>
            <a:r>
              <a:rPr lang="fr-FR" sz="2000" b="1" dirty="0" smtClean="0">
                <a:latin typeface="Century" pitchFamily="18" charset="0"/>
              </a:rPr>
              <a:t>1715</a:t>
            </a:r>
            <a:endParaRPr lang="fr-FR" sz="2000" dirty="0" smtClean="0">
              <a:latin typeface="Century" pitchFamily="18" charset="0"/>
            </a:endParaRPr>
          </a:p>
          <a:p>
            <a:pPr>
              <a:buNone/>
            </a:pPr>
            <a:endParaRPr lang="fr-FR" sz="2000" dirty="0" smtClean="0">
              <a:latin typeface="Century" pitchFamily="18" charset="0"/>
            </a:endParaRPr>
          </a:p>
          <a:p>
            <a:pPr>
              <a:buNone/>
            </a:pPr>
            <a:endParaRPr lang="fr-FR" sz="1200" dirty="0" smtClean="0">
              <a:latin typeface="Century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66800" y="60960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"/>
                <a:cs typeface="Century"/>
              </a:rPr>
              <a:t>Centre d’études sur l’intégration et la mondialisation</a:t>
            </a:r>
            <a:endParaRPr lang="fr-FR" dirty="0">
              <a:latin typeface="Century"/>
              <a:cs typeface="Century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486400" y="4267200"/>
            <a:ext cx="32766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fr-FR" sz="1400" i="1" dirty="0" smtClean="0">
              <a:latin typeface="Century" pitchFamily="18" charset="0"/>
            </a:endParaRPr>
          </a:p>
          <a:p>
            <a:pPr algn="r">
              <a:buNone/>
            </a:pPr>
            <a:endParaRPr lang="fr-FR" sz="1400" i="1" dirty="0" smtClean="0">
              <a:latin typeface="Century" pitchFamily="18" charset="0"/>
            </a:endParaRPr>
          </a:p>
          <a:p>
            <a:pPr algn="r">
              <a:buNone/>
            </a:pPr>
            <a:endParaRPr lang="fr-FR" sz="1400" i="1" dirty="0" smtClean="0">
              <a:latin typeface="Century" pitchFamily="18" charset="0"/>
            </a:endParaRPr>
          </a:p>
          <a:p>
            <a:pPr algn="r">
              <a:buNone/>
            </a:pPr>
            <a:r>
              <a:rPr lang="fr-FR" sz="1400" i="1" dirty="0" smtClean="0">
                <a:latin typeface="Century" pitchFamily="18" charset="0"/>
              </a:rPr>
              <a:t>Entrée </a:t>
            </a:r>
            <a:r>
              <a:rPr lang="fr-FR" sz="1400" i="1" dirty="0" smtClean="0">
                <a:latin typeface="Century" pitchFamily="18" charset="0"/>
              </a:rPr>
              <a:t>libre et </a:t>
            </a:r>
            <a:r>
              <a:rPr lang="fr-FR" sz="1400" i="1" dirty="0" smtClean="0">
                <a:latin typeface="Century" pitchFamily="18" charset="0"/>
              </a:rPr>
              <a:t>gratuite</a:t>
            </a:r>
            <a:endParaRPr lang="fr-FR" sz="1400" dirty="0" smtClean="0">
              <a:latin typeface="Century" pitchFamily="18" charset="0"/>
            </a:endParaRPr>
          </a:p>
          <a:p>
            <a:pPr algn="r">
              <a:buNone/>
            </a:pPr>
            <a:endParaRPr lang="fr-FR" sz="1400" dirty="0" smtClean="0">
              <a:latin typeface="Century" pitchFamily="18" charset="0"/>
            </a:endParaRPr>
          </a:p>
          <a:p>
            <a:pPr algn="r">
              <a:buNone/>
            </a:pPr>
            <a:r>
              <a:rPr lang="fr-FR" sz="1400" dirty="0" smtClean="0">
                <a:latin typeface="Century" pitchFamily="18" charset="0"/>
              </a:rPr>
              <a:t>Pour plus d’informations, contacter :</a:t>
            </a:r>
          </a:p>
          <a:p>
            <a:pPr algn="r">
              <a:buNone/>
            </a:pPr>
            <a:r>
              <a:rPr lang="fr-FR" sz="1400" i="1" dirty="0" smtClean="0">
                <a:latin typeface="Century" pitchFamily="18" charset="0"/>
              </a:rPr>
              <a:t>Victor Alexandre Reyes Bruneau</a:t>
            </a:r>
          </a:p>
          <a:p>
            <a:pPr algn="r">
              <a:buNone/>
            </a:pPr>
            <a:r>
              <a:rPr lang="fr-FR" sz="1400" dirty="0" smtClean="0">
                <a:latin typeface="Century" pitchFamily="18" charset="0"/>
              </a:rPr>
              <a:t>Coordonnateur</a:t>
            </a:r>
          </a:p>
          <a:p>
            <a:pPr algn="r">
              <a:buNone/>
            </a:pPr>
            <a:r>
              <a:rPr lang="fr-FR" sz="1400" dirty="0" smtClean="0">
                <a:latin typeface="Century" pitchFamily="18" charset="0"/>
              </a:rPr>
              <a:t>(514) 987-3000, poste 3910</a:t>
            </a:r>
          </a:p>
          <a:p>
            <a:pPr algn="r">
              <a:buNone/>
            </a:pPr>
            <a:r>
              <a:rPr lang="fr-FR" sz="1400" dirty="0" smtClean="0">
                <a:latin typeface="Century" pitchFamily="18" charset="0"/>
              </a:rPr>
              <a:t>Local : A-1565</a:t>
            </a:r>
          </a:p>
          <a:p>
            <a:pPr algn="r">
              <a:buNone/>
            </a:pPr>
            <a:r>
              <a:rPr lang="en-US" sz="1400" u="sng" dirty="0" smtClean="0">
                <a:latin typeface="Century" pitchFamily="18" charset="0"/>
              </a:rPr>
              <a:t>http://www.ceim.uqam.ca/</a:t>
            </a:r>
            <a:endParaRPr lang="en-US" sz="1400" u="sng" dirty="0">
              <a:latin typeface="Century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400800" y="3886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Century" pitchFamily="18" charset="0"/>
              </a:rPr>
              <a:t>Christian Girault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206</TotalTime>
  <Words>86</Words>
  <Application>Microsoft Macintosh PowerPoint</Application>
  <PresentationFormat>Présentation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Solstice</vt:lpstr>
      <vt:lpstr>L’affirmation de la Région dans les relations internationales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L’affirmation de la Région dans les relations internationales</dc:title>
  <dc:creator>victor</dc:creator>
  <cp:lastModifiedBy>Victor-Alexandre Reyes-Bruneau</cp:lastModifiedBy>
  <cp:revision>3</cp:revision>
  <dcterms:created xsi:type="dcterms:W3CDTF">2011-09-19T16:12:39Z</dcterms:created>
  <dcterms:modified xsi:type="dcterms:W3CDTF">2011-09-19T19:26:55Z</dcterms:modified>
</cp:coreProperties>
</file>