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3.xml" ContentType="application/vnd.openxmlformats-officedocument.them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4.xml" ContentType="application/vnd.openxmlformats-officedocument.theme+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5.xml" ContentType="application/vnd.openxmlformats-officedocument.them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theme/theme6.xml" ContentType="application/vnd.openxmlformats-officedocument.theme+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theme/theme7.xml" ContentType="application/vnd.openxmlformats-officedocument.theme+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theme/theme8.xml" ContentType="application/vnd.openxmlformats-officedocument.theme+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theme/theme9.xml" ContentType="application/vnd.openxmlformats-officedocument.theme+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theme/theme10.xml" ContentType="application/vnd.openxmlformats-officedocument.theme+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theme/theme11.xml" ContentType="application/vnd.openxmlformats-officedocument.theme+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theme/theme12.xml" ContentType="application/vnd.openxmlformats-officedocument.theme+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theme/theme13.xml" ContentType="application/vnd.openxmlformats-officedocument.theme+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theme/theme14.xml" ContentType="application/vnd.openxmlformats-officedocument.theme+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theme/theme15.xml" ContentType="application/vnd.openxmlformats-officedocument.theme+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theme/theme16.xml" ContentType="application/vnd.openxmlformats-officedocument.theme+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theme/theme17.xml" ContentType="application/vnd.openxmlformats-officedocument.theme+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theme/theme18.xml" ContentType="application/vnd.openxmlformats-officedocument.theme+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theme/theme19.xml" ContentType="application/vnd.openxmlformats-officedocument.theme+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theme/theme20.xml" ContentType="application/vnd.openxmlformats-officedocument.theme+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theme/theme21.xml" ContentType="application/vnd.openxmlformats-officedocument.theme+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heme/theme22.xml" ContentType="application/vnd.openxmlformats-officedocument.theme+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charts/chart1.xml" ContentType="application/vnd.openxmlformats-officedocument.drawingml.chart+xml"/>
  <Override PartName="/ppt/charts/chart2.xml" ContentType="application/vnd.openxmlformats-officedocument.drawingml.chart+xml"/>
  <Override PartName="/ppt/tags/tag377.xml" ContentType="application/vnd.openxmlformats-officedocument.presentationml.tags+xml"/>
  <Override PartName="/ppt/tags/tag378.xml" ContentType="application/vnd.openxmlformats-officedocument.presentationml.tags+xml"/>
  <Override PartName="/ppt/notesSlides/notesSlide1.xml" ContentType="application/vnd.openxmlformats-officedocument.presentationml.notesSlide+xml"/>
  <Override PartName="/ppt/tags/tag379.xml" ContentType="application/vnd.openxmlformats-officedocument.presentationml.tags+xml"/>
  <Override PartName="/ppt/tags/tag380.xml" ContentType="application/vnd.openxmlformats-officedocument.presentationml.tags+xml"/>
  <Override PartName="/ppt/notesSlides/notesSlide2.xml" ContentType="application/vnd.openxmlformats-officedocument.presentationml.notesSlide+xml"/>
  <Override PartName="/ppt/tags/tag381.xml" ContentType="application/vnd.openxmlformats-officedocument.presentationml.tags+xml"/>
  <Override PartName="/ppt/notesSlides/notesSlide3.xml" ContentType="application/vnd.openxmlformats-officedocument.presentationml.notesSlide+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62" r:id="rId2"/>
    <p:sldMasterId id="2147483805" r:id="rId3"/>
    <p:sldMasterId id="2147483824" r:id="rId4"/>
    <p:sldMasterId id="2147483843" r:id="rId5"/>
    <p:sldMasterId id="2147483862" r:id="rId6"/>
    <p:sldMasterId id="2147483881" r:id="rId7"/>
    <p:sldMasterId id="2147483900" r:id="rId8"/>
    <p:sldMasterId id="2147483919" r:id="rId9"/>
    <p:sldMasterId id="2147483938" r:id="rId10"/>
    <p:sldMasterId id="2147483956" r:id="rId11"/>
    <p:sldMasterId id="2147483975" r:id="rId12"/>
    <p:sldMasterId id="2147483993" r:id="rId13"/>
    <p:sldMasterId id="2147484011" r:id="rId14"/>
    <p:sldMasterId id="2147484029" r:id="rId15"/>
    <p:sldMasterId id="2147484048" r:id="rId16"/>
    <p:sldMasterId id="2147484067" r:id="rId17"/>
    <p:sldMasterId id="2147484110" r:id="rId18"/>
    <p:sldMasterId id="2147484125" r:id="rId19"/>
    <p:sldMasterId id="2147484140" r:id="rId20"/>
    <p:sldMasterId id="2147484154" r:id="rId21"/>
  </p:sldMasterIdLst>
  <p:notesMasterIdLst>
    <p:notesMasterId r:id="rId41"/>
  </p:notesMasterIdLst>
  <p:sldIdLst>
    <p:sldId id="330" r:id="rId22"/>
    <p:sldId id="566" r:id="rId23"/>
    <p:sldId id="527" r:id="rId24"/>
    <p:sldId id="648" r:id="rId25"/>
    <p:sldId id="647" r:id="rId26"/>
    <p:sldId id="640" r:id="rId27"/>
    <p:sldId id="661" r:id="rId28"/>
    <p:sldId id="662" r:id="rId29"/>
    <p:sldId id="663" r:id="rId30"/>
    <p:sldId id="666" r:id="rId31"/>
    <p:sldId id="667" r:id="rId32"/>
    <p:sldId id="664" r:id="rId33"/>
    <p:sldId id="637" r:id="rId34"/>
    <p:sldId id="653" r:id="rId35"/>
    <p:sldId id="654" r:id="rId36"/>
    <p:sldId id="655" r:id="rId37"/>
    <p:sldId id="659" r:id="rId38"/>
    <p:sldId id="668" r:id="rId39"/>
    <p:sldId id="642" r:id="rId40"/>
  </p:sldIdLst>
  <p:sldSz cx="9144000" cy="6858000" type="screen4x3"/>
  <p:notesSz cx="7026275" cy="9312275"/>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365D"/>
    <a:srgbClr val="CA7700"/>
    <a:srgbClr val="7A9A01"/>
    <a:srgbClr val="8996A0"/>
    <a:srgbClr val="808D97"/>
    <a:srgbClr val="3F474D"/>
    <a:srgbClr val="404040"/>
    <a:srgbClr val="71A1DC"/>
    <a:srgbClr val="71A1CA"/>
    <a:srgbClr val="8989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66" autoAdjust="0"/>
    <p:restoredTop sz="71902" autoAdjust="0"/>
  </p:normalViewPr>
  <p:slideViewPr>
    <p:cSldViewPr showGuides="1">
      <p:cViewPr>
        <p:scale>
          <a:sx n="75" d="100"/>
          <a:sy n="75" d="100"/>
        </p:scale>
        <p:origin x="-408" y="-60"/>
      </p:cViewPr>
      <p:guideLst>
        <p:guide orient="horz" pos="2840"/>
        <p:guide pos="2880"/>
      </p:guideLst>
    </p:cSldViewPr>
  </p:slideViewPr>
  <p:outlineViewPr>
    <p:cViewPr>
      <p:scale>
        <a:sx n="33" d="100"/>
        <a:sy n="33" d="100"/>
      </p:scale>
      <p:origin x="12" y="8964"/>
    </p:cViewPr>
  </p:outlineViewPr>
  <p:notesTextViewPr>
    <p:cViewPr>
      <p:scale>
        <a:sx n="1" d="1"/>
        <a:sy n="1" d="1"/>
      </p:scale>
      <p:origin x="0" y="0"/>
    </p:cViewPr>
  </p:notesTextViewPr>
  <p:sorterViewPr>
    <p:cViewPr>
      <p:scale>
        <a:sx n="100" d="100"/>
        <a:sy n="100" d="100"/>
      </p:scale>
      <p:origin x="0" y="8286"/>
    </p:cViewPr>
  </p:sorterViewPr>
  <p:notesViewPr>
    <p:cSldViewPr showGuides="1">
      <p:cViewPr varScale="1">
        <p:scale>
          <a:sx n="53" d="100"/>
          <a:sy n="53" d="100"/>
        </p:scale>
        <p:origin x="-2868" y="-90"/>
      </p:cViewPr>
      <p:guideLst>
        <p:guide orient="horz" pos="2933"/>
        <p:guide pos="2213"/>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5.xml"/><Relationship Id="rId39" Type="http://schemas.openxmlformats.org/officeDocument/2006/relationships/slide" Target="slides/slide18.xml"/><Relationship Id="rId3" Type="http://schemas.openxmlformats.org/officeDocument/2006/relationships/slideMaster" Target="slideMasters/slideMaster3.xml"/><Relationship Id="rId21" Type="http://schemas.openxmlformats.org/officeDocument/2006/relationships/slideMaster" Target="slideMasters/slideMaster21.xml"/><Relationship Id="rId34" Type="http://schemas.openxmlformats.org/officeDocument/2006/relationships/slide" Target="slides/slide13.xml"/><Relationship Id="rId42"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4.xml"/><Relationship Id="rId33" Type="http://schemas.openxmlformats.org/officeDocument/2006/relationships/slide" Target="slides/slide12.xml"/><Relationship Id="rId38" Type="http://schemas.openxmlformats.org/officeDocument/2006/relationships/slide" Target="slides/slide1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Master" Target="slideMasters/slideMaster20.xml"/><Relationship Id="rId29" Type="http://schemas.openxmlformats.org/officeDocument/2006/relationships/slide" Target="slides/slide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3.xml"/><Relationship Id="rId32" Type="http://schemas.openxmlformats.org/officeDocument/2006/relationships/slide" Target="slides/slide11.xml"/><Relationship Id="rId37" Type="http://schemas.openxmlformats.org/officeDocument/2006/relationships/slide" Target="slides/slide16.xml"/><Relationship Id="rId40" Type="http://schemas.openxmlformats.org/officeDocument/2006/relationships/slide" Target="slides/slide19.xml"/><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2.xml"/><Relationship Id="rId28" Type="http://schemas.openxmlformats.org/officeDocument/2006/relationships/slide" Target="slides/slide7.xml"/><Relationship Id="rId36" Type="http://schemas.openxmlformats.org/officeDocument/2006/relationships/slide" Target="slides/slide15.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10.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1.xml"/><Relationship Id="rId27" Type="http://schemas.openxmlformats.org/officeDocument/2006/relationships/slide" Target="slides/slide6.xml"/><Relationship Id="rId30" Type="http://schemas.openxmlformats.org/officeDocument/2006/relationships/slide" Target="slides/slide9.xml"/><Relationship Id="rId35" Type="http://schemas.openxmlformats.org/officeDocument/2006/relationships/slide" Target="slides/slide14.xml"/><Relationship Id="rId43"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2007_Workbook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2007_Workbook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444444444444445"/>
          <c:y val="0.25440313111545987"/>
          <c:w val="0.60101010101010099"/>
          <c:h val="0.39921722113502933"/>
        </c:manualLayout>
      </c:layout>
      <c:pieChart>
        <c:varyColors val="1"/>
        <c:ser>
          <c:idx val="0"/>
          <c:order val="0"/>
          <c:tx>
            <c:strRef>
              <c:f>Sheet1!$A$2</c:f>
              <c:strCache>
                <c:ptCount val="1"/>
                <c:pt idx="0">
                  <c:v>Consolidated</c:v>
                </c:pt>
              </c:strCache>
            </c:strRef>
          </c:tx>
          <c:dPt>
            <c:idx val="0"/>
            <c:bubble3D val="0"/>
            <c:spPr>
              <a:solidFill>
                <a:schemeClr val="accent1"/>
              </a:solidFill>
            </c:spPr>
          </c:dPt>
          <c:dPt>
            <c:idx val="1"/>
            <c:bubble3D val="0"/>
          </c:dPt>
          <c:dPt>
            <c:idx val="2"/>
            <c:bubble3D val="0"/>
          </c:dPt>
          <c:dPt>
            <c:idx val="3"/>
            <c:bubble3D val="0"/>
          </c:dPt>
          <c:dPt>
            <c:idx val="4"/>
            <c:bubble3D val="0"/>
            <c:spPr>
              <a:solidFill>
                <a:schemeClr val="accent5"/>
              </a:solidFill>
              <a:ln w="25400" cap="flat" cmpd="sng" algn="ctr">
                <a:noFill/>
                <a:prstDash val="solid"/>
              </a:ln>
              <a:effectLst/>
            </c:spPr>
          </c:dPt>
          <c:dPt>
            <c:idx val="5"/>
            <c:bubble3D val="0"/>
            <c:spPr>
              <a:solidFill>
                <a:schemeClr val="accent6"/>
              </a:solidFill>
            </c:spPr>
          </c:dPt>
          <c:dLbls>
            <c:dLbl>
              <c:idx val="0"/>
              <c:layout/>
              <c:tx>
                <c:rich>
                  <a:bodyPr/>
                  <a:lstStyle/>
                  <a:p>
                    <a:r>
                      <a:rPr lang="en-US" smtClean="0"/>
                      <a:t>35 %</a:t>
                    </a:r>
                    <a:endParaRPr lang="en-US"/>
                  </a:p>
                </c:rich>
              </c:tx>
              <c:dLblPos val="outEnd"/>
              <c:showLegendKey val="0"/>
              <c:showVal val="0"/>
              <c:showCatName val="0"/>
              <c:showSerName val="0"/>
              <c:showPercent val="1"/>
              <c:showBubbleSize val="0"/>
            </c:dLbl>
            <c:dLbl>
              <c:idx val="1"/>
              <c:layout/>
              <c:tx>
                <c:rich>
                  <a:bodyPr/>
                  <a:lstStyle/>
                  <a:p>
                    <a:r>
                      <a:rPr lang="en-US" dirty="0" smtClean="0"/>
                      <a:t>11 %</a:t>
                    </a:r>
                    <a:endParaRPr lang="en-US" dirty="0"/>
                  </a:p>
                </c:rich>
              </c:tx>
              <c:dLblPos val="outEnd"/>
              <c:showLegendKey val="0"/>
              <c:showVal val="0"/>
              <c:showCatName val="0"/>
              <c:showSerName val="0"/>
              <c:showPercent val="1"/>
              <c:showBubbleSize val="0"/>
            </c:dLbl>
            <c:dLbl>
              <c:idx val="2"/>
              <c:layout/>
              <c:tx>
                <c:rich>
                  <a:bodyPr/>
                  <a:lstStyle/>
                  <a:p>
                    <a:r>
                      <a:rPr lang="en-US" dirty="0" smtClean="0"/>
                      <a:t>43 %</a:t>
                    </a:r>
                    <a:endParaRPr lang="en-US" dirty="0"/>
                  </a:p>
                </c:rich>
              </c:tx>
              <c:dLblPos val="outEnd"/>
              <c:showLegendKey val="0"/>
              <c:showVal val="0"/>
              <c:showCatName val="0"/>
              <c:showSerName val="0"/>
              <c:showPercent val="1"/>
              <c:showBubbleSize val="0"/>
            </c:dLbl>
            <c:dLbl>
              <c:idx val="3"/>
              <c:layout/>
              <c:tx>
                <c:rich>
                  <a:bodyPr/>
                  <a:lstStyle/>
                  <a:p>
                    <a:r>
                      <a:rPr lang="en-US" dirty="0" smtClean="0"/>
                      <a:t>5 %</a:t>
                    </a:r>
                    <a:endParaRPr lang="en-US" dirty="0"/>
                  </a:p>
                </c:rich>
              </c:tx>
              <c:dLblPos val="outEnd"/>
              <c:showLegendKey val="0"/>
              <c:showVal val="0"/>
              <c:showCatName val="0"/>
              <c:showSerName val="0"/>
              <c:showPercent val="1"/>
              <c:showBubbleSize val="0"/>
            </c:dLbl>
            <c:dLbl>
              <c:idx val="4"/>
              <c:layout>
                <c:manualLayout>
                  <c:x val="1.0714285714285714E-2"/>
                  <c:y val="-1.6591775052110586E-2"/>
                </c:manualLayout>
              </c:layout>
              <c:tx>
                <c:rich>
                  <a:bodyPr/>
                  <a:lstStyle/>
                  <a:p>
                    <a:r>
                      <a:rPr lang="en-US" dirty="0" smtClean="0"/>
                      <a:t>4 %</a:t>
                    </a:r>
                    <a:endParaRPr lang="en-US" dirty="0"/>
                  </a:p>
                </c:rich>
              </c:tx>
              <c:dLblPos val="bestFit"/>
              <c:showLegendKey val="0"/>
              <c:showVal val="0"/>
              <c:showCatName val="0"/>
              <c:showSerName val="0"/>
              <c:showPercent val="1"/>
              <c:showBubbleSize val="0"/>
            </c:dLbl>
            <c:dLbl>
              <c:idx val="5"/>
              <c:layout>
                <c:manualLayout>
                  <c:x val="4.9999999999999933E-2"/>
                  <c:y val="-2.4887662578165878E-2"/>
                </c:manualLayout>
              </c:layout>
              <c:tx>
                <c:rich>
                  <a:bodyPr/>
                  <a:lstStyle/>
                  <a:p>
                    <a:r>
                      <a:rPr lang="en-US" dirty="0" smtClean="0"/>
                      <a:t> 1</a:t>
                    </a:r>
                    <a:r>
                      <a:rPr lang="en-US" dirty="0"/>
                      <a:t>%</a:t>
                    </a:r>
                  </a:p>
                </c:rich>
              </c:tx>
              <c:dLblPos val="bestFit"/>
              <c:showLegendKey val="0"/>
              <c:showVal val="0"/>
              <c:showCatName val="0"/>
              <c:showSerName val="0"/>
              <c:showPercent val="1"/>
              <c:showBubbleSize val="0"/>
            </c:dLbl>
            <c:txPr>
              <a:bodyPr/>
              <a:lstStyle/>
              <a:p>
                <a:pPr>
                  <a:defRPr sz="1600"/>
                </a:pPr>
                <a:endParaRPr lang="en-US"/>
              </a:p>
            </c:txPr>
            <c:dLblPos val="outEnd"/>
            <c:showLegendKey val="0"/>
            <c:showVal val="0"/>
            <c:showCatName val="0"/>
            <c:showSerName val="0"/>
            <c:showPercent val="1"/>
            <c:showBubbleSize val="0"/>
            <c:showLeaderLines val="0"/>
          </c:dLbls>
          <c:cat>
            <c:strRef>
              <c:f>Sheet1!$B$1:$G$1</c:f>
              <c:strCache>
                <c:ptCount val="6"/>
                <c:pt idx="0">
                  <c:v>Canada</c:v>
                </c:pt>
                <c:pt idx="1">
                  <c:v>États-Unis</c:v>
                </c:pt>
                <c:pt idx="2">
                  <c:v>Europe</c:v>
                </c:pt>
                <c:pt idx="3">
                  <c:v>Mexique</c:v>
                </c:pt>
                <c:pt idx="4">
                  <c:v>Asie Pacifique</c:v>
                </c:pt>
                <c:pt idx="5">
                  <c:v>Autres</c:v>
                </c:pt>
              </c:strCache>
            </c:strRef>
          </c:cat>
          <c:val>
            <c:numRef>
              <c:f>Sheet1!$B$2:$G$2</c:f>
              <c:numCache>
                <c:formatCode>#,##0</c:formatCode>
                <c:ptCount val="6"/>
                <c:pt idx="0">
                  <c:v>26716</c:v>
                </c:pt>
                <c:pt idx="1">
                  <c:v>8579</c:v>
                </c:pt>
                <c:pt idx="2">
                  <c:v>32856</c:v>
                </c:pt>
                <c:pt idx="3">
                  <c:v>3963</c:v>
                </c:pt>
                <c:pt idx="4">
                  <c:v>3306</c:v>
                </c:pt>
                <c:pt idx="5">
                  <c:v>953</c:v>
                </c:pt>
              </c:numCache>
            </c:numRef>
          </c:val>
        </c:ser>
        <c:dLbls>
          <c:dLblPos val="outEnd"/>
          <c:showLegendKey val="0"/>
          <c:showVal val="0"/>
          <c:showCatName val="0"/>
          <c:showSerName val="0"/>
          <c:showPercent val="1"/>
          <c:showBubbleSize val="0"/>
          <c:showLeaderLines val="0"/>
        </c:dLbls>
        <c:firstSliceAng val="0"/>
      </c:pieChart>
    </c:plotArea>
    <c:legend>
      <c:legendPos val="b"/>
      <c:layout>
        <c:manualLayout>
          <c:xMode val="edge"/>
          <c:yMode val="edge"/>
          <c:x val="3.5714285714285712E-2"/>
          <c:y val="0.80575277340665064"/>
          <c:w val="0.9223155230596175"/>
          <c:h val="0.16654462349190671"/>
        </c:manualLayout>
      </c:layout>
      <c:overlay val="0"/>
      <c:txPr>
        <a:bodyPr/>
        <a:lstStyle/>
        <a:p>
          <a:pPr>
            <a:defRPr sz="1600"/>
          </a:pPr>
          <a:endParaRPr lang="en-US"/>
        </a:p>
      </c:txPr>
    </c:legend>
    <c:plotVisOnly val="1"/>
    <c:dispBlanksAs val="zero"/>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439024390243903"/>
          <c:y val="0.25773195876288657"/>
          <c:w val="0.54390243902439028"/>
          <c:h val="0.39381443298969071"/>
        </c:manualLayout>
      </c:layout>
      <c:pieChart>
        <c:varyColors val="1"/>
        <c:ser>
          <c:idx val="0"/>
          <c:order val="0"/>
          <c:dPt>
            <c:idx val="0"/>
            <c:bubble3D val="0"/>
            <c:spPr>
              <a:solidFill>
                <a:schemeClr val="accent1"/>
              </a:solidFill>
            </c:spPr>
          </c:dPt>
          <c:dPt>
            <c:idx val="3"/>
            <c:bubble3D val="0"/>
            <c:spPr>
              <a:solidFill>
                <a:schemeClr val="accent5"/>
              </a:solidFill>
            </c:spPr>
          </c:dPt>
          <c:dPt>
            <c:idx val="4"/>
            <c:bubble3D val="0"/>
            <c:spPr>
              <a:solidFill>
                <a:schemeClr val="accent6"/>
              </a:solidFill>
            </c:spPr>
          </c:dPt>
          <c:dLbls>
            <c:dLbl>
              <c:idx val="0"/>
              <c:layout/>
              <c:tx>
                <c:rich>
                  <a:bodyPr/>
                  <a:lstStyle/>
                  <a:p>
                    <a:r>
                      <a:rPr lang="en-US" smtClean="0"/>
                      <a:t>7 %</a:t>
                    </a:r>
                    <a:endParaRPr lang="en-US"/>
                  </a:p>
                </c:rich>
              </c:tx>
              <c:dLblPos val="outEnd"/>
              <c:showLegendKey val="0"/>
              <c:showVal val="0"/>
              <c:showCatName val="0"/>
              <c:showSerName val="0"/>
              <c:showPercent val="1"/>
              <c:showBubbleSize val="0"/>
            </c:dLbl>
            <c:dLbl>
              <c:idx val="1"/>
              <c:layout/>
              <c:tx>
                <c:rich>
                  <a:bodyPr/>
                  <a:lstStyle/>
                  <a:p>
                    <a:r>
                      <a:rPr lang="en-US" dirty="0" smtClean="0"/>
                      <a:t>31 %</a:t>
                    </a:r>
                    <a:endParaRPr lang="en-US" dirty="0"/>
                  </a:p>
                </c:rich>
              </c:tx>
              <c:dLblPos val="outEnd"/>
              <c:showLegendKey val="0"/>
              <c:showVal val="0"/>
              <c:showCatName val="0"/>
              <c:showSerName val="0"/>
              <c:showPercent val="1"/>
              <c:showBubbleSize val="0"/>
            </c:dLbl>
            <c:dLbl>
              <c:idx val="2"/>
              <c:layout/>
              <c:tx>
                <c:rich>
                  <a:bodyPr/>
                  <a:lstStyle/>
                  <a:p>
                    <a:r>
                      <a:rPr lang="en-US" dirty="0" smtClean="0"/>
                      <a:t>44 %</a:t>
                    </a:r>
                    <a:endParaRPr lang="en-US" dirty="0"/>
                  </a:p>
                </c:rich>
              </c:tx>
              <c:dLblPos val="outEnd"/>
              <c:showLegendKey val="0"/>
              <c:showVal val="0"/>
              <c:showCatName val="0"/>
              <c:showSerName val="0"/>
              <c:showPercent val="1"/>
              <c:showBubbleSize val="0"/>
            </c:dLbl>
            <c:dLbl>
              <c:idx val="3"/>
              <c:layout/>
              <c:tx>
                <c:rich>
                  <a:bodyPr/>
                  <a:lstStyle/>
                  <a:p>
                    <a:r>
                      <a:rPr lang="en-US" dirty="0" smtClean="0"/>
                      <a:t>11 %</a:t>
                    </a:r>
                    <a:endParaRPr lang="en-US" dirty="0"/>
                  </a:p>
                </c:rich>
              </c:tx>
              <c:dLblPos val="outEnd"/>
              <c:showLegendKey val="0"/>
              <c:showVal val="0"/>
              <c:showCatName val="0"/>
              <c:showSerName val="0"/>
              <c:showPercent val="1"/>
              <c:showBubbleSize val="0"/>
            </c:dLbl>
            <c:dLbl>
              <c:idx val="4"/>
              <c:layout/>
              <c:tx>
                <c:rich>
                  <a:bodyPr/>
                  <a:lstStyle/>
                  <a:p>
                    <a:r>
                      <a:rPr lang="en-US" dirty="0" smtClean="0"/>
                      <a:t>7 %</a:t>
                    </a:r>
                    <a:endParaRPr lang="en-US" dirty="0"/>
                  </a:p>
                </c:rich>
              </c:tx>
              <c:dLblPos val="outEnd"/>
              <c:showLegendKey val="0"/>
              <c:showVal val="0"/>
              <c:showCatName val="0"/>
              <c:showSerName val="0"/>
              <c:showPercent val="1"/>
              <c:showBubbleSize val="0"/>
            </c:dLbl>
            <c:txPr>
              <a:bodyPr/>
              <a:lstStyle/>
              <a:p>
                <a:pPr algn="ctr">
                  <a:defRPr lang="en-US" sz="1600" b="0" i="0" u="none" strike="noStrike" kern="1200" baseline="0">
                    <a:solidFill>
                      <a:prstClr val="black"/>
                    </a:solidFill>
                    <a:latin typeface="+mn-lt"/>
                    <a:ea typeface="+mn-ea"/>
                    <a:cs typeface="+mn-cs"/>
                  </a:defRPr>
                </a:pPr>
                <a:endParaRPr lang="en-US"/>
              </a:p>
            </c:txPr>
            <c:dLblPos val="outEnd"/>
            <c:showLegendKey val="0"/>
            <c:showVal val="0"/>
            <c:showCatName val="0"/>
            <c:showSerName val="0"/>
            <c:showPercent val="1"/>
            <c:showBubbleSize val="0"/>
            <c:showLeaderLines val="0"/>
          </c:dLbls>
          <c:cat>
            <c:strRef>
              <c:f>Sheet1!$B$1:$F$1</c:f>
              <c:strCache>
                <c:ptCount val="5"/>
                <c:pt idx="0">
                  <c:v>Canada</c:v>
                </c:pt>
                <c:pt idx="1">
                  <c:v>États-Unis</c:v>
                </c:pt>
                <c:pt idx="2">
                  <c:v>Europe</c:v>
                </c:pt>
                <c:pt idx="3">
                  <c:v>Asie Pacifique</c:v>
                </c:pt>
                <c:pt idx="4">
                  <c:v>Autres</c:v>
                </c:pt>
              </c:strCache>
            </c:strRef>
          </c:cat>
          <c:val>
            <c:numRef>
              <c:f>Sheet1!$B$2:$F$2</c:f>
              <c:numCache>
                <c:formatCode>_("$"* #,##0_);_("$"* \(#,##0\);_("$"* "-"??_);_(@_)</c:formatCode>
                <c:ptCount val="5"/>
                <c:pt idx="0">
                  <c:v>1351000</c:v>
                </c:pt>
                <c:pt idx="1">
                  <c:v>5640000</c:v>
                </c:pt>
                <c:pt idx="2">
                  <c:v>7910000</c:v>
                </c:pt>
                <c:pt idx="3">
                  <c:v>1940000</c:v>
                </c:pt>
                <c:pt idx="4">
                  <c:v>1310000</c:v>
                </c:pt>
              </c:numCache>
            </c:numRef>
          </c:val>
        </c:ser>
        <c:ser>
          <c:idx val="1"/>
          <c:order val="1"/>
          <c:cat>
            <c:strRef>
              <c:f>Sheet1!$B$1:$F$1</c:f>
              <c:strCache>
                <c:ptCount val="5"/>
                <c:pt idx="0">
                  <c:v>Canada</c:v>
                </c:pt>
                <c:pt idx="1">
                  <c:v>États-Unis</c:v>
                </c:pt>
                <c:pt idx="2">
                  <c:v>Europe</c:v>
                </c:pt>
                <c:pt idx="3">
                  <c:v>Asie Pacifique</c:v>
                </c:pt>
                <c:pt idx="4">
                  <c:v>Autres</c:v>
                </c:pt>
              </c:strCache>
            </c:strRef>
          </c:cat>
          <c:val>
            <c:numRef>
              <c:f>Sheet1!$B$3:$F$3</c:f>
              <c:numCache>
                <c:formatCode>0%</c:formatCode>
                <c:ptCount val="5"/>
                <c:pt idx="0">
                  <c:v>7.4431160817585815E-2</c:v>
                </c:pt>
                <c:pt idx="1">
                  <c:v>0.31072668172552476</c:v>
                </c:pt>
                <c:pt idx="2">
                  <c:v>0.43578866178171999</c:v>
                </c:pt>
                <c:pt idx="3">
                  <c:v>0.10688116357225497</c:v>
                </c:pt>
                <c:pt idx="4">
                  <c:v>7.2172332102914447E-2</c:v>
                </c:pt>
              </c:numCache>
            </c:numRef>
          </c:val>
        </c:ser>
        <c:dLbls>
          <c:dLblPos val="outEnd"/>
          <c:showLegendKey val="0"/>
          <c:showVal val="0"/>
          <c:showCatName val="0"/>
          <c:showSerName val="0"/>
          <c:showPercent val="1"/>
          <c:showBubbleSize val="0"/>
          <c:showLeaderLines val="0"/>
        </c:dLbls>
        <c:firstSliceAng val="0"/>
      </c:pieChart>
    </c:plotArea>
    <c:legend>
      <c:legendPos val="b"/>
      <c:layout>
        <c:manualLayout>
          <c:xMode val="edge"/>
          <c:yMode val="edge"/>
          <c:x val="4.5392202444657401E-2"/>
          <c:y val="0.80522034385865338"/>
          <c:w val="0.90440693405732364"/>
          <c:h val="0.16442190765444323"/>
        </c:manualLayout>
      </c:layout>
      <c:overlay val="0"/>
      <c:txPr>
        <a:bodyPr/>
        <a:lstStyle/>
        <a:p>
          <a:pPr>
            <a:defRPr lang="en-US" sz="1600" b="0" i="0" u="none" strike="noStrike" kern="1200" baseline="0">
              <a:solidFill>
                <a:prstClr val="black"/>
              </a:solidFill>
              <a:latin typeface="+mn-lt"/>
              <a:ea typeface="+mn-ea"/>
              <a:cs typeface="+mn-cs"/>
            </a:defRPr>
          </a:pPr>
          <a:endParaRPr lang="en-US"/>
        </a:p>
      </c:txPr>
    </c:legend>
    <c:plotVisOnly val="1"/>
    <c:dispBlanksAs val="zero"/>
    <c:showDLblsOverMax val="0"/>
  </c:chart>
  <c:txPr>
    <a:bodyPr/>
    <a:lstStyle/>
    <a:p>
      <a:pPr>
        <a:defRPr sz="1800"/>
      </a:pPr>
      <a:endParaRPr lang="en-US"/>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00.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101.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02.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03.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04.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05.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06.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07.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108.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09.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10.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11.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12.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13.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14.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115.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16.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17.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18.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19.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20.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21.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122.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23.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24.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25.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26.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27.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28.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129.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30.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31.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32.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33.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34.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35.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136.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37.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38.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39.vml.rels><?xml version="1.0" encoding="UTF-8" standalone="yes"?>
<Relationships xmlns="http://schemas.openxmlformats.org/package/2006/relationships"><Relationship Id="rId1" Type="http://schemas.openxmlformats.org/officeDocument/2006/relationships/image" Target="NULL"/></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40.vml.rels><?xml version="1.0" encoding="UTF-8" standalone="yes"?>
<Relationships xmlns="http://schemas.openxmlformats.org/package/2006/relationships"><Relationship Id="rId1" Type="http://schemas.openxmlformats.org/officeDocument/2006/relationships/image" Target="../media/image45.emf"/></Relationships>
</file>

<file path=ppt/drawings/_rels/vmlDrawing141.vml.rels><?xml version="1.0" encoding="UTF-8" standalone="yes"?>
<Relationships xmlns="http://schemas.openxmlformats.org/package/2006/relationships"><Relationship Id="rId1" Type="http://schemas.openxmlformats.org/officeDocument/2006/relationships/image" Target="../media/image45.emf"/></Relationships>
</file>

<file path=ppt/drawings/_rels/vmlDrawing142.vml.rels><?xml version="1.0" encoding="UTF-8" standalone="yes"?>
<Relationships xmlns="http://schemas.openxmlformats.org/package/2006/relationships"><Relationship Id="rId1" Type="http://schemas.openxmlformats.org/officeDocument/2006/relationships/image" Target="../media/image54.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43.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44.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45.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46.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47.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48.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49.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50.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51.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52.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53.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54.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55.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56.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57.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58.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59.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60.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61.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62.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63.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64.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65.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66.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67.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68.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69.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70.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71.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72.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73.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74.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75.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76.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77.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78.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79.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80.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81.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82.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83.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84.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85.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86.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87.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88.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89.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90.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91.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92.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93.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94.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95.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96.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97.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98.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99.vml.rels><?xml version="1.0" encoding="UTF-8" standalone="yes"?>
<Relationships xmlns="http://schemas.openxmlformats.org/package/2006/relationships"><Relationship Id="rId1" Type="http://schemas.openxmlformats.org/officeDocument/2006/relationships/image" Target="../media/image1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44719" cy="465614"/>
          </a:xfrm>
          <a:prstGeom prst="rect">
            <a:avLst/>
          </a:prstGeom>
        </p:spPr>
        <p:txBody>
          <a:bodyPr vert="horz" lIns="91868" tIns="45934" rIns="91868" bIns="45934" rtlCol="0"/>
          <a:lstStyle>
            <a:lvl1pPr algn="l">
              <a:defRPr sz="1200"/>
            </a:lvl1pPr>
          </a:lstStyle>
          <a:p>
            <a:endParaRPr lang="en-CA"/>
          </a:p>
        </p:txBody>
      </p:sp>
      <p:sp>
        <p:nvSpPr>
          <p:cNvPr id="3" name="Espace réservé de la date 2"/>
          <p:cNvSpPr>
            <a:spLocks noGrp="1"/>
          </p:cNvSpPr>
          <p:nvPr>
            <p:ph type="dt" idx="1"/>
          </p:nvPr>
        </p:nvSpPr>
        <p:spPr>
          <a:xfrm>
            <a:off x="3979930" y="0"/>
            <a:ext cx="3044719" cy="465614"/>
          </a:xfrm>
          <a:prstGeom prst="rect">
            <a:avLst/>
          </a:prstGeom>
        </p:spPr>
        <p:txBody>
          <a:bodyPr vert="horz" lIns="91868" tIns="45934" rIns="91868" bIns="45934" rtlCol="0"/>
          <a:lstStyle>
            <a:lvl1pPr algn="r">
              <a:defRPr sz="1200"/>
            </a:lvl1pPr>
          </a:lstStyle>
          <a:p>
            <a:fld id="{834441DC-6262-4676-8089-739DE20D1D3B}" type="datetimeFigureOut">
              <a:rPr lang="en-CA" smtClean="0"/>
              <a:pPr/>
              <a:t>23/09/2014</a:t>
            </a:fld>
            <a:endParaRPr lang="en-CA"/>
          </a:p>
        </p:txBody>
      </p:sp>
      <p:sp>
        <p:nvSpPr>
          <p:cNvPr id="4" name="Espace réservé de l'image des diapositives 3"/>
          <p:cNvSpPr>
            <a:spLocks noGrp="1" noRot="1" noChangeAspect="1"/>
          </p:cNvSpPr>
          <p:nvPr>
            <p:ph type="sldImg" idx="2"/>
          </p:nvPr>
        </p:nvSpPr>
        <p:spPr>
          <a:xfrm>
            <a:off x="1185863" y="698500"/>
            <a:ext cx="4654550" cy="3492500"/>
          </a:xfrm>
          <a:prstGeom prst="rect">
            <a:avLst/>
          </a:prstGeom>
          <a:noFill/>
          <a:ln w="12700">
            <a:solidFill>
              <a:prstClr val="black"/>
            </a:solidFill>
          </a:ln>
        </p:spPr>
        <p:txBody>
          <a:bodyPr vert="horz" lIns="91868" tIns="45934" rIns="91868" bIns="45934" rtlCol="0" anchor="ctr"/>
          <a:lstStyle/>
          <a:p>
            <a:endParaRPr lang="en-CA"/>
          </a:p>
        </p:txBody>
      </p:sp>
      <p:sp>
        <p:nvSpPr>
          <p:cNvPr id="5" name="Espace réservé des commentaires 4"/>
          <p:cNvSpPr>
            <a:spLocks noGrp="1"/>
          </p:cNvSpPr>
          <p:nvPr>
            <p:ph type="body" sz="quarter" idx="3"/>
          </p:nvPr>
        </p:nvSpPr>
        <p:spPr>
          <a:xfrm>
            <a:off x="702628" y="4423331"/>
            <a:ext cx="5621020" cy="4190524"/>
          </a:xfrm>
          <a:prstGeom prst="rect">
            <a:avLst/>
          </a:prstGeom>
        </p:spPr>
        <p:txBody>
          <a:bodyPr vert="horz" lIns="91868" tIns="45934" rIns="91868" bIns="45934"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CA"/>
          </a:p>
        </p:txBody>
      </p:sp>
      <p:sp>
        <p:nvSpPr>
          <p:cNvPr id="6" name="Espace réservé du pied de page 5"/>
          <p:cNvSpPr>
            <a:spLocks noGrp="1"/>
          </p:cNvSpPr>
          <p:nvPr>
            <p:ph type="ftr" sz="quarter" idx="4"/>
          </p:nvPr>
        </p:nvSpPr>
        <p:spPr>
          <a:xfrm>
            <a:off x="0" y="8845046"/>
            <a:ext cx="3044719" cy="465614"/>
          </a:xfrm>
          <a:prstGeom prst="rect">
            <a:avLst/>
          </a:prstGeom>
        </p:spPr>
        <p:txBody>
          <a:bodyPr vert="horz" lIns="91868" tIns="45934" rIns="91868" bIns="45934" rtlCol="0" anchor="b"/>
          <a:lstStyle>
            <a:lvl1pPr algn="l">
              <a:defRPr sz="1200"/>
            </a:lvl1pPr>
          </a:lstStyle>
          <a:p>
            <a:endParaRPr lang="en-CA"/>
          </a:p>
        </p:txBody>
      </p:sp>
      <p:sp>
        <p:nvSpPr>
          <p:cNvPr id="7" name="Espace réservé du numéro de diapositive 6"/>
          <p:cNvSpPr>
            <a:spLocks noGrp="1"/>
          </p:cNvSpPr>
          <p:nvPr>
            <p:ph type="sldNum" sz="quarter" idx="5"/>
          </p:nvPr>
        </p:nvSpPr>
        <p:spPr>
          <a:xfrm>
            <a:off x="3979930" y="8845046"/>
            <a:ext cx="3044719" cy="465614"/>
          </a:xfrm>
          <a:prstGeom prst="rect">
            <a:avLst/>
          </a:prstGeom>
        </p:spPr>
        <p:txBody>
          <a:bodyPr vert="horz" lIns="91868" tIns="45934" rIns="91868" bIns="45934" rtlCol="0" anchor="b"/>
          <a:lstStyle>
            <a:lvl1pPr algn="r">
              <a:defRPr sz="1200"/>
            </a:lvl1pPr>
          </a:lstStyle>
          <a:p>
            <a:fld id="{C9E63B0C-45FA-42EB-8101-A2B8393445D8}" type="slidenum">
              <a:rPr lang="en-CA" smtClean="0"/>
              <a:pPr/>
              <a:t>‹#›</a:t>
            </a:fld>
            <a:endParaRPr lang="en-CA"/>
          </a:p>
        </p:txBody>
      </p:sp>
    </p:spTree>
    <p:extLst>
      <p:ext uri="{BB962C8B-B14F-4D97-AF65-F5344CB8AC3E}">
        <p14:creationId xmlns:p14="http://schemas.microsoft.com/office/powerpoint/2010/main" val="907681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700" b="1">
                <a:solidFill>
                  <a:schemeClr val="tx1"/>
                </a:solidFill>
                <a:latin typeface="Arial" pitchFamily="34" charset="0"/>
                <a:ea typeface="ＭＳ Ｐゴシック" pitchFamily="34" charset="-128"/>
              </a:defRPr>
            </a:lvl1pPr>
            <a:lvl2pPr marL="751007" indent="-288848" eaLnBrk="0" hangingPunct="0">
              <a:defRPr sz="700" b="1">
                <a:solidFill>
                  <a:schemeClr val="tx1"/>
                </a:solidFill>
                <a:latin typeface="Arial" pitchFamily="34" charset="0"/>
                <a:ea typeface="ＭＳ Ｐゴシック" pitchFamily="34" charset="-128"/>
              </a:defRPr>
            </a:lvl2pPr>
            <a:lvl3pPr marL="1155397" indent="-231080" eaLnBrk="0" hangingPunct="0">
              <a:defRPr sz="700" b="1">
                <a:solidFill>
                  <a:schemeClr val="tx1"/>
                </a:solidFill>
                <a:latin typeface="Arial" pitchFamily="34" charset="0"/>
                <a:ea typeface="ＭＳ Ｐゴシック" pitchFamily="34" charset="-128"/>
              </a:defRPr>
            </a:lvl3pPr>
            <a:lvl4pPr marL="1617556" indent="-231080" eaLnBrk="0" hangingPunct="0">
              <a:defRPr sz="700" b="1">
                <a:solidFill>
                  <a:schemeClr val="tx1"/>
                </a:solidFill>
                <a:latin typeface="Arial" pitchFamily="34" charset="0"/>
                <a:ea typeface="ＭＳ Ｐゴシック" pitchFamily="34" charset="-128"/>
              </a:defRPr>
            </a:lvl4pPr>
            <a:lvl5pPr marL="2079715" indent="-231080" eaLnBrk="0" hangingPunct="0">
              <a:defRPr sz="700" b="1">
                <a:solidFill>
                  <a:schemeClr val="tx1"/>
                </a:solidFill>
                <a:latin typeface="Arial" pitchFamily="34" charset="0"/>
                <a:ea typeface="ＭＳ Ｐゴシック" pitchFamily="34" charset="-128"/>
              </a:defRPr>
            </a:lvl5pPr>
            <a:lvl6pPr marL="2541873" indent="-231080" eaLnBrk="0" fontAlgn="base" hangingPunct="0">
              <a:spcBef>
                <a:spcPct val="0"/>
              </a:spcBef>
              <a:spcAft>
                <a:spcPct val="0"/>
              </a:spcAft>
              <a:defRPr sz="700" b="1">
                <a:solidFill>
                  <a:schemeClr val="tx1"/>
                </a:solidFill>
                <a:latin typeface="Arial" pitchFamily="34" charset="0"/>
                <a:ea typeface="ＭＳ Ｐゴシック" pitchFamily="34" charset="-128"/>
              </a:defRPr>
            </a:lvl6pPr>
            <a:lvl7pPr marL="3004033" indent="-231080" eaLnBrk="0" fontAlgn="base" hangingPunct="0">
              <a:spcBef>
                <a:spcPct val="0"/>
              </a:spcBef>
              <a:spcAft>
                <a:spcPct val="0"/>
              </a:spcAft>
              <a:defRPr sz="700" b="1">
                <a:solidFill>
                  <a:schemeClr val="tx1"/>
                </a:solidFill>
                <a:latin typeface="Arial" pitchFamily="34" charset="0"/>
                <a:ea typeface="ＭＳ Ｐゴシック" pitchFamily="34" charset="-128"/>
              </a:defRPr>
            </a:lvl7pPr>
            <a:lvl8pPr marL="3466192" indent="-231080" eaLnBrk="0" fontAlgn="base" hangingPunct="0">
              <a:spcBef>
                <a:spcPct val="0"/>
              </a:spcBef>
              <a:spcAft>
                <a:spcPct val="0"/>
              </a:spcAft>
              <a:defRPr sz="700" b="1">
                <a:solidFill>
                  <a:schemeClr val="tx1"/>
                </a:solidFill>
                <a:latin typeface="Arial" pitchFamily="34" charset="0"/>
                <a:ea typeface="ＭＳ Ｐゴシック" pitchFamily="34" charset="-128"/>
              </a:defRPr>
            </a:lvl8pPr>
            <a:lvl9pPr marL="3928351" indent="-231080" eaLnBrk="0" fontAlgn="base" hangingPunct="0">
              <a:spcBef>
                <a:spcPct val="0"/>
              </a:spcBef>
              <a:spcAft>
                <a:spcPct val="0"/>
              </a:spcAft>
              <a:defRPr sz="700" b="1">
                <a:solidFill>
                  <a:schemeClr val="tx1"/>
                </a:solidFill>
                <a:latin typeface="Arial" pitchFamily="34" charset="0"/>
                <a:ea typeface="ＭＳ Ｐゴシック" pitchFamily="34" charset="-128"/>
              </a:defRPr>
            </a:lvl9pPr>
          </a:lstStyle>
          <a:p>
            <a:pPr eaLnBrk="1" hangingPunct="1"/>
            <a:fld id="{A1DA8820-867D-4FB9-813C-57E7B7A8D37F}" type="slidenum">
              <a:rPr lang="en-US" sz="1100" b="0">
                <a:solidFill>
                  <a:prstClr val="black"/>
                </a:solidFill>
              </a:rPr>
              <a:pPr eaLnBrk="1" hangingPunct="1"/>
              <a:t>7</a:t>
            </a:fld>
            <a:endParaRPr lang="en-US" sz="1100" b="0">
              <a:solidFill>
                <a:prstClr val="black"/>
              </a:solidFill>
            </a:endParaRPr>
          </a:p>
        </p:txBody>
      </p:sp>
      <p:sp>
        <p:nvSpPr>
          <p:cNvPr id="75779" name="Rectangle 2"/>
          <p:cNvSpPr>
            <a:spLocks noGrp="1" noRot="1" noChangeAspect="1" noChangeArrowheads="1" noTextEdit="1"/>
          </p:cNvSpPr>
          <p:nvPr>
            <p:ph type="sldImg"/>
          </p:nvPr>
        </p:nvSpPr>
        <p:spPr>
          <a:xfrm>
            <a:off x="1193800" y="698500"/>
            <a:ext cx="4656138" cy="3494088"/>
          </a:xfrm>
          <a:ln/>
        </p:spPr>
      </p:sp>
      <p:sp>
        <p:nvSpPr>
          <p:cNvPr id="75780" name="Rectangle 3"/>
          <p:cNvSpPr>
            <a:spLocks noGrp="1" noChangeArrowheads="1"/>
          </p:cNvSpPr>
          <p:nvPr>
            <p:ph type="body" idx="1"/>
          </p:nvPr>
        </p:nvSpPr>
        <p:spPr>
          <a:xfrm>
            <a:off x="701006" y="4423987"/>
            <a:ext cx="5624273" cy="418861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a:p>
        </p:txBody>
      </p:sp>
      <p:sp>
        <p:nvSpPr>
          <p:cNvPr id="4" name="Slide Number Placeholder 3"/>
          <p:cNvSpPr>
            <a:spLocks noGrp="1"/>
          </p:cNvSpPr>
          <p:nvPr>
            <p:ph type="sldNum" sz="quarter" idx="10"/>
          </p:nvPr>
        </p:nvSpPr>
        <p:spPr/>
        <p:txBody>
          <a:bodyPr/>
          <a:lstStyle/>
          <a:p>
            <a:fld id="{C9E63B0C-45FA-42EB-8101-A2B8393445D8}" type="slidenum">
              <a:rPr lang="en-CA" smtClean="0">
                <a:solidFill>
                  <a:prstClr val="black"/>
                </a:solidFill>
              </a:rPr>
              <a:pPr/>
              <a:t>12</a:t>
            </a:fld>
            <a:endParaRPr lang="en-CA">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9E63B0C-45FA-42EB-8101-A2B8393445D8}" type="slidenum">
              <a:rPr lang="en-CA" smtClean="0">
                <a:solidFill>
                  <a:prstClr val="black"/>
                </a:solidFill>
              </a:rPr>
              <a:pPr/>
              <a:t>13</a:t>
            </a:fld>
            <a:endParaRPr lang="en-CA">
              <a:solidFill>
                <a:prstClr val="black"/>
              </a:solidFill>
            </a:endParaRPr>
          </a:p>
        </p:txBody>
      </p:sp>
    </p:spTree>
    <p:extLst>
      <p:ext uri="{BB962C8B-B14F-4D97-AF65-F5344CB8AC3E}">
        <p14:creationId xmlns:p14="http://schemas.microsoft.com/office/powerpoint/2010/main" val="3854551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a:p>
        </p:txBody>
      </p:sp>
      <p:sp>
        <p:nvSpPr>
          <p:cNvPr id="4" name="Slide Number Placeholder 3"/>
          <p:cNvSpPr>
            <a:spLocks noGrp="1"/>
          </p:cNvSpPr>
          <p:nvPr>
            <p:ph type="sldNum" sz="quarter" idx="10"/>
          </p:nvPr>
        </p:nvSpPr>
        <p:spPr/>
        <p:txBody>
          <a:bodyPr/>
          <a:lstStyle/>
          <a:p>
            <a:fld id="{C9E63B0C-45FA-42EB-8101-A2B8393445D8}" type="slidenum">
              <a:rPr lang="en-CA" smtClean="0"/>
              <a:pPr/>
              <a:t>18</a:t>
            </a:fld>
            <a:endParaRPr lang="en-CA"/>
          </a:p>
        </p:txBody>
      </p:sp>
    </p:spTree>
    <p:extLst>
      <p:ext uri="{BB962C8B-B14F-4D97-AF65-F5344CB8AC3E}">
        <p14:creationId xmlns:p14="http://schemas.microsoft.com/office/powerpoint/2010/main" val="4138547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3.jpeg"/><Relationship Id="rId2" Type="http://schemas.openxmlformats.org/officeDocument/2006/relationships/tags" Target="../tags/tag68.xml"/><Relationship Id="rId1" Type="http://schemas.openxmlformats.org/officeDocument/2006/relationships/vmlDrawing" Target="../drawings/vmlDrawing22.vml"/><Relationship Id="rId6" Type="http://schemas.openxmlformats.org/officeDocument/2006/relationships/image" Target="../media/image14.png"/><Relationship Id="rId5" Type="http://schemas.openxmlformats.org/officeDocument/2006/relationships/image" Target="../media/image12.emf"/><Relationship Id="rId4" Type="http://schemas.openxmlformats.org/officeDocument/2006/relationships/oleObject" Target="../embeddings/oleObject22.bin"/></Relationships>
</file>

<file path=ppt/slideLayouts/_rels/slideLayout101.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69.xml"/><Relationship Id="rId1" Type="http://schemas.openxmlformats.org/officeDocument/2006/relationships/vmlDrawing" Target="../drawings/vmlDrawing23.vml"/><Relationship Id="rId6" Type="http://schemas.openxmlformats.org/officeDocument/2006/relationships/image" Target="../media/image3.jpeg"/><Relationship Id="rId5" Type="http://schemas.openxmlformats.org/officeDocument/2006/relationships/image" Target="../media/image16.emf"/><Relationship Id="rId4" Type="http://schemas.openxmlformats.org/officeDocument/2006/relationships/oleObject" Target="../embeddings/oleObject23.bin"/></Relationships>
</file>

<file path=ppt/slideLayouts/_rels/slideLayout102.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70.xml"/><Relationship Id="rId1" Type="http://schemas.openxmlformats.org/officeDocument/2006/relationships/vmlDrawing" Target="../drawings/vmlDrawing24.vml"/><Relationship Id="rId6" Type="http://schemas.openxmlformats.org/officeDocument/2006/relationships/image" Target="../media/image17.png"/><Relationship Id="rId5" Type="http://schemas.openxmlformats.org/officeDocument/2006/relationships/image" Target="../media/image12.emf"/><Relationship Id="rId4" Type="http://schemas.openxmlformats.org/officeDocument/2006/relationships/oleObject" Target="../embeddings/oleObject24.bin"/></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71.xml"/><Relationship Id="rId1" Type="http://schemas.openxmlformats.org/officeDocument/2006/relationships/vmlDrawing" Target="../drawings/vmlDrawing25.vml"/><Relationship Id="rId6" Type="http://schemas.openxmlformats.org/officeDocument/2006/relationships/image" Target="../media/image3.jpeg"/><Relationship Id="rId5" Type="http://schemas.openxmlformats.org/officeDocument/2006/relationships/image" Target="../media/image12.emf"/><Relationship Id="rId4" Type="http://schemas.openxmlformats.org/officeDocument/2006/relationships/oleObject" Target="../embeddings/oleObject25.bin"/></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72.xml"/><Relationship Id="rId1" Type="http://schemas.openxmlformats.org/officeDocument/2006/relationships/vmlDrawing" Target="../drawings/vmlDrawing26.vml"/><Relationship Id="rId6" Type="http://schemas.openxmlformats.org/officeDocument/2006/relationships/image" Target="../media/image3.jpeg"/><Relationship Id="rId5" Type="http://schemas.openxmlformats.org/officeDocument/2006/relationships/image" Target="../media/image12.emf"/><Relationship Id="rId4" Type="http://schemas.openxmlformats.org/officeDocument/2006/relationships/oleObject" Target="../embeddings/oleObject26.bin"/></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slideMaster" Target="../slideMasters/slideMaster5.xml"/><Relationship Id="rId7" Type="http://schemas.openxmlformats.org/officeDocument/2006/relationships/image" Target="../media/image15.jpeg"/><Relationship Id="rId2" Type="http://schemas.openxmlformats.org/officeDocument/2006/relationships/tags" Target="../tags/tag74.xml"/><Relationship Id="rId1" Type="http://schemas.openxmlformats.org/officeDocument/2006/relationships/vmlDrawing" Target="../drawings/vmlDrawing28.vml"/><Relationship Id="rId6" Type="http://schemas.openxmlformats.org/officeDocument/2006/relationships/image" Target="../media/image14.png"/><Relationship Id="rId5" Type="http://schemas.openxmlformats.org/officeDocument/2006/relationships/image" Target="../media/image12.emf"/><Relationship Id="rId4" Type="http://schemas.openxmlformats.org/officeDocument/2006/relationships/oleObject" Target="../embeddings/oleObject28.bin"/></Relationships>
</file>

<file path=ppt/slideLayouts/_rels/slideLayout118.xml.rels><?xml version="1.0" encoding="UTF-8" standalone="yes"?>
<Relationships xmlns="http://schemas.openxmlformats.org/package/2006/relationships"><Relationship Id="rId3" Type="http://schemas.openxmlformats.org/officeDocument/2006/relationships/slideMaster" Target="../slideMasters/slideMaster5.xml"/><Relationship Id="rId7" Type="http://schemas.openxmlformats.org/officeDocument/2006/relationships/image" Target="../media/image3.jpeg"/><Relationship Id="rId2" Type="http://schemas.openxmlformats.org/officeDocument/2006/relationships/tags" Target="../tags/tag75.xml"/><Relationship Id="rId1" Type="http://schemas.openxmlformats.org/officeDocument/2006/relationships/vmlDrawing" Target="../drawings/vmlDrawing29.vml"/><Relationship Id="rId6" Type="http://schemas.openxmlformats.org/officeDocument/2006/relationships/image" Target="../media/image14.png"/><Relationship Id="rId5" Type="http://schemas.openxmlformats.org/officeDocument/2006/relationships/image" Target="../media/image12.emf"/><Relationship Id="rId4" Type="http://schemas.openxmlformats.org/officeDocument/2006/relationships/oleObject" Target="../embeddings/oleObject29.bin"/></Relationships>
</file>

<file path=ppt/slideLayouts/_rels/slideLayout119.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76.xml"/><Relationship Id="rId1" Type="http://schemas.openxmlformats.org/officeDocument/2006/relationships/vmlDrawing" Target="../drawings/vmlDrawing30.vml"/><Relationship Id="rId6" Type="http://schemas.openxmlformats.org/officeDocument/2006/relationships/image" Target="../media/image3.jpeg"/><Relationship Id="rId5" Type="http://schemas.openxmlformats.org/officeDocument/2006/relationships/image" Target="../media/image16.emf"/><Relationship Id="rId4" Type="http://schemas.openxmlformats.org/officeDocument/2006/relationships/oleObject" Target="../embeddings/oleObject30.bin"/></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77.xml"/><Relationship Id="rId1" Type="http://schemas.openxmlformats.org/officeDocument/2006/relationships/vmlDrawing" Target="../drawings/vmlDrawing31.vml"/><Relationship Id="rId6" Type="http://schemas.openxmlformats.org/officeDocument/2006/relationships/image" Target="../media/image17.png"/><Relationship Id="rId5" Type="http://schemas.openxmlformats.org/officeDocument/2006/relationships/image" Target="../media/image12.emf"/><Relationship Id="rId4" Type="http://schemas.openxmlformats.org/officeDocument/2006/relationships/oleObject" Target="../embeddings/oleObject31.bin"/></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78.xml"/><Relationship Id="rId1" Type="http://schemas.openxmlformats.org/officeDocument/2006/relationships/vmlDrawing" Target="../drawings/vmlDrawing32.vml"/><Relationship Id="rId6" Type="http://schemas.openxmlformats.org/officeDocument/2006/relationships/image" Target="../media/image3.jpeg"/><Relationship Id="rId5" Type="http://schemas.openxmlformats.org/officeDocument/2006/relationships/image" Target="../media/image12.emf"/><Relationship Id="rId4" Type="http://schemas.openxmlformats.org/officeDocument/2006/relationships/oleObject" Target="../embeddings/oleObject32.bin"/></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128.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79.xml"/><Relationship Id="rId1" Type="http://schemas.openxmlformats.org/officeDocument/2006/relationships/vmlDrawing" Target="../drawings/vmlDrawing33.vml"/><Relationship Id="rId6" Type="http://schemas.openxmlformats.org/officeDocument/2006/relationships/image" Target="../media/image3.jpeg"/><Relationship Id="rId5" Type="http://schemas.openxmlformats.org/officeDocument/2006/relationships/image" Target="../media/image12.emf"/><Relationship Id="rId4" Type="http://schemas.openxmlformats.org/officeDocument/2006/relationships/oleObject" Target="../embeddings/oleObject33.bin"/></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135.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slideMaster" Target="../slideMasters/slideMaster6.xml"/><Relationship Id="rId7" Type="http://schemas.openxmlformats.org/officeDocument/2006/relationships/image" Target="../media/image15.jpeg"/><Relationship Id="rId2" Type="http://schemas.openxmlformats.org/officeDocument/2006/relationships/tags" Target="../tags/tag81.xml"/><Relationship Id="rId1" Type="http://schemas.openxmlformats.org/officeDocument/2006/relationships/vmlDrawing" Target="../drawings/vmlDrawing35.vml"/><Relationship Id="rId6" Type="http://schemas.openxmlformats.org/officeDocument/2006/relationships/image" Target="../media/image14.png"/><Relationship Id="rId5" Type="http://schemas.openxmlformats.org/officeDocument/2006/relationships/image" Target="../media/image12.emf"/><Relationship Id="rId4" Type="http://schemas.openxmlformats.org/officeDocument/2006/relationships/oleObject" Target="../embeddings/oleObject35.bin"/></Relationships>
</file>

<file path=ppt/slideLayouts/_rels/slideLayout136.xml.rels><?xml version="1.0" encoding="UTF-8" standalone="yes"?>
<Relationships xmlns="http://schemas.openxmlformats.org/package/2006/relationships"><Relationship Id="rId3" Type="http://schemas.openxmlformats.org/officeDocument/2006/relationships/slideMaster" Target="../slideMasters/slideMaster6.xml"/><Relationship Id="rId7" Type="http://schemas.openxmlformats.org/officeDocument/2006/relationships/image" Target="../media/image3.jpeg"/><Relationship Id="rId2" Type="http://schemas.openxmlformats.org/officeDocument/2006/relationships/tags" Target="../tags/tag82.xml"/><Relationship Id="rId1" Type="http://schemas.openxmlformats.org/officeDocument/2006/relationships/vmlDrawing" Target="../drawings/vmlDrawing36.vml"/><Relationship Id="rId6" Type="http://schemas.openxmlformats.org/officeDocument/2006/relationships/image" Target="../media/image14.png"/><Relationship Id="rId5" Type="http://schemas.openxmlformats.org/officeDocument/2006/relationships/image" Target="../media/image12.emf"/><Relationship Id="rId4" Type="http://schemas.openxmlformats.org/officeDocument/2006/relationships/oleObject" Target="../embeddings/oleObject36.bin"/></Relationships>
</file>

<file path=ppt/slideLayouts/_rels/slideLayout137.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83.xml"/><Relationship Id="rId1" Type="http://schemas.openxmlformats.org/officeDocument/2006/relationships/vmlDrawing" Target="../drawings/vmlDrawing37.vml"/><Relationship Id="rId6" Type="http://schemas.openxmlformats.org/officeDocument/2006/relationships/image" Target="../media/image3.jpeg"/><Relationship Id="rId5" Type="http://schemas.openxmlformats.org/officeDocument/2006/relationships/image" Target="../media/image16.emf"/><Relationship Id="rId4" Type="http://schemas.openxmlformats.org/officeDocument/2006/relationships/oleObject" Target="../embeddings/oleObject37.bin"/></Relationships>
</file>

<file path=ppt/slideLayouts/_rels/slideLayout138.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84.xml"/><Relationship Id="rId1" Type="http://schemas.openxmlformats.org/officeDocument/2006/relationships/vmlDrawing" Target="../drawings/vmlDrawing38.vml"/><Relationship Id="rId6" Type="http://schemas.openxmlformats.org/officeDocument/2006/relationships/image" Target="../media/image17.png"/><Relationship Id="rId5" Type="http://schemas.openxmlformats.org/officeDocument/2006/relationships/image" Target="../media/image12.emf"/><Relationship Id="rId4" Type="http://schemas.openxmlformats.org/officeDocument/2006/relationships/oleObject" Target="../embeddings/oleObject38.bin"/></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141.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85.xml"/><Relationship Id="rId1" Type="http://schemas.openxmlformats.org/officeDocument/2006/relationships/vmlDrawing" Target="../drawings/vmlDrawing39.vml"/><Relationship Id="rId6" Type="http://schemas.openxmlformats.org/officeDocument/2006/relationships/image" Target="../media/image3.jpeg"/><Relationship Id="rId5" Type="http://schemas.openxmlformats.org/officeDocument/2006/relationships/image" Target="../media/image12.emf"/><Relationship Id="rId4" Type="http://schemas.openxmlformats.org/officeDocument/2006/relationships/oleObject" Target="../embeddings/oleObject39.bin"/></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146.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86.xml"/><Relationship Id="rId1" Type="http://schemas.openxmlformats.org/officeDocument/2006/relationships/vmlDrawing" Target="../drawings/vmlDrawing40.vml"/><Relationship Id="rId6" Type="http://schemas.openxmlformats.org/officeDocument/2006/relationships/image" Target="../media/image3.jpeg"/><Relationship Id="rId5" Type="http://schemas.openxmlformats.org/officeDocument/2006/relationships/image" Target="../media/image12.emf"/><Relationship Id="rId4" Type="http://schemas.openxmlformats.org/officeDocument/2006/relationships/oleObject" Target="../embeddings/oleObject40.bin"/></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6.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149.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slideMaster" Target="../slideMasters/slideMaster7.xml"/><Relationship Id="rId7" Type="http://schemas.openxmlformats.org/officeDocument/2006/relationships/image" Target="../media/image15.jpeg"/><Relationship Id="rId2" Type="http://schemas.openxmlformats.org/officeDocument/2006/relationships/tags" Target="../tags/tag88.xml"/><Relationship Id="rId1" Type="http://schemas.openxmlformats.org/officeDocument/2006/relationships/vmlDrawing" Target="../drawings/vmlDrawing42.vml"/><Relationship Id="rId6" Type="http://schemas.openxmlformats.org/officeDocument/2006/relationships/image" Target="../media/image14.png"/><Relationship Id="rId5" Type="http://schemas.openxmlformats.org/officeDocument/2006/relationships/image" Target="../media/image12.emf"/><Relationship Id="rId4" Type="http://schemas.openxmlformats.org/officeDocument/2006/relationships/oleObject" Target="../embeddings/oleObject42.bin"/></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3" Type="http://schemas.openxmlformats.org/officeDocument/2006/relationships/slideMaster" Target="../slideMasters/slideMaster7.xml"/><Relationship Id="rId7" Type="http://schemas.openxmlformats.org/officeDocument/2006/relationships/image" Target="../media/image3.jpeg"/><Relationship Id="rId2" Type="http://schemas.openxmlformats.org/officeDocument/2006/relationships/tags" Target="../tags/tag89.xml"/><Relationship Id="rId1" Type="http://schemas.openxmlformats.org/officeDocument/2006/relationships/vmlDrawing" Target="../drawings/vmlDrawing43.vml"/><Relationship Id="rId6" Type="http://schemas.openxmlformats.org/officeDocument/2006/relationships/image" Target="../media/image14.png"/><Relationship Id="rId5" Type="http://schemas.openxmlformats.org/officeDocument/2006/relationships/image" Target="../media/image12.emf"/><Relationship Id="rId4" Type="http://schemas.openxmlformats.org/officeDocument/2006/relationships/oleObject" Target="../embeddings/oleObject43.bin"/></Relationships>
</file>

<file path=ppt/slideLayouts/_rels/slideLayout151.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90.xml"/><Relationship Id="rId1" Type="http://schemas.openxmlformats.org/officeDocument/2006/relationships/vmlDrawing" Target="../drawings/vmlDrawing44.vml"/><Relationship Id="rId6" Type="http://schemas.openxmlformats.org/officeDocument/2006/relationships/image" Target="../media/image3.jpeg"/><Relationship Id="rId5" Type="http://schemas.openxmlformats.org/officeDocument/2006/relationships/image" Target="../media/image16.emf"/><Relationship Id="rId4" Type="http://schemas.openxmlformats.org/officeDocument/2006/relationships/oleObject" Target="../embeddings/oleObject44.bin"/></Relationships>
</file>

<file path=ppt/slideLayouts/_rels/slideLayout152.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91.xml"/><Relationship Id="rId1" Type="http://schemas.openxmlformats.org/officeDocument/2006/relationships/vmlDrawing" Target="../drawings/vmlDrawing45.vml"/><Relationship Id="rId6" Type="http://schemas.openxmlformats.org/officeDocument/2006/relationships/image" Target="../media/image17.png"/><Relationship Id="rId5" Type="http://schemas.openxmlformats.org/officeDocument/2006/relationships/image" Target="../media/image12.emf"/><Relationship Id="rId4" Type="http://schemas.openxmlformats.org/officeDocument/2006/relationships/oleObject" Target="../embeddings/oleObject45.bin"/></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7.xml"/></Relationships>
</file>

<file path=ppt/slideLayouts/_rels/slideLayout155.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92.xml"/><Relationship Id="rId1" Type="http://schemas.openxmlformats.org/officeDocument/2006/relationships/vmlDrawing" Target="../drawings/vmlDrawing46.vml"/><Relationship Id="rId6" Type="http://schemas.openxmlformats.org/officeDocument/2006/relationships/image" Target="../media/image3.jpeg"/><Relationship Id="rId5" Type="http://schemas.openxmlformats.org/officeDocument/2006/relationships/image" Target="../media/image12.emf"/><Relationship Id="rId4" Type="http://schemas.openxmlformats.org/officeDocument/2006/relationships/oleObject" Target="../embeddings/oleObject46.bin"/></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7.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7.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7.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93.xml"/><Relationship Id="rId1" Type="http://schemas.openxmlformats.org/officeDocument/2006/relationships/vmlDrawing" Target="../drawings/vmlDrawing47.vml"/><Relationship Id="rId6" Type="http://schemas.openxmlformats.org/officeDocument/2006/relationships/image" Target="../media/image3.jpeg"/><Relationship Id="rId5" Type="http://schemas.openxmlformats.org/officeDocument/2006/relationships/image" Target="../media/image12.emf"/><Relationship Id="rId4" Type="http://schemas.openxmlformats.org/officeDocument/2006/relationships/oleObject" Target="../embeddings/oleObject47.bin"/></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7.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7.xml"/></Relationships>
</file>

<file path=ppt/slideLayouts/_rels/slideLayout163.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slideMaster" Target="../slideMasters/slideMaster8.xml"/><Relationship Id="rId7" Type="http://schemas.openxmlformats.org/officeDocument/2006/relationships/image" Target="../media/image15.jpeg"/><Relationship Id="rId2" Type="http://schemas.openxmlformats.org/officeDocument/2006/relationships/tags" Target="../tags/tag95.xml"/><Relationship Id="rId1" Type="http://schemas.openxmlformats.org/officeDocument/2006/relationships/vmlDrawing" Target="../drawings/vmlDrawing49.vml"/><Relationship Id="rId6" Type="http://schemas.openxmlformats.org/officeDocument/2006/relationships/image" Target="../media/image14.png"/><Relationship Id="rId5" Type="http://schemas.openxmlformats.org/officeDocument/2006/relationships/image" Target="../media/image12.emf"/><Relationship Id="rId4" Type="http://schemas.openxmlformats.org/officeDocument/2006/relationships/oleObject" Target="../embeddings/oleObject49.bin"/></Relationships>
</file>

<file path=ppt/slideLayouts/_rels/slideLayout164.xml.rels><?xml version="1.0" encoding="UTF-8" standalone="yes"?>
<Relationships xmlns="http://schemas.openxmlformats.org/package/2006/relationships"><Relationship Id="rId3" Type="http://schemas.openxmlformats.org/officeDocument/2006/relationships/slideMaster" Target="../slideMasters/slideMaster8.xml"/><Relationship Id="rId7" Type="http://schemas.openxmlformats.org/officeDocument/2006/relationships/image" Target="../media/image3.jpeg"/><Relationship Id="rId2" Type="http://schemas.openxmlformats.org/officeDocument/2006/relationships/tags" Target="../tags/tag96.xml"/><Relationship Id="rId1" Type="http://schemas.openxmlformats.org/officeDocument/2006/relationships/vmlDrawing" Target="../drawings/vmlDrawing50.vml"/><Relationship Id="rId6" Type="http://schemas.openxmlformats.org/officeDocument/2006/relationships/image" Target="../media/image14.png"/><Relationship Id="rId5" Type="http://schemas.openxmlformats.org/officeDocument/2006/relationships/image" Target="../media/image12.emf"/><Relationship Id="rId4" Type="http://schemas.openxmlformats.org/officeDocument/2006/relationships/oleObject" Target="../embeddings/oleObject50.bin"/></Relationships>
</file>

<file path=ppt/slideLayouts/_rels/slideLayout165.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97.xml"/><Relationship Id="rId1" Type="http://schemas.openxmlformats.org/officeDocument/2006/relationships/vmlDrawing" Target="../drawings/vmlDrawing51.vml"/><Relationship Id="rId6" Type="http://schemas.openxmlformats.org/officeDocument/2006/relationships/image" Target="../media/image3.jpeg"/><Relationship Id="rId5" Type="http://schemas.openxmlformats.org/officeDocument/2006/relationships/image" Target="../media/image16.emf"/><Relationship Id="rId4" Type="http://schemas.openxmlformats.org/officeDocument/2006/relationships/oleObject" Target="../embeddings/oleObject51.bin"/></Relationships>
</file>

<file path=ppt/slideLayouts/_rels/slideLayout166.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98.xml"/><Relationship Id="rId1" Type="http://schemas.openxmlformats.org/officeDocument/2006/relationships/vmlDrawing" Target="../drawings/vmlDrawing52.vml"/><Relationship Id="rId6" Type="http://schemas.openxmlformats.org/officeDocument/2006/relationships/image" Target="../media/image17.png"/><Relationship Id="rId5" Type="http://schemas.openxmlformats.org/officeDocument/2006/relationships/image" Target="../media/image12.emf"/><Relationship Id="rId4" Type="http://schemas.openxmlformats.org/officeDocument/2006/relationships/oleObject" Target="../embeddings/oleObject52.bin"/></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8.xml"/></Relationships>
</file>

<file path=ppt/slideLayouts/_rels/slideLayout169.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99.xml"/><Relationship Id="rId1" Type="http://schemas.openxmlformats.org/officeDocument/2006/relationships/vmlDrawing" Target="../drawings/vmlDrawing53.vml"/><Relationship Id="rId6" Type="http://schemas.openxmlformats.org/officeDocument/2006/relationships/image" Target="../media/image3.jpeg"/><Relationship Id="rId5" Type="http://schemas.openxmlformats.org/officeDocument/2006/relationships/image" Target="../media/image12.emf"/><Relationship Id="rId4" Type="http://schemas.openxmlformats.org/officeDocument/2006/relationships/oleObject" Target="../embeddings/oleObject53.bin"/></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8.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8.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8.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8.xml"/></Relationships>
</file>

<file path=ppt/slideLayouts/_rels/slideLayout174.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100.xml"/><Relationship Id="rId1" Type="http://schemas.openxmlformats.org/officeDocument/2006/relationships/vmlDrawing" Target="../drawings/vmlDrawing54.vml"/><Relationship Id="rId6" Type="http://schemas.openxmlformats.org/officeDocument/2006/relationships/image" Target="../media/image3.jpeg"/><Relationship Id="rId5" Type="http://schemas.openxmlformats.org/officeDocument/2006/relationships/image" Target="../media/image12.emf"/><Relationship Id="rId4" Type="http://schemas.openxmlformats.org/officeDocument/2006/relationships/oleObject" Target="../embeddings/oleObject54.bin"/></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8.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8.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8.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8.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slideMaster" Target="../slideMasters/slideMaster9.xml"/><Relationship Id="rId7" Type="http://schemas.openxmlformats.org/officeDocument/2006/relationships/image" Target="../media/image15.jpeg"/><Relationship Id="rId2" Type="http://schemas.openxmlformats.org/officeDocument/2006/relationships/tags" Target="../tags/tag102.xml"/><Relationship Id="rId1" Type="http://schemas.openxmlformats.org/officeDocument/2006/relationships/vmlDrawing" Target="../drawings/vmlDrawing56.vml"/><Relationship Id="rId6" Type="http://schemas.openxmlformats.org/officeDocument/2006/relationships/image" Target="../media/image14.png"/><Relationship Id="rId5" Type="http://schemas.openxmlformats.org/officeDocument/2006/relationships/image" Target="../media/image12.emf"/><Relationship Id="rId4" Type="http://schemas.openxmlformats.org/officeDocument/2006/relationships/oleObject" Target="../embeddings/oleObject56.bin"/></Relationships>
</file>

<file path=ppt/slideLayouts/_rels/slideLayout181.xml.rels><?xml version="1.0" encoding="UTF-8" standalone="yes"?>
<Relationships xmlns="http://schemas.openxmlformats.org/package/2006/relationships"><Relationship Id="rId3" Type="http://schemas.openxmlformats.org/officeDocument/2006/relationships/slideMaster" Target="../slideMasters/slideMaster9.xml"/><Relationship Id="rId7" Type="http://schemas.openxmlformats.org/officeDocument/2006/relationships/image" Target="../media/image3.jpeg"/><Relationship Id="rId2" Type="http://schemas.openxmlformats.org/officeDocument/2006/relationships/tags" Target="../tags/tag103.xml"/><Relationship Id="rId1" Type="http://schemas.openxmlformats.org/officeDocument/2006/relationships/vmlDrawing" Target="../drawings/vmlDrawing57.vml"/><Relationship Id="rId6" Type="http://schemas.openxmlformats.org/officeDocument/2006/relationships/image" Target="../media/image14.png"/><Relationship Id="rId5" Type="http://schemas.openxmlformats.org/officeDocument/2006/relationships/image" Target="../media/image12.emf"/><Relationship Id="rId4" Type="http://schemas.openxmlformats.org/officeDocument/2006/relationships/oleObject" Target="../embeddings/oleObject57.bin"/></Relationships>
</file>

<file path=ppt/slideLayouts/_rels/slideLayout182.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04.xml"/><Relationship Id="rId1" Type="http://schemas.openxmlformats.org/officeDocument/2006/relationships/vmlDrawing" Target="../drawings/vmlDrawing58.vml"/><Relationship Id="rId6" Type="http://schemas.openxmlformats.org/officeDocument/2006/relationships/image" Target="../media/image3.jpeg"/><Relationship Id="rId5" Type="http://schemas.openxmlformats.org/officeDocument/2006/relationships/image" Target="../media/image16.emf"/><Relationship Id="rId4" Type="http://schemas.openxmlformats.org/officeDocument/2006/relationships/oleObject" Target="../embeddings/oleObject58.bin"/></Relationships>
</file>

<file path=ppt/slideLayouts/_rels/slideLayout183.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05.xml"/><Relationship Id="rId1" Type="http://schemas.openxmlformats.org/officeDocument/2006/relationships/vmlDrawing" Target="../drawings/vmlDrawing59.vml"/><Relationship Id="rId6" Type="http://schemas.openxmlformats.org/officeDocument/2006/relationships/image" Target="../media/image17.png"/><Relationship Id="rId5" Type="http://schemas.openxmlformats.org/officeDocument/2006/relationships/image" Target="../media/image12.emf"/><Relationship Id="rId4" Type="http://schemas.openxmlformats.org/officeDocument/2006/relationships/oleObject" Target="../embeddings/oleObject59.bin"/></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9.xml"/></Relationships>
</file>

<file path=ppt/slideLayouts/_rels/slideLayout186.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06.xml"/><Relationship Id="rId1" Type="http://schemas.openxmlformats.org/officeDocument/2006/relationships/vmlDrawing" Target="../drawings/vmlDrawing60.vml"/><Relationship Id="rId6" Type="http://schemas.openxmlformats.org/officeDocument/2006/relationships/image" Target="../media/image3.jpeg"/><Relationship Id="rId5" Type="http://schemas.openxmlformats.org/officeDocument/2006/relationships/image" Target="../media/image12.emf"/><Relationship Id="rId4" Type="http://schemas.openxmlformats.org/officeDocument/2006/relationships/oleObject" Target="../embeddings/oleObject60.bin"/></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9.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9.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9.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9.xml"/></Relationships>
</file>

<file path=ppt/slideLayouts/_rels/slideLayout191.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07.xml"/><Relationship Id="rId1" Type="http://schemas.openxmlformats.org/officeDocument/2006/relationships/vmlDrawing" Target="../drawings/vmlDrawing61.vml"/><Relationship Id="rId6" Type="http://schemas.openxmlformats.org/officeDocument/2006/relationships/image" Target="../media/image3.jpeg"/><Relationship Id="rId5" Type="http://schemas.openxmlformats.org/officeDocument/2006/relationships/image" Target="../media/image12.emf"/><Relationship Id="rId4" Type="http://schemas.openxmlformats.org/officeDocument/2006/relationships/oleObject" Target="../embeddings/oleObject61.bin"/></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9.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9.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9.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9.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9.xml"/></Relationships>
</file>

<file path=ppt/slideLayouts/_rels/slideLayout197.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slideMaster" Target="../slideMasters/slideMaster10.xml"/><Relationship Id="rId7" Type="http://schemas.openxmlformats.org/officeDocument/2006/relationships/image" Target="../media/image15.jpeg"/><Relationship Id="rId2" Type="http://schemas.openxmlformats.org/officeDocument/2006/relationships/tags" Target="../tags/tag109.xml"/><Relationship Id="rId1" Type="http://schemas.openxmlformats.org/officeDocument/2006/relationships/vmlDrawing" Target="../drawings/vmlDrawing63.vml"/><Relationship Id="rId6" Type="http://schemas.openxmlformats.org/officeDocument/2006/relationships/image" Target="../media/image14.png"/><Relationship Id="rId5" Type="http://schemas.openxmlformats.org/officeDocument/2006/relationships/image" Target="../media/image12.emf"/><Relationship Id="rId4" Type="http://schemas.openxmlformats.org/officeDocument/2006/relationships/oleObject" Target="../embeddings/oleObject63.bin"/></Relationships>
</file>

<file path=ppt/slideLayouts/_rels/slideLayout198.xml.rels><?xml version="1.0" encoding="UTF-8" standalone="yes"?>
<Relationships xmlns="http://schemas.openxmlformats.org/package/2006/relationships"><Relationship Id="rId3" Type="http://schemas.openxmlformats.org/officeDocument/2006/relationships/slideMaster" Target="../slideMasters/slideMaster10.xml"/><Relationship Id="rId7" Type="http://schemas.openxmlformats.org/officeDocument/2006/relationships/image" Target="../media/image3.jpeg"/><Relationship Id="rId2" Type="http://schemas.openxmlformats.org/officeDocument/2006/relationships/tags" Target="../tags/tag110.xml"/><Relationship Id="rId1" Type="http://schemas.openxmlformats.org/officeDocument/2006/relationships/vmlDrawing" Target="../drawings/vmlDrawing64.vml"/><Relationship Id="rId6" Type="http://schemas.openxmlformats.org/officeDocument/2006/relationships/image" Target="../media/image14.png"/><Relationship Id="rId5" Type="http://schemas.openxmlformats.org/officeDocument/2006/relationships/image" Target="../media/image12.emf"/><Relationship Id="rId4" Type="http://schemas.openxmlformats.org/officeDocument/2006/relationships/oleObject" Target="../embeddings/oleObject64.bin"/></Relationships>
</file>

<file path=ppt/slideLayouts/_rels/slideLayout199.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11.xml"/><Relationship Id="rId1" Type="http://schemas.openxmlformats.org/officeDocument/2006/relationships/vmlDrawing" Target="../drawings/vmlDrawing65.vml"/><Relationship Id="rId6" Type="http://schemas.openxmlformats.org/officeDocument/2006/relationships/image" Target="../media/image3.jpeg"/><Relationship Id="rId5" Type="http://schemas.openxmlformats.org/officeDocument/2006/relationships/image" Target="../media/image16.emf"/><Relationship Id="rId4" Type="http://schemas.openxmlformats.org/officeDocument/2006/relationships/oleObject" Target="../embeddings/oleObject65.bin"/></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12.xml"/><Relationship Id="rId1" Type="http://schemas.openxmlformats.org/officeDocument/2006/relationships/vmlDrawing" Target="../drawings/vmlDrawing66.vml"/><Relationship Id="rId6" Type="http://schemas.openxmlformats.org/officeDocument/2006/relationships/image" Target="../media/image17.png"/><Relationship Id="rId5" Type="http://schemas.openxmlformats.org/officeDocument/2006/relationships/image" Target="../media/image12.emf"/><Relationship Id="rId4" Type="http://schemas.openxmlformats.org/officeDocument/2006/relationships/oleObject" Target="../embeddings/oleObject66.bin"/></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0.xml"/></Relationships>
</file>

<file path=ppt/slideLayouts/_rels/slideLayout203.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13.xml"/><Relationship Id="rId1" Type="http://schemas.openxmlformats.org/officeDocument/2006/relationships/vmlDrawing" Target="../drawings/vmlDrawing67.vml"/><Relationship Id="rId6" Type="http://schemas.openxmlformats.org/officeDocument/2006/relationships/image" Target="../media/image3.jpeg"/><Relationship Id="rId5" Type="http://schemas.openxmlformats.org/officeDocument/2006/relationships/image" Target="../media/image12.emf"/><Relationship Id="rId4" Type="http://schemas.openxmlformats.org/officeDocument/2006/relationships/oleObject" Target="../embeddings/oleObject67.bin"/></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0.xml"/></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0.xml"/></Relationships>
</file>

<file path=ppt/slideLayouts/_rels/slideLayout20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0.xml"/></Relationships>
</file>

<file path=ppt/slideLayouts/_rels/slideLayout20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0.xml"/></Relationships>
</file>

<file path=ppt/slideLayouts/_rels/slideLayout208.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14.xml"/><Relationship Id="rId1" Type="http://schemas.openxmlformats.org/officeDocument/2006/relationships/vmlDrawing" Target="../drawings/vmlDrawing68.vml"/><Relationship Id="rId6" Type="http://schemas.openxmlformats.org/officeDocument/2006/relationships/image" Target="../media/image3.jpeg"/><Relationship Id="rId5" Type="http://schemas.openxmlformats.org/officeDocument/2006/relationships/image" Target="../media/image12.emf"/><Relationship Id="rId4" Type="http://schemas.openxmlformats.org/officeDocument/2006/relationships/oleObject" Target="../embeddings/oleObject68.bin"/></Relationships>
</file>

<file path=ppt/slideLayouts/_rels/slideLayout20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0.xml"/></Relationships>
</file>

<file path=ppt/slideLayouts/_rels/slideLayout2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0.xml"/></Relationships>
</file>

<file path=ppt/slideLayouts/_rels/slideLayout2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0.xml"/></Relationships>
</file>

<file path=ppt/slideLayouts/_rels/slideLayout214.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slideMaster" Target="../slideMasters/slideMaster11.xml"/><Relationship Id="rId7" Type="http://schemas.openxmlformats.org/officeDocument/2006/relationships/image" Target="../media/image15.jpeg"/><Relationship Id="rId2" Type="http://schemas.openxmlformats.org/officeDocument/2006/relationships/tags" Target="../tags/tag116.xml"/><Relationship Id="rId1" Type="http://schemas.openxmlformats.org/officeDocument/2006/relationships/vmlDrawing" Target="../drawings/vmlDrawing70.vml"/><Relationship Id="rId6" Type="http://schemas.openxmlformats.org/officeDocument/2006/relationships/image" Target="../media/image14.png"/><Relationship Id="rId5" Type="http://schemas.openxmlformats.org/officeDocument/2006/relationships/image" Target="../media/image12.emf"/><Relationship Id="rId4" Type="http://schemas.openxmlformats.org/officeDocument/2006/relationships/oleObject" Target="../embeddings/oleObject70.bin"/></Relationships>
</file>

<file path=ppt/slideLayouts/_rels/slideLayout215.xml.rels><?xml version="1.0" encoding="UTF-8" standalone="yes"?>
<Relationships xmlns="http://schemas.openxmlformats.org/package/2006/relationships"><Relationship Id="rId3" Type="http://schemas.openxmlformats.org/officeDocument/2006/relationships/slideMaster" Target="../slideMasters/slideMaster11.xml"/><Relationship Id="rId7" Type="http://schemas.openxmlformats.org/officeDocument/2006/relationships/image" Target="../media/image3.jpeg"/><Relationship Id="rId2" Type="http://schemas.openxmlformats.org/officeDocument/2006/relationships/tags" Target="../tags/tag117.xml"/><Relationship Id="rId1" Type="http://schemas.openxmlformats.org/officeDocument/2006/relationships/vmlDrawing" Target="../drawings/vmlDrawing71.vml"/><Relationship Id="rId6" Type="http://schemas.openxmlformats.org/officeDocument/2006/relationships/image" Target="../media/image14.png"/><Relationship Id="rId5" Type="http://schemas.openxmlformats.org/officeDocument/2006/relationships/image" Target="../media/image12.emf"/><Relationship Id="rId4" Type="http://schemas.openxmlformats.org/officeDocument/2006/relationships/oleObject" Target="../embeddings/oleObject71.bin"/></Relationships>
</file>

<file path=ppt/slideLayouts/_rels/slideLayout216.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118.xml"/><Relationship Id="rId1" Type="http://schemas.openxmlformats.org/officeDocument/2006/relationships/vmlDrawing" Target="../drawings/vmlDrawing72.vml"/><Relationship Id="rId6" Type="http://schemas.openxmlformats.org/officeDocument/2006/relationships/image" Target="../media/image3.jpeg"/><Relationship Id="rId5" Type="http://schemas.openxmlformats.org/officeDocument/2006/relationships/image" Target="../media/image16.emf"/><Relationship Id="rId4" Type="http://schemas.openxmlformats.org/officeDocument/2006/relationships/oleObject" Target="../embeddings/oleObject72.bin"/></Relationships>
</file>

<file path=ppt/slideLayouts/_rels/slideLayout217.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119.xml"/><Relationship Id="rId1" Type="http://schemas.openxmlformats.org/officeDocument/2006/relationships/vmlDrawing" Target="../drawings/vmlDrawing73.vml"/><Relationship Id="rId6" Type="http://schemas.openxmlformats.org/officeDocument/2006/relationships/image" Target="../media/image17.png"/><Relationship Id="rId5" Type="http://schemas.openxmlformats.org/officeDocument/2006/relationships/image" Target="../media/image12.emf"/><Relationship Id="rId4" Type="http://schemas.openxmlformats.org/officeDocument/2006/relationships/oleObject" Target="../embeddings/oleObject73.bin"/></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120.xml"/><Relationship Id="rId1" Type="http://schemas.openxmlformats.org/officeDocument/2006/relationships/vmlDrawing" Target="../drawings/vmlDrawing74.vml"/><Relationship Id="rId6" Type="http://schemas.openxmlformats.org/officeDocument/2006/relationships/image" Target="../media/image3.jpeg"/><Relationship Id="rId5" Type="http://schemas.openxmlformats.org/officeDocument/2006/relationships/image" Target="../media/image12.emf"/><Relationship Id="rId4" Type="http://schemas.openxmlformats.org/officeDocument/2006/relationships/oleObject" Target="../embeddings/oleObject74.bin"/></Relationships>
</file>

<file path=ppt/slideLayouts/_rels/slideLayout2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1.xml"/></Relationships>
</file>

<file path=ppt/slideLayouts/_rels/slideLayout2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1.xml"/></Relationships>
</file>

<file path=ppt/slideLayouts/_rels/slideLayout2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1.xml"/></Relationships>
</file>

<file path=ppt/slideLayouts/_rels/slideLayout2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1.xml"/></Relationships>
</file>

<file path=ppt/slideLayouts/_rels/slideLayout225.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121.xml"/><Relationship Id="rId1" Type="http://schemas.openxmlformats.org/officeDocument/2006/relationships/vmlDrawing" Target="../drawings/vmlDrawing75.vml"/><Relationship Id="rId6" Type="http://schemas.openxmlformats.org/officeDocument/2006/relationships/image" Target="../media/image3.jpeg"/><Relationship Id="rId5" Type="http://schemas.openxmlformats.org/officeDocument/2006/relationships/image" Target="../media/image12.emf"/><Relationship Id="rId4" Type="http://schemas.openxmlformats.org/officeDocument/2006/relationships/oleObject" Target="../embeddings/oleObject75.bin"/></Relationships>
</file>

<file path=ppt/slideLayouts/_rels/slideLayout22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1.xml"/></Relationships>
</file>

<file path=ppt/slideLayouts/_rels/slideLayout2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1.xml"/></Relationships>
</file>

<file path=ppt/slideLayouts/_rels/slideLayout23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tags" Target="../tags/tag130.xml"/><Relationship Id="rId7" Type="http://schemas.openxmlformats.org/officeDocument/2006/relationships/image" Target="../media/image12.emf"/><Relationship Id="rId2" Type="http://schemas.openxmlformats.org/officeDocument/2006/relationships/tags" Target="../tags/tag129.xml"/><Relationship Id="rId1" Type="http://schemas.openxmlformats.org/officeDocument/2006/relationships/vmlDrawing" Target="../drawings/vmlDrawing77.vml"/><Relationship Id="rId6" Type="http://schemas.openxmlformats.org/officeDocument/2006/relationships/oleObject" Target="../embeddings/oleObject77.bin"/><Relationship Id="rId5" Type="http://schemas.openxmlformats.org/officeDocument/2006/relationships/slideMaster" Target="../slideMasters/slideMaster12.xml"/><Relationship Id="rId4" Type="http://schemas.openxmlformats.org/officeDocument/2006/relationships/tags" Target="../tags/tag131.xml"/><Relationship Id="rId9" Type="http://schemas.openxmlformats.org/officeDocument/2006/relationships/image" Target="../media/image15.jpeg"/></Relationships>
</file>

<file path=ppt/slideLayouts/_rels/slideLayout232.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tags" Target="../tags/tag133.xml"/><Relationship Id="rId7" Type="http://schemas.openxmlformats.org/officeDocument/2006/relationships/oleObject" Target="../embeddings/oleObject78.bin"/><Relationship Id="rId2" Type="http://schemas.openxmlformats.org/officeDocument/2006/relationships/tags" Target="../tags/tag132.xml"/><Relationship Id="rId1" Type="http://schemas.openxmlformats.org/officeDocument/2006/relationships/vmlDrawing" Target="../drawings/vmlDrawing78.vml"/><Relationship Id="rId6" Type="http://schemas.openxmlformats.org/officeDocument/2006/relationships/slideMaster" Target="../slideMasters/slideMaster12.xml"/><Relationship Id="rId5" Type="http://schemas.openxmlformats.org/officeDocument/2006/relationships/tags" Target="../tags/tag135.xml"/><Relationship Id="rId4" Type="http://schemas.openxmlformats.org/officeDocument/2006/relationships/tags" Target="../tags/tag134.xml"/><Relationship Id="rId9" Type="http://schemas.openxmlformats.org/officeDocument/2006/relationships/image" Target="../media/image14.png"/></Relationships>
</file>

<file path=ppt/slideLayouts/_rels/slideLayout233.xml.rels><?xml version="1.0" encoding="UTF-8" standalone="yes"?>
<Relationships xmlns="http://schemas.openxmlformats.org/package/2006/relationships"><Relationship Id="rId8" Type="http://schemas.openxmlformats.org/officeDocument/2006/relationships/tags" Target="../tags/tag142.xml"/><Relationship Id="rId13" Type="http://schemas.openxmlformats.org/officeDocument/2006/relationships/tags" Target="../tags/tag147.xml"/><Relationship Id="rId3" Type="http://schemas.openxmlformats.org/officeDocument/2006/relationships/tags" Target="../tags/tag137.xml"/><Relationship Id="rId7" Type="http://schemas.openxmlformats.org/officeDocument/2006/relationships/tags" Target="../tags/tag141.xml"/><Relationship Id="rId12" Type="http://schemas.openxmlformats.org/officeDocument/2006/relationships/tags" Target="../tags/tag146.xml"/><Relationship Id="rId17" Type="http://schemas.openxmlformats.org/officeDocument/2006/relationships/image" Target="../media/image16.emf"/><Relationship Id="rId2" Type="http://schemas.openxmlformats.org/officeDocument/2006/relationships/tags" Target="../tags/tag136.xml"/><Relationship Id="rId16" Type="http://schemas.openxmlformats.org/officeDocument/2006/relationships/oleObject" Target="../embeddings/oleObject79.bin"/><Relationship Id="rId1" Type="http://schemas.openxmlformats.org/officeDocument/2006/relationships/vmlDrawing" Target="../drawings/vmlDrawing79.vml"/><Relationship Id="rId6" Type="http://schemas.openxmlformats.org/officeDocument/2006/relationships/tags" Target="../tags/tag140.xml"/><Relationship Id="rId11" Type="http://schemas.openxmlformats.org/officeDocument/2006/relationships/tags" Target="../tags/tag145.xml"/><Relationship Id="rId5" Type="http://schemas.openxmlformats.org/officeDocument/2006/relationships/tags" Target="../tags/tag139.xml"/><Relationship Id="rId15" Type="http://schemas.openxmlformats.org/officeDocument/2006/relationships/slideMaster" Target="../slideMasters/slideMaster12.xml"/><Relationship Id="rId10" Type="http://schemas.openxmlformats.org/officeDocument/2006/relationships/tags" Target="../tags/tag144.xml"/><Relationship Id="rId4" Type="http://schemas.openxmlformats.org/officeDocument/2006/relationships/tags" Target="../tags/tag138.xml"/><Relationship Id="rId9" Type="http://schemas.openxmlformats.org/officeDocument/2006/relationships/tags" Target="../tags/tag143.xml"/><Relationship Id="rId14" Type="http://schemas.openxmlformats.org/officeDocument/2006/relationships/tags" Target="../tags/tag148.xml"/></Relationships>
</file>

<file path=ppt/slideLayouts/_rels/slideLayout234.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tags" Target="../tags/tag150.xml"/><Relationship Id="rId7" Type="http://schemas.openxmlformats.org/officeDocument/2006/relationships/oleObject" Target="../embeddings/oleObject80.bin"/><Relationship Id="rId2" Type="http://schemas.openxmlformats.org/officeDocument/2006/relationships/tags" Target="../tags/tag149.xml"/><Relationship Id="rId1" Type="http://schemas.openxmlformats.org/officeDocument/2006/relationships/vmlDrawing" Target="../drawings/vmlDrawing80.vml"/><Relationship Id="rId6" Type="http://schemas.openxmlformats.org/officeDocument/2006/relationships/image" Target="../media/image17.png"/><Relationship Id="rId5" Type="http://schemas.openxmlformats.org/officeDocument/2006/relationships/slideMaster" Target="../slideMasters/slideMaster12.xml"/><Relationship Id="rId4" Type="http://schemas.openxmlformats.org/officeDocument/2006/relationships/tags" Target="../tags/tag151.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37.xml.rels><?xml version="1.0" encoding="UTF-8" standalone="yes"?>
<Relationships xmlns="http://schemas.openxmlformats.org/package/2006/relationships"><Relationship Id="rId3" Type="http://schemas.openxmlformats.org/officeDocument/2006/relationships/tags" Target="../tags/tag153.xml"/><Relationship Id="rId7" Type="http://schemas.openxmlformats.org/officeDocument/2006/relationships/image" Target="../media/image12.emf"/><Relationship Id="rId2" Type="http://schemas.openxmlformats.org/officeDocument/2006/relationships/tags" Target="../tags/tag152.xml"/><Relationship Id="rId1" Type="http://schemas.openxmlformats.org/officeDocument/2006/relationships/vmlDrawing" Target="../drawings/vmlDrawing81.vml"/><Relationship Id="rId6" Type="http://schemas.openxmlformats.org/officeDocument/2006/relationships/oleObject" Target="../embeddings/oleObject81.bin"/><Relationship Id="rId5" Type="http://schemas.openxmlformats.org/officeDocument/2006/relationships/slideMaster" Target="../slideMasters/slideMaster12.xml"/><Relationship Id="rId4" Type="http://schemas.openxmlformats.org/officeDocument/2006/relationships/tags" Target="../tags/tag154.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3.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tags" Target="../tags/tag156.xml"/><Relationship Id="rId7" Type="http://schemas.openxmlformats.org/officeDocument/2006/relationships/oleObject" Target="../embeddings/oleObject82.bin"/><Relationship Id="rId2" Type="http://schemas.openxmlformats.org/officeDocument/2006/relationships/tags" Target="../tags/tag155.xml"/><Relationship Id="rId1" Type="http://schemas.openxmlformats.org/officeDocument/2006/relationships/vmlDrawing" Target="../drawings/vmlDrawing82.vml"/><Relationship Id="rId6" Type="http://schemas.openxmlformats.org/officeDocument/2006/relationships/slideMaster" Target="../slideMasters/slideMaster12.xml"/><Relationship Id="rId5" Type="http://schemas.openxmlformats.org/officeDocument/2006/relationships/tags" Target="../tags/tag158.xml"/><Relationship Id="rId4" Type="http://schemas.openxmlformats.org/officeDocument/2006/relationships/tags" Target="../tags/tag157.xml"/></Relationships>
</file>

<file path=ppt/slideLayouts/_rels/slideLayout24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2.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tags" Target="../tags/tag167.xml"/><Relationship Id="rId7" Type="http://schemas.openxmlformats.org/officeDocument/2006/relationships/image" Target="../media/image12.emf"/><Relationship Id="rId2" Type="http://schemas.openxmlformats.org/officeDocument/2006/relationships/tags" Target="../tags/tag166.xml"/><Relationship Id="rId1" Type="http://schemas.openxmlformats.org/officeDocument/2006/relationships/vmlDrawing" Target="../drawings/vmlDrawing84.vml"/><Relationship Id="rId6" Type="http://schemas.openxmlformats.org/officeDocument/2006/relationships/oleObject" Target="../embeddings/oleObject84.bin"/><Relationship Id="rId5" Type="http://schemas.openxmlformats.org/officeDocument/2006/relationships/slideMaster" Target="../slideMasters/slideMaster13.xml"/><Relationship Id="rId4" Type="http://schemas.openxmlformats.org/officeDocument/2006/relationships/tags" Target="../tags/tag168.xml"/><Relationship Id="rId9" Type="http://schemas.openxmlformats.org/officeDocument/2006/relationships/image" Target="../media/image15.jpeg"/></Relationships>
</file>

<file path=ppt/slideLayouts/_rels/slideLayout248.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tags" Target="../tags/tag170.xml"/><Relationship Id="rId7" Type="http://schemas.openxmlformats.org/officeDocument/2006/relationships/oleObject" Target="../embeddings/oleObject85.bin"/><Relationship Id="rId2" Type="http://schemas.openxmlformats.org/officeDocument/2006/relationships/tags" Target="../tags/tag169.xml"/><Relationship Id="rId1" Type="http://schemas.openxmlformats.org/officeDocument/2006/relationships/vmlDrawing" Target="../drawings/vmlDrawing85.vml"/><Relationship Id="rId6" Type="http://schemas.openxmlformats.org/officeDocument/2006/relationships/slideMaster" Target="../slideMasters/slideMaster13.xml"/><Relationship Id="rId5" Type="http://schemas.openxmlformats.org/officeDocument/2006/relationships/tags" Target="../tags/tag172.xml"/><Relationship Id="rId4" Type="http://schemas.openxmlformats.org/officeDocument/2006/relationships/tags" Target="../tags/tag171.xml"/><Relationship Id="rId9" Type="http://schemas.openxmlformats.org/officeDocument/2006/relationships/image" Target="../media/image14.png"/></Relationships>
</file>

<file path=ppt/slideLayouts/_rels/slideLayout249.xml.rels><?xml version="1.0" encoding="UTF-8" standalone="yes"?>
<Relationships xmlns="http://schemas.openxmlformats.org/package/2006/relationships"><Relationship Id="rId8" Type="http://schemas.openxmlformats.org/officeDocument/2006/relationships/tags" Target="../tags/tag179.xml"/><Relationship Id="rId13" Type="http://schemas.openxmlformats.org/officeDocument/2006/relationships/tags" Target="../tags/tag184.xml"/><Relationship Id="rId3" Type="http://schemas.openxmlformats.org/officeDocument/2006/relationships/tags" Target="../tags/tag174.xml"/><Relationship Id="rId7" Type="http://schemas.openxmlformats.org/officeDocument/2006/relationships/tags" Target="../tags/tag178.xml"/><Relationship Id="rId12" Type="http://schemas.openxmlformats.org/officeDocument/2006/relationships/tags" Target="../tags/tag183.xml"/><Relationship Id="rId17" Type="http://schemas.openxmlformats.org/officeDocument/2006/relationships/image" Target="../media/image16.emf"/><Relationship Id="rId2" Type="http://schemas.openxmlformats.org/officeDocument/2006/relationships/tags" Target="../tags/tag173.xml"/><Relationship Id="rId16" Type="http://schemas.openxmlformats.org/officeDocument/2006/relationships/oleObject" Target="../embeddings/oleObject86.bin"/><Relationship Id="rId1" Type="http://schemas.openxmlformats.org/officeDocument/2006/relationships/vmlDrawing" Target="../drawings/vmlDrawing86.vml"/><Relationship Id="rId6" Type="http://schemas.openxmlformats.org/officeDocument/2006/relationships/tags" Target="../tags/tag177.xml"/><Relationship Id="rId11" Type="http://schemas.openxmlformats.org/officeDocument/2006/relationships/tags" Target="../tags/tag182.xml"/><Relationship Id="rId5" Type="http://schemas.openxmlformats.org/officeDocument/2006/relationships/tags" Target="../tags/tag176.xml"/><Relationship Id="rId15" Type="http://schemas.openxmlformats.org/officeDocument/2006/relationships/slideMaster" Target="../slideMasters/slideMaster13.xml"/><Relationship Id="rId10" Type="http://schemas.openxmlformats.org/officeDocument/2006/relationships/tags" Target="../tags/tag181.xml"/><Relationship Id="rId4" Type="http://schemas.openxmlformats.org/officeDocument/2006/relationships/tags" Target="../tags/tag175.xml"/><Relationship Id="rId9" Type="http://schemas.openxmlformats.org/officeDocument/2006/relationships/tags" Target="../tags/tag180.xml"/><Relationship Id="rId14" Type="http://schemas.openxmlformats.org/officeDocument/2006/relationships/tags" Target="../tags/tag185.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tags" Target="../tags/tag187.xml"/><Relationship Id="rId7" Type="http://schemas.openxmlformats.org/officeDocument/2006/relationships/oleObject" Target="../embeddings/oleObject87.bin"/><Relationship Id="rId2" Type="http://schemas.openxmlformats.org/officeDocument/2006/relationships/tags" Target="../tags/tag186.xml"/><Relationship Id="rId1" Type="http://schemas.openxmlformats.org/officeDocument/2006/relationships/vmlDrawing" Target="../drawings/vmlDrawing87.vml"/><Relationship Id="rId6" Type="http://schemas.openxmlformats.org/officeDocument/2006/relationships/image" Target="../media/image17.png"/><Relationship Id="rId5" Type="http://schemas.openxmlformats.org/officeDocument/2006/relationships/slideMaster" Target="../slideMasters/slideMaster13.xml"/><Relationship Id="rId4" Type="http://schemas.openxmlformats.org/officeDocument/2006/relationships/tags" Target="../tags/tag188.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3.xml.rels><?xml version="1.0" encoding="UTF-8" standalone="yes"?>
<Relationships xmlns="http://schemas.openxmlformats.org/package/2006/relationships"><Relationship Id="rId3" Type="http://schemas.openxmlformats.org/officeDocument/2006/relationships/tags" Target="../tags/tag190.xml"/><Relationship Id="rId7" Type="http://schemas.openxmlformats.org/officeDocument/2006/relationships/image" Target="../media/image12.emf"/><Relationship Id="rId2" Type="http://schemas.openxmlformats.org/officeDocument/2006/relationships/tags" Target="../tags/tag189.xml"/><Relationship Id="rId1" Type="http://schemas.openxmlformats.org/officeDocument/2006/relationships/vmlDrawing" Target="../drawings/vmlDrawing88.vml"/><Relationship Id="rId6" Type="http://schemas.openxmlformats.org/officeDocument/2006/relationships/oleObject" Target="../embeddings/oleObject88.bin"/><Relationship Id="rId5" Type="http://schemas.openxmlformats.org/officeDocument/2006/relationships/slideMaster" Target="../slideMasters/slideMaster13.xml"/><Relationship Id="rId4" Type="http://schemas.openxmlformats.org/officeDocument/2006/relationships/tags" Target="../tags/tag191.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9.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tags" Target="../tags/tag193.xml"/><Relationship Id="rId7" Type="http://schemas.openxmlformats.org/officeDocument/2006/relationships/oleObject" Target="../embeddings/oleObject89.bin"/><Relationship Id="rId2" Type="http://schemas.openxmlformats.org/officeDocument/2006/relationships/tags" Target="../tags/tag192.xml"/><Relationship Id="rId1" Type="http://schemas.openxmlformats.org/officeDocument/2006/relationships/vmlDrawing" Target="../drawings/vmlDrawing89.vml"/><Relationship Id="rId6" Type="http://schemas.openxmlformats.org/officeDocument/2006/relationships/slideMaster" Target="../slideMasters/slideMaster13.xml"/><Relationship Id="rId5" Type="http://schemas.openxmlformats.org/officeDocument/2006/relationships/tags" Target="../tags/tag195.xml"/><Relationship Id="rId4" Type="http://schemas.openxmlformats.org/officeDocument/2006/relationships/tags" Target="../tags/tag19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3.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tags" Target="../tags/tag204.xml"/><Relationship Id="rId7" Type="http://schemas.openxmlformats.org/officeDocument/2006/relationships/image" Target="../media/image12.emf"/><Relationship Id="rId2" Type="http://schemas.openxmlformats.org/officeDocument/2006/relationships/tags" Target="../tags/tag203.xml"/><Relationship Id="rId1" Type="http://schemas.openxmlformats.org/officeDocument/2006/relationships/vmlDrawing" Target="../drawings/vmlDrawing91.vml"/><Relationship Id="rId6" Type="http://schemas.openxmlformats.org/officeDocument/2006/relationships/oleObject" Target="../embeddings/oleObject91.bin"/><Relationship Id="rId5" Type="http://schemas.openxmlformats.org/officeDocument/2006/relationships/slideMaster" Target="../slideMasters/slideMaster14.xml"/><Relationship Id="rId4" Type="http://schemas.openxmlformats.org/officeDocument/2006/relationships/tags" Target="../tags/tag205.xml"/><Relationship Id="rId9" Type="http://schemas.openxmlformats.org/officeDocument/2006/relationships/image" Target="../media/image15.jpeg"/></Relationships>
</file>

<file path=ppt/slideLayouts/_rels/slideLayout265.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tags" Target="../tags/tag207.xml"/><Relationship Id="rId7" Type="http://schemas.openxmlformats.org/officeDocument/2006/relationships/oleObject" Target="../embeddings/oleObject92.bin"/><Relationship Id="rId2" Type="http://schemas.openxmlformats.org/officeDocument/2006/relationships/tags" Target="../tags/tag206.xml"/><Relationship Id="rId1" Type="http://schemas.openxmlformats.org/officeDocument/2006/relationships/vmlDrawing" Target="../drawings/vmlDrawing92.vml"/><Relationship Id="rId6" Type="http://schemas.openxmlformats.org/officeDocument/2006/relationships/slideMaster" Target="../slideMasters/slideMaster14.xml"/><Relationship Id="rId5" Type="http://schemas.openxmlformats.org/officeDocument/2006/relationships/tags" Target="../tags/tag209.xml"/><Relationship Id="rId4" Type="http://schemas.openxmlformats.org/officeDocument/2006/relationships/tags" Target="../tags/tag208.xml"/><Relationship Id="rId9" Type="http://schemas.openxmlformats.org/officeDocument/2006/relationships/image" Target="../media/image14.png"/></Relationships>
</file>

<file path=ppt/slideLayouts/_rels/slideLayout266.xml.rels><?xml version="1.0" encoding="UTF-8" standalone="yes"?>
<Relationships xmlns="http://schemas.openxmlformats.org/package/2006/relationships"><Relationship Id="rId8" Type="http://schemas.openxmlformats.org/officeDocument/2006/relationships/tags" Target="../tags/tag216.xml"/><Relationship Id="rId13" Type="http://schemas.openxmlformats.org/officeDocument/2006/relationships/tags" Target="../tags/tag221.xml"/><Relationship Id="rId3" Type="http://schemas.openxmlformats.org/officeDocument/2006/relationships/tags" Target="../tags/tag211.xml"/><Relationship Id="rId7" Type="http://schemas.openxmlformats.org/officeDocument/2006/relationships/tags" Target="../tags/tag215.xml"/><Relationship Id="rId12" Type="http://schemas.openxmlformats.org/officeDocument/2006/relationships/tags" Target="../tags/tag220.xml"/><Relationship Id="rId17" Type="http://schemas.openxmlformats.org/officeDocument/2006/relationships/image" Target="../media/image16.emf"/><Relationship Id="rId2" Type="http://schemas.openxmlformats.org/officeDocument/2006/relationships/tags" Target="../tags/tag210.xml"/><Relationship Id="rId16" Type="http://schemas.openxmlformats.org/officeDocument/2006/relationships/oleObject" Target="../embeddings/oleObject93.bin"/><Relationship Id="rId1" Type="http://schemas.openxmlformats.org/officeDocument/2006/relationships/vmlDrawing" Target="../drawings/vmlDrawing93.vml"/><Relationship Id="rId6" Type="http://schemas.openxmlformats.org/officeDocument/2006/relationships/tags" Target="../tags/tag214.xml"/><Relationship Id="rId11" Type="http://schemas.openxmlformats.org/officeDocument/2006/relationships/tags" Target="../tags/tag219.xml"/><Relationship Id="rId5" Type="http://schemas.openxmlformats.org/officeDocument/2006/relationships/tags" Target="../tags/tag213.xml"/><Relationship Id="rId15" Type="http://schemas.openxmlformats.org/officeDocument/2006/relationships/slideMaster" Target="../slideMasters/slideMaster14.xml"/><Relationship Id="rId10" Type="http://schemas.openxmlformats.org/officeDocument/2006/relationships/tags" Target="../tags/tag218.xml"/><Relationship Id="rId4" Type="http://schemas.openxmlformats.org/officeDocument/2006/relationships/tags" Target="../tags/tag212.xml"/><Relationship Id="rId9" Type="http://schemas.openxmlformats.org/officeDocument/2006/relationships/tags" Target="../tags/tag217.xml"/><Relationship Id="rId14" Type="http://schemas.openxmlformats.org/officeDocument/2006/relationships/tags" Target="../tags/tag222.xml"/></Relationships>
</file>

<file path=ppt/slideLayouts/_rels/slideLayout267.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tags" Target="../tags/tag224.xml"/><Relationship Id="rId7" Type="http://schemas.openxmlformats.org/officeDocument/2006/relationships/oleObject" Target="../embeddings/oleObject94.bin"/><Relationship Id="rId2" Type="http://schemas.openxmlformats.org/officeDocument/2006/relationships/tags" Target="../tags/tag223.xml"/><Relationship Id="rId1" Type="http://schemas.openxmlformats.org/officeDocument/2006/relationships/vmlDrawing" Target="../drawings/vmlDrawing94.vml"/><Relationship Id="rId6" Type="http://schemas.openxmlformats.org/officeDocument/2006/relationships/image" Target="../media/image17.png"/><Relationship Id="rId5" Type="http://schemas.openxmlformats.org/officeDocument/2006/relationships/slideMaster" Target="../slideMasters/slideMaster14.xml"/><Relationship Id="rId4" Type="http://schemas.openxmlformats.org/officeDocument/2006/relationships/tags" Target="../tags/tag22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3" Type="http://schemas.openxmlformats.org/officeDocument/2006/relationships/tags" Target="../tags/tag227.xml"/><Relationship Id="rId7" Type="http://schemas.openxmlformats.org/officeDocument/2006/relationships/image" Target="../media/image12.emf"/><Relationship Id="rId2" Type="http://schemas.openxmlformats.org/officeDocument/2006/relationships/tags" Target="../tags/tag226.xml"/><Relationship Id="rId1" Type="http://schemas.openxmlformats.org/officeDocument/2006/relationships/vmlDrawing" Target="../drawings/vmlDrawing95.vml"/><Relationship Id="rId6" Type="http://schemas.openxmlformats.org/officeDocument/2006/relationships/oleObject" Target="../embeddings/oleObject95.bin"/><Relationship Id="rId5" Type="http://schemas.openxmlformats.org/officeDocument/2006/relationships/slideMaster" Target="../slideMasters/slideMaster14.xml"/><Relationship Id="rId4" Type="http://schemas.openxmlformats.org/officeDocument/2006/relationships/tags" Target="../tags/tag228.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76.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tags" Target="../tags/tag230.xml"/><Relationship Id="rId7" Type="http://schemas.openxmlformats.org/officeDocument/2006/relationships/oleObject" Target="../embeddings/oleObject96.bin"/><Relationship Id="rId2" Type="http://schemas.openxmlformats.org/officeDocument/2006/relationships/tags" Target="../tags/tag229.xml"/><Relationship Id="rId1" Type="http://schemas.openxmlformats.org/officeDocument/2006/relationships/vmlDrawing" Target="../drawings/vmlDrawing96.vml"/><Relationship Id="rId6" Type="http://schemas.openxmlformats.org/officeDocument/2006/relationships/slideMaster" Target="../slideMasters/slideMaster14.xml"/><Relationship Id="rId5" Type="http://schemas.openxmlformats.org/officeDocument/2006/relationships/tags" Target="../tags/tag232.xml"/><Relationship Id="rId4" Type="http://schemas.openxmlformats.org/officeDocument/2006/relationships/tags" Target="../tags/tag231.xml"/></Relationships>
</file>

<file path=ppt/slideLayouts/_rels/slideLayout27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4.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8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tags" Target="../tags/tag241.xml"/><Relationship Id="rId7" Type="http://schemas.openxmlformats.org/officeDocument/2006/relationships/image" Target="../media/image12.emf"/><Relationship Id="rId2" Type="http://schemas.openxmlformats.org/officeDocument/2006/relationships/tags" Target="../tags/tag240.xml"/><Relationship Id="rId1" Type="http://schemas.openxmlformats.org/officeDocument/2006/relationships/vmlDrawing" Target="../drawings/vmlDrawing98.vml"/><Relationship Id="rId6" Type="http://schemas.openxmlformats.org/officeDocument/2006/relationships/oleObject" Target="../embeddings/oleObject98.bin"/><Relationship Id="rId5" Type="http://schemas.openxmlformats.org/officeDocument/2006/relationships/slideMaster" Target="../slideMasters/slideMaster15.xml"/><Relationship Id="rId4" Type="http://schemas.openxmlformats.org/officeDocument/2006/relationships/tags" Target="../tags/tag242.xml"/><Relationship Id="rId9" Type="http://schemas.openxmlformats.org/officeDocument/2006/relationships/image" Target="../media/image15.jpeg"/></Relationships>
</file>

<file path=ppt/slideLayouts/_rels/slideLayout282.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tags" Target="../tags/tag244.xml"/><Relationship Id="rId7" Type="http://schemas.openxmlformats.org/officeDocument/2006/relationships/oleObject" Target="../embeddings/oleObject99.bin"/><Relationship Id="rId2" Type="http://schemas.openxmlformats.org/officeDocument/2006/relationships/tags" Target="../tags/tag243.xml"/><Relationship Id="rId1" Type="http://schemas.openxmlformats.org/officeDocument/2006/relationships/vmlDrawing" Target="../drawings/vmlDrawing99.vml"/><Relationship Id="rId6" Type="http://schemas.openxmlformats.org/officeDocument/2006/relationships/slideMaster" Target="../slideMasters/slideMaster15.xml"/><Relationship Id="rId5" Type="http://schemas.openxmlformats.org/officeDocument/2006/relationships/tags" Target="../tags/tag246.xml"/><Relationship Id="rId4" Type="http://schemas.openxmlformats.org/officeDocument/2006/relationships/tags" Target="../tags/tag245.xml"/><Relationship Id="rId9" Type="http://schemas.openxmlformats.org/officeDocument/2006/relationships/image" Target="../media/image14.png"/></Relationships>
</file>

<file path=ppt/slideLayouts/_rels/slideLayout283.xml.rels><?xml version="1.0" encoding="UTF-8" standalone="yes"?>
<Relationships xmlns="http://schemas.openxmlformats.org/package/2006/relationships"><Relationship Id="rId8" Type="http://schemas.openxmlformats.org/officeDocument/2006/relationships/tags" Target="../tags/tag253.xml"/><Relationship Id="rId13" Type="http://schemas.openxmlformats.org/officeDocument/2006/relationships/tags" Target="../tags/tag258.xml"/><Relationship Id="rId3" Type="http://schemas.openxmlformats.org/officeDocument/2006/relationships/tags" Target="../tags/tag248.xml"/><Relationship Id="rId7" Type="http://schemas.openxmlformats.org/officeDocument/2006/relationships/tags" Target="../tags/tag252.xml"/><Relationship Id="rId12" Type="http://schemas.openxmlformats.org/officeDocument/2006/relationships/tags" Target="../tags/tag257.xml"/><Relationship Id="rId17" Type="http://schemas.openxmlformats.org/officeDocument/2006/relationships/image" Target="../media/image16.emf"/><Relationship Id="rId2" Type="http://schemas.openxmlformats.org/officeDocument/2006/relationships/tags" Target="../tags/tag247.xml"/><Relationship Id="rId16" Type="http://schemas.openxmlformats.org/officeDocument/2006/relationships/oleObject" Target="../embeddings/oleObject100.bin"/><Relationship Id="rId1" Type="http://schemas.openxmlformats.org/officeDocument/2006/relationships/vmlDrawing" Target="../drawings/vmlDrawing100.vml"/><Relationship Id="rId6" Type="http://schemas.openxmlformats.org/officeDocument/2006/relationships/tags" Target="../tags/tag251.xml"/><Relationship Id="rId11" Type="http://schemas.openxmlformats.org/officeDocument/2006/relationships/tags" Target="../tags/tag256.xml"/><Relationship Id="rId5" Type="http://schemas.openxmlformats.org/officeDocument/2006/relationships/tags" Target="../tags/tag250.xml"/><Relationship Id="rId15" Type="http://schemas.openxmlformats.org/officeDocument/2006/relationships/slideMaster" Target="../slideMasters/slideMaster15.xml"/><Relationship Id="rId10" Type="http://schemas.openxmlformats.org/officeDocument/2006/relationships/tags" Target="../tags/tag255.xml"/><Relationship Id="rId4" Type="http://schemas.openxmlformats.org/officeDocument/2006/relationships/tags" Target="../tags/tag249.xml"/><Relationship Id="rId9" Type="http://schemas.openxmlformats.org/officeDocument/2006/relationships/tags" Target="../tags/tag254.xml"/><Relationship Id="rId14" Type="http://schemas.openxmlformats.org/officeDocument/2006/relationships/tags" Target="../tags/tag259.xml"/></Relationships>
</file>

<file path=ppt/slideLayouts/_rels/slideLayout284.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tags" Target="../tags/tag261.xml"/><Relationship Id="rId7" Type="http://schemas.openxmlformats.org/officeDocument/2006/relationships/oleObject" Target="../embeddings/oleObject101.bin"/><Relationship Id="rId2" Type="http://schemas.openxmlformats.org/officeDocument/2006/relationships/tags" Target="../tags/tag260.xml"/><Relationship Id="rId1" Type="http://schemas.openxmlformats.org/officeDocument/2006/relationships/vmlDrawing" Target="../drawings/vmlDrawing101.vml"/><Relationship Id="rId6" Type="http://schemas.openxmlformats.org/officeDocument/2006/relationships/image" Target="../media/image17.png"/><Relationship Id="rId5" Type="http://schemas.openxmlformats.org/officeDocument/2006/relationships/slideMaster" Target="../slideMasters/slideMaster15.xml"/><Relationship Id="rId4" Type="http://schemas.openxmlformats.org/officeDocument/2006/relationships/tags" Target="../tags/tag262.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87.xml.rels><?xml version="1.0" encoding="UTF-8" standalone="yes"?>
<Relationships xmlns="http://schemas.openxmlformats.org/package/2006/relationships"><Relationship Id="rId3" Type="http://schemas.openxmlformats.org/officeDocument/2006/relationships/tags" Target="../tags/tag264.xml"/><Relationship Id="rId7" Type="http://schemas.openxmlformats.org/officeDocument/2006/relationships/image" Target="../media/image12.emf"/><Relationship Id="rId2" Type="http://schemas.openxmlformats.org/officeDocument/2006/relationships/tags" Target="../tags/tag263.xml"/><Relationship Id="rId1" Type="http://schemas.openxmlformats.org/officeDocument/2006/relationships/vmlDrawing" Target="../drawings/vmlDrawing102.vml"/><Relationship Id="rId6" Type="http://schemas.openxmlformats.org/officeDocument/2006/relationships/oleObject" Target="../embeddings/oleObject102.bin"/><Relationship Id="rId5" Type="http://schemas.openxmlformats.org/officeDocument/2006/relationships/slideMaster" Target="../slideMasters/slideMaster15.xml"/><Relationship Id="rId4" Type="http://schemas.openxmlformats.org/officeDocument/2006/relationships/tags" Target="../tags/tag265.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93.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tags" Target="../tags/tag267.xml"/><Relationship Id="rId7" Type="http://schemas.openxmlformats.org/officeDocument/2006/relationships/oleObject" Target="../embeddings/oleObject103.bin"/><Relationship Id="rId2" Type="http://schemas.openxmlformats.org/officeDocument/2006/relationships/tags" Target="../tags/tag266.xml"/><Relationship Id="rId1" Type="http://schemas.openxmlformats.org/officeDocument/2006/relationships/vmlDrawing" Target="../drawings/vmlDrawing103.vml"/><Relationship Id="rId6" Type="http://schemas.openxmlformats.org/officeDocument/2006/relationships/slideMaster" Target="../slideMasters/slideMaster15.xml"/><Relationship Id="rId5" Type="http://schemas.openxmlformats.org/officeDocument/2006/relationships/tags" Target="../tags/tag269.xml"/><Relationship Id="rId4" Type="http://schemas.openxmlformats.org/officeDocument/2006/relationships/tags" Target="../tags/tag268.xml"/></Relationships>
</file>

<file path=ppt/slideLayouts/_rels/slideLayout29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5.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99.xml.rels><?xml version="1.0" encoding="UTF-8" standalone="yes"?>
<Relationships xmlns="http://schemas.openxmlformats.org/package/2006/relationships"><Relationship Id="rId3" Type="http://schemas.openxmlformats.org/officeDocument/2006/relationships/slideMaster" Target="../slideMasters/slideMaster16.xml"/><Relationship Id="rId7" Type="http://schemas.openxmlformats.org/officeDocument/2006/relationships/image" Target="../media/image15.jpeg"/><Relationship Id="rId2" Type="http://schemas.openxmlformats.org/officeDocument/2006/relationships/tags" Target="../tags/tag271.xml"/><Relationship Id="rId1" Type="http://schemas.openxmlformats.org/officeDocument/2006/relationships/vmlDrawing" Target="../drawings/vmlDrawing105.vml"/><Relationship Id="rId6" Type="http://schemas.openxmlformats.org/officeDocument/2006/relationships/image" Target="../media/image14.png"/><Relationship Id="rId5" Type="http://schemas.openxmlformats.org/officeDocument/2006/relationships/image" Target="../media/image12.emf"/><Relationship Id="rId4" Type="http://schemas.openxmlformats.org/officeDocument/2006/relationships/oleObject" Target="../embeddings/oleObject105.bin"/></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3" Type="http://schemas.openxmlformats.org/officeDocument/2006/relationships/slideMaster" Target="../slideMasters/slideMaster16.xml"/><Relationship Id="rId2" Type="http://schemas.openxmlformats.org/officeDocument/2006/relationships/tags" Target="../tags/tag272.xml"/><Relationship Id="rId1" Type="http://schemas.openxmlformats.org/officeDocument/2006/relationships/vmlDrawing" Target="../drawings/vmlDrawing106.vml"/><Relationship Id="rId6" Type="http://schemas.openxmlformats.org/officeDocument/2006/relationships/image" Target="../media/image14.png"/><Relationship Id="rId5" Type="http://schemas.openxmlformats.org/officeDocument/2006/relationships/image" Target="../media/image12.emf"/><Relationship Id="rId4" Type="http://schemas.openxmlformats.org/officeDocument/2006/relationships/oleObject" Target="../embeddings/oleObject106.bin"/></Relationships>
</file>

<file path=ppt/slideLayouts/_rels/slideLayout301.xml.rels><?xml version="1.0" encoding="UTF-8" standalone="yes"?>
<Relationships xmlns="http://schemas.openxmlformats.org/package/2006/relationships"><Relationship Id="rId3" Type="http://schemas.openxmlformats.org/officeDocument/2006/relationships/slideMaster" Target="../slideMasters/slideMaster16.xml"/><Relationship Id="rId2" Type="http://schemas.openxmlformats.org/officeDocument/2006/relationships/tags" Target="../tags/tag273.xml"/><Relationship Id="rId1" Type="http://schemas.openxmlformats.org/officeDocument/2006/relationships/vmlDrawing" Target="../drawings/vmlDrawing107.vml"/><Relationship Id="rId5" Type="http://schemas.openxmlformats.org/officeDocument/2006/relationships/image" Target="../media/image16.emf"/><Relationship Id="rId4" Type="http://schemas.openxmlformats.org/officeDocument/2006/relationships/oleObject" Target="../embeddings/oleObject107.bin"/></Relationships>
</file>

<file path=ppt/slideLayouts/_rels/slideLayout302.xml.rels><?xml version="1.0" encoding="UTF-8" standalone="yes"?>
<Relationships xmlns="http://schemas.openxmlformats.org/package/2006/relationships"><Relationship Id="rId3" Type="http://schemas.openxmlformats.org/officeDocument/2006/relationships/slideMaster" Target="../slideMasters/slideMaster16.xml"/><Relationship Id="rId2" Type="http://schemas.openxmlformats.org/officeDocument/2006/relationships/tags" Target="../tags/tag274.xml"/><Relationship Id="rId1" Type="http://schemas.openxmlformats.org/officeDocument/2006/relationships/vmlDrawing" Target="../drawings/vmlDrawing108.vml"/><Relationship Id="rId6" Type="http://schemas.openxmlformats.org/officeDocument/2006/relationships/image" Target="../media/image17.png"/><Relationship Id="rId5" Type="http://schemas.openxmlformats.org/officeDocument/2006/relationships/image" Target="../media/image12.emf"/><Relationship Id="rId4" Type="http://schemas.openxmlformats.org/officeDocument/2006/relationships/oleObject" Target="../embeddings/oleObject108.bin"/></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05.xml.rels><?xml version="1.0" encoding="UTF-8" standalone="yes"?>
<Relationships xmlns="http://schemas.openxmlformats.org/package/2006/relationships"><Relationship Id="rId3" Type="http://schemas.openxmlformats.org/officeDocument/2006/relationships/slideMaster" Target="../slideMasters/slideMaster16.xml"/><Relationship Id="rId2" Type="http://schemas.openxmlformats.org/officeDocument/2006/relationships/tags" Target="../tags/tag275.xml"/><Relationship Id="rId1" Type="http://schemas.openxmlformats.org/officeDocument/2006/relationships/vmlDrawing" Target="../drawings/vmlDrawing109.vml"/><Relationship Id="rId5" Type="http://schemas.openxmlformats.org/officeDocument/2006/relationships/image" Target="../media/image12.emf"/><Relationship Id="rId4" Type="http://schemas.openxmlformats.org/officeDocument/2006/relationships/oleObject" Target="../embeddings/oleObject109.bin"/></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3" Type="http://schemas.openxmlformats.org/officeDocument/2006/relationships/slideMaster" Target="../slideMasters/slideMaster16.xml"/><Relationship Id="rId2" Type="http://schemas.openxmlformats.org/officeDocument/2006/relationships/tags" Target="../tags/tag276.xml"/><Relationship Id="rId1" Type="http://schemas.openxmlformats.org/officeDocument/2006/relationships/vmlDrawing" Target="../drawings/vmlDrawing110.vml"/><Relationship Id="rId5" Type="http://schemas.openxmlformats.org/officeDocument/2006/relationships/image" Target="../media/image12.emf"/><Relationship Id="rId4" Type="http://schemas.openxmlformats.org/officeDocument/2006/relationships/oleObject" Target="../embeddings/oleObject110.bin"/></Relationships>
</file>

<file path=ppt/slideLayouts/_rels/slideLayout3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6.xml"/></Relationships>
</file>

<file path=ppt/slideLayouts/_rels/slideLayout3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6.xml"/></Relationships>
</file>

<file path=ppt/slideLayouts/_rels/slideLayout313.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22.jpeg"/><Relationship Id="rId1" Type="http://schemas.openxmlformats.org/officeDocument/2006/relationships/slideMaster" Target="../slideMasters/slideMaster17.xml"/></Relationships>
</file>

<file path=ppt/slideLayouts/_rels/slideLayout314.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Master" Target="../slideMasters/slideMaster17.xml"/></Relationships>
</file>

<file path=ppt/slideLayouts/_rels/slideLayout3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7.xml"/></Relationships>
</file>

<file path=ppt/slideLayouts/_rels/slideLayout3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6.png"/><Relationship Id="rId1" Type="http://schemas.openxmlformats.org/officeDocument/2006/relationships/slideMaster" Target="../slideMasters/slideMaster17.xml"/></Relationships>
</file>

<file path=ppt/slideLayouts/_rels/slideLayout3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Master" Target="../slideMasters/slideMaster17.xml"/></Relationships>
</file>

<file path=ppt/slideLayouts/_rels/slideLayout31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7.xml"/></Relationships>
</file>

<file path=ppt/slideLayouts/_rels/slideLayout3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7.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7.xml"/></Relationships>
</file>

<file path=ppt/slideLayouts/_rels/slideLayout3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7.xml"/></Relationships>
</file>

<file path=ppt/slideLayouts/_rels/slideLayout32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7.xml"/></Relationships>
</file>

<file path=ppt/slideLayouts/_rels/slideLayout323.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Master" Target="../slideMasters/slideMaster17.xml"/></Relationships>
</file>

<file path=ppt/slideLayouts/_rels/slideLayout3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7.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9.jpeg"/><Relationship Id="rId1" Type="http://schemas.openxmlformats.org/officeDocument/2006/relationships/slideMaster" Target="../slideMasters/slideMaster17.xml"/></Relationships>
</file>

<file path=ppt/slideLayouts/_rels/slideLayout32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7.xml"/></Relationships>
</file>

<file path=ppt/slideLayouts/_rels/slideLayout328.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Master" Target="../slideMasters/slideMaster17.xml"/></Relationships>
</file>

<file path=ppt/slideLayouts/_rels/slideLayout3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7.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7.xml"/></Relationships>
</file>

<file path=ppt/slideLayouts/_rels/slideLayout33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7.xml"/></Relationships>
</file>

<file path=ppt/slideLayouts/_rels/slideLayout33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7.xml"/></Relationships>
</file>

<file path=ppt/slideLayouts/_rels/slideLayout33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7.xml"/></Relationships>
</file>

<file path=ppt/slideLayouts/_rels/slideLayout334.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Master" Target="../slideMasters/slideMaster17.xml"/></Relationships>
</file>

<file path=ppt/slideLayouts/_rels/slideLayout33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7.xml"/></Relationships>
</file>

<file path=ppt/slideLayouts/_rels/slideLayout33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7.xml"/></Relationships>
</file>

<file path=ppt/slideLayouts/_rels/slideLayout33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7.xml"/></Relationships>
</file>

<file path=ppt/slideLayouts/_rels/slideLayout33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7.xml"/></Relationships>
</file>

<file path=ppt/slideLayouts/_rels/slideLayout33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7.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7.xml"/></Relationships>
</file>

<file path=ppt/slideLayouts/_rels/slideLayout34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7.xml"/></Relationships>
</file>

<file path=ppt/slideLayouts/_rels/slideLayout34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7.xml"/></Relationships>
</file>

<file path=ppt/slideLayouts/_rels/slideLayout34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7.xml"/></Relationships>
</file>

<file path=ppt/slideLayouts/_rels/slideLayout34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7.xml"/></Relationships>
</file>

<file path=ppt/slideLayouts/_rels/slideLayout34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7.xml"/></Relationships>
</file>

<file path=ppt/slideLayouts/_rels/slideLayout346.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Master" Target="../slideMasters/slideMaster17.xml"/></Relationships>
</file>

<file path=ppt/slideLayouts/_rels/slideLayout34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7.xml"/></Relationships>
</file>

<file path=ppt/slideLayouts/_rels/slideLayout34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7.xml"/></Relationships>
</file>

<file path=ppt/slideLayouts/_rels/slideLayout34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7.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7.xml"/></Relationships>
</file>

<file path=ppt/slideLayouts/_rels/slideLayout351.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Master" Target="../slideMasters/slideMaster17.xml"/></Relationships>
</file>

<file path=ppt/slideLayouts/_rels/slideLayout35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5.png"/><Relationship Id="rId1" Type="http://schemas.openxmlformats.org/officeDocument/2006/relationships/slideMaster" Target="../slideMasters/slideMaster17.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55.xml.rels><?xml version="1.0" encoding="UTF-8" standalone="yes"?>
<Relationships xmlns="http://schemas.openxmlformats.org/package/2006/relationships"><Relationship Id="rId3" Type="http://schemas.openxmlformats.org/officeDocument/2006/relationships/slideMaster" Target="../slideMasters/slideMaster18.xml"/><Relationship Id="rId7" Type="http://schemas.openxmlformats.org/officeDocument/2006/relationships/image" Target="../media/image15.jpeg"/><Relationship Id="rId2" Type="http://schemas.openxmlformats.org/officeDocument/2006/relationships/tags" Target="../tags/tag278.xml"/><Relationship Id="rId1" Type="http://schemas.openxmlformats.org/officeDocument/2006/relationships/vmlDrawing" Target="../drawings/vmlDrawing112.vml"/><Relationship Id="rId6" Type="http://schemas.openxmlformats.org/officeDocument/2006/relationships/image" Target="../media/image14.png"/><Relationship Id="rId5" Type="http://schemas.openxmlformats.org/officeDocument/2006/relationships/image" Target="../media/image12.emf"/><Relationship Id="rId4" Type="http://schemas.openxmlformats.org/officeDocument/2006/relationships/oleObject" Target="../embeddings/oleObject112.bin"/></Relationships>
</file>

<file path=ppt/slideLayouts/_rels/slideLayout356.xml.rels><?xml version="1.0" encoding="UTF-8" standalone="yes"?>
<Relationships xmlns="http://schemas.openxmlformats.org/package/2006/relationships"><Relationship Id="rId3" Type="http://schemas.openxmlformats.org/officeDocument/2006/relationships/slideMaster" Target="../slideMasters/slideMaster18.xml"/><Relationship Id="rId2" Type="http://schemas.openxmlformats.org/officeDocument/2006/relationships/tags" Target="../tags/tag279.xml"/><Relationship Id="rId1" Type="http://schemas.openxmlformats.org/officeDocument/2006/relationships/vmlDrawing" Target="../drawings/vmlDrawing113.vml"/><Relationship Id="rId6" Type="http://schemas.openxmlformats.org/officeDocument/2006/relationships/image" Target="../media/image14.png"/><Relationship Id="rId5" Type="http://schemas.openxmlformats.org/officeDocument/2006/relationships/image" Target="../media/image12.emf"/><Relationship Id="rId4" Type="http://schemas.openxmlformats.org/officeDocument/2006/relationships/oleObject" Target="../embeddings/oleObject113.bin"/></Relationships>
</file>

<file path=ppt/slideLayouts/_rels/slideLayout357.xml.rels><?xml version="1.0" encoding="UTF-8" standalone="yes"?>
<Relationships xmlns="http://schemas.openxmlformats.org/package/2006/relationships"><Relationship Id="rId3" Type="http://schemas.openxmlformats.org/officeDocument/2006/relationships/slideMaster" Target="../slideMasters/slideMaster18.xml"/><Relationship Id="rId2" Type="http://schemas.openxmlformats.org/officeDocument/2006/relationships/tags" Target="../tags/tag280.xml"/><Relationship Id="rId1" Type="http://schemas.openxmlformats.org/officeDocument/2006/relationships/vmlDrawing" Target="../drawings/vmlDrawing114.vml"/><Relationship Id="rId5" Type="http://schemas.openxmlformats.org/officeDocument/2006/relationships/image" Target="../media/image16.emf"/><Relationship Id="rId4" Type="http://schemas.openxmlformats.org/officeDocument/2006/relationships/oleObject" Target="../embeddings/oleObject114.bin"/></Relationships>
</file>

<file path=ppt/slideLayouts/_rels/slideLayout358.xml.rels><?xml version="1.0" encoding="UTF-8" standalone="yes"?>
<Relationships xmlns="http://schemas.openxmlformats.org/package/2006/relationships"><Relationship Id="rId3" Type="http://schemas.openxmlformats.org/officeDocument/2006/relationships/slideMaster" Target="../slideMasters/slideMaster18.xml"/><Relationship Id="rId2" Type="http://schemas.openxmlformats.org/officeDocument/2006/relationships/tags" Target="../tags/tag281.xml"/><Relationship Id="rId1" Type="http://schemas.openxmlformats.org/officeDocument/2006/relationships/vmlDrawing" Target="../drawings/vmlDrawing115.vml"/><Relationship Id="rId6" Type="http://schemas.openxmlformats.org/officeDocument/2006/relationships/image" Target="../media/image17.png"/><Relationship Id="rId5" Type="http://schemas.openxmlformats.org/officeDocument/2006/relationships/image" Target="../media/image12.emf"/><Relationship Id="rId4" Type="http://schemas.openxmlformats.org/officeDocument/2006/relationships/oleObject" Target="../embeddings/oleObject115.bin"/></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61.xml.rels><?xml version="1.0" encoding="UTF-8" standalone="yes"?>
<Relationships xmlns="http://schemas.openxmlformats.org/package/2006/relationships"><Relationship Id="rId3" Type="http://schemas.openxmlformats.org/officeDocument/2006/relationships/slideMaster" Target="../slideMasters/slideMaster18.xml"/><Relationship Id="rId2" Type="http://schemas.openxmlformats.org/officeDocument/2006/relationships/tags" Target="../tags/tag282.xml"/><Relationship Id="rId1" Type="http://schemas.openxmlformats.org/officeDocument/2006/relationships/vmlDrawing" Target="../drawings/vmlDrawing116.vml"/><Relationship Id="rId5" Type="http://schemas.openxmlformats.org/officeDocument/2006/relationships/image" Target="../media/image12.emf"/><Relationship Id="rId4" Type="http://schemas.openxmlformats.org/officeDocument/2006/relationships/oleObject" Target="../embeddings/oleObject116.bin"/></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66.xml.rels><?xml version="1.0" encoding="UTF-8" standalone="yes"?>
<Relationships xmlns="http://schemas.openxmlformats.org/package/2006/relationships"><Relationship Id="rId3" Type="http://schemas.openxmlformats.org/officeDocument/2006/relationships/slideMaster" Target="../slideMasters/slideMaster18.xml"/><Relationship Id="rId2" Type="http://schemas.openxmlformats.org/officeDocument/2006/relationships/tags" Target="../tags/tag283.xml"/><Relationship Id="rId1" Type="http://schemas.openxmlformats.org/officeDocument/2006/relationships/vmlDrawing" Target="../drawings/vmlDrawing117.vml"/><Relationship Id="rId5" Type="http://schemas.openxmlformats.org/officeDocument/2006/relationships/image" Target="../media/image12.emf"/><Relationship Id="rId4" Type="http://schemas.openxmlformats.org/officeDocument/2006/relationships/oleObject" Target="../embeddings/oleObject117.bin"/></Relationships>
</file>

<file path=ppt/slideLayouts/_rels/slideLayout36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8.xml"/></Relationships>
</file>

<file path=ppt/slideLayouts/_rels/slideLayout36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8.xml"/></Relationships>
</file>

<file path=ppt/slideLayouts/_rels/slideLayout369.xml.rels><?xml version="1.0" encoding="UTF-8" standalone="yes"?>
<Relationships xmlns="http://schemas.openxmlformats.org/package/2006/relationships"><Relationship Id="rId3" Type="http://schemas.openxmlformats.org/officeDocument/2006/relationships/slideMaster" Target="../slideMasters/slideMaster19.xml"/><Relationship Id="rId7" Type="http://schemas.openxmlformats.org/officeDocument/2006/relationships/image" Target="../media/image15.jpeg"/><Relationship Id="rId2" Type="http://schemas.openxmlformats.org/officeDocument/2006/relationships/tags" Target="../tags/tag285.xml"/><Relationship Id="rId1" Type="http://schemas.openxmlformats.org/officeDocument/2006/relationships/vmlDrawing" Target="../drawings/vmlDrawing119.vml"/><Relationship Id="rId6" Type="http://schemas.openxmlformats.org/officeDocument/2006/relationships/image" Target="../media/image14.png"/><Relationship Id="rId5" Type="http://schemas.openxmlformats.org/officeDocument/2006/relationships/image" Target="../media/image12.emf"/><Relationship Id="rId4" Type="http://schemas.openxmlformats.org/officeDocument/2006/relationships/oleObject" Target="../embeddings/oleObject119.bin"/></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3" Type="http://schemas.openxmlformats.org/officeDocument/2006/relationships/slideMaster" Target="../slideMasters/slideMaster19.xml"/><Relationship Id="rId2" Type="http://schemas.openxmlformats.org/officeDocument/2006/relationships/tags" Target="../tags/tag286.xml"/><Relationship Id="rId1" Type="http://schemas.openxmlformats.org/officeDocument/2006/relationships/vmlDrawing" Target="../drawings/vmlDrawing120.vml"/><Relationship Id="rId6" Type="http://schemas.openxmlformats.org/officeDocument/2006/relationships/image" Target="../media/image14.png"/><Relationship Id="rId5" Type="http://schemas.openxmlformats.org/officeDocument/2006/relationships/image" Target="../media/image12.emf"/><Relationship Id="rId4" Type="http://schemas.openxmlformats.org/officeDocument/2006/relationships/oleObject" Target="../embeddings/oleObject120.bin"/></Relationships>
</file>

<file path=ppt/slideLayouts/_rels/slideLayout371.xml.rels><?xml version="1.0" encoding="UTF-8" standalone="yes"?>
<Relationships xmlns="http://schemas.openxmlformats.org/package/2006/relationships"><Relationship Id="rId3" Type="http://schemas.openxmlformats.org/officeDocument/2006/relationships/slideMaster" Target="../slideMasters/slideMaster19.xml"/><Relationship Id="rId2" Type="http://schemas.openxmlformats.org/officeDocument/2006/relationships/tags" Target="../tags/tag287.xml"/><Relationship Id="rId1" Type="http://schemas.openxmlformats.org/officeDocument/2006/relationships/vmlDrawing" Target="../drawings/vmlDrawing121.vml"/><Relationship Id="rId5" Type="http://schemas.openxmlformats.org/officeDocument/2006/relationships/image" Target="../media/image16.emf"/><Relationship Id="rId4" Type="http://schemas.openxmlformats.org/officeDocument/2006/relationships/oleObject" Target="../embeddings/oleObject121.bin"/></Relationships>
</file>

<file path=ppt/slideLayouts/_rels/slideLayout372.xml.rels><?xml version="1.0" encoding="UTF-8" standalone="yes"?>
<Relationships xmlns="http://schemas.openxmlformats.org/package/2006/relationships"><Relationship Id="rId3" Type="http://schemas.openxmlformats.org/officeDocument/2006/relationships/slideMaster" Target="../slideMasters/slideMaster19.xml"/><Relationship Id="rId2" Type="http://schemas.openxmlformats.org/officeDocument/2006/relationships/tags" Target="../tags/tag288.xml"/><Relationship Id="rId1" Type="http://schemas.openxmlformats.org/officeDocument/2006/relationships/vmlDrawing" Target="../drawings/vmlDrawing122.vml"/><Relationship Id="rId6" Type="http://schemas.openxmlformats.org/officeDocument/2006/relationships/image" Target="../media/image17.png"/><Relationship Id="rId5" Type="http://schemas.openxmlformats.org/officeDocument/2006/relationships/image" Target="../media/image12.emf"/><Relationship Id="rId4" Type="http://schemas.openxmlformats.org/officeDocument/2006/relationships/oleObject" Target="../embeddings/oleObject122.bin"/></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75.xml.rels><?xml version="1.0" encoding="UTF-8" standalone="yes"?>
<Relationships xmlns="http://schemas.openxmlformats.org/package/2006/relationships"><Relationship Id="rId3" Type="http://schemas.openxmlformats.org/officeDocument/2006/relationships/slideMaster" Target="../slideMasters/slideMaster19.xml"/><Relationship Id="rId2" Type="http://schemas.openxmlformats.org/officeDocument/2006/relationships/tags" Target="../tags/tag289.xml"/><Relationship Id="rId1" Type="http://schemas.openxmlformats.org/officeDocument/2006/relationships/vmlDrawing" Target="../drawings/vmlDrawing123.vml"/><Relationship Id="rId5" Type="http://schemas.openxmlformats.org/officeDocument/2006/relationships/image" Target="../media/image12.emf"/><Relationship Id="rId4" Type="http://schemas.openxmlformats.org/officeDocument/2006/relationships/oleObject" Target="../embeddings/oleObject123.bin"/></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3" Type="http://schemas.openxmlformats.org/officeDocument/2006/relationships/slideMaster" Target="../slideMasters/slideMaster19.xml"/><Relationship Id="rId2" Type="http://schemas.openxmlformats.org/officeDocument/2006/relationships/tags" Target="../tags/tag290.xml"/><Relationship Id="rId1" Type="http://schemas.openxmlformats.org/officeDocument/2006/relationships/vmlDrawing" Target="../drawings/vmlDrawing124.vml"/><Relationship Id="rId5" Type="http://schemas.openxmlformats.org/officeDocument/2006/relationships/image" Target="../media/image12.emf"/><Relationship Id="rId4" Type="http://schemas.openxmlformats.org/officeDocument/2006/relationships/oleObject" Target="../embeddings/oleObject124.bin"/></Relationships>
</file>

<file path=ppt/slideLayouts/_rels/slideLayout38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9.xml"/></Relationships>
</file>

<file path=ppt/slideLayouts/_rels/slideLayout38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9.xml"/></Relationships>
</file>

<file path=ppt/slideLayouts/_rels/slideLayout38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tags" Target="../tags/tag300.xml"/><Relationship Id="rId7" Type="http://schemas.openxmlformats.org/officeDocument/2006/relationships/image" Target="../media/image12.emf"/><Relationship Id="rId2" Type="http://schemas.openxmlformats.org/officeDocument/2006/relationships/tags" Target="../tags/tag299.xml"/><Relationship Id="rId1" Type="http://schemas.openxmlformats.org/officeDocument/2006/relationships/vmlDrawing" Target="../drawings/vmlDrawing126.vml"/><Relationship Id="rId6" Type="http://schemas.openxmlformats.org/officeDocument/2006/relationships/oleObject" Target="../embeddings/oleObject126.bin"/><Relationship Id="rId5" Type="http://schemas.openxmlformats.org/officeDocument/2006/relationships/slideMaster" Target="../slideMasters/slideMaster20.xml"/><Relationship Id="rId4" Type="http://schemas.openxmlformats.org/officeDocument/2006/relationships/tags" Target="../tags/tag301.xml"/><Relationship Id="rId9" Type="http://schemas.openxmlformats.org/officeDocument/2006/relationships/image" Target="../media/image15.jpeg"/></Relationships>
</file>

<file path=ppt/slideLayouts/_rels/slideLayout384.xml.rels><?xml version="1.0" encoding="UTF-8" standalone="yes"?>
<Relationships xmlns="http://schemas.openxmlformats.org/package/2006/relationships"><Relationship Id="rId8" Type="http://schemas.openxmlformats.org/officeDocument/2006/relationships/oleObject" Target="../embeddings/oleObject127.bin"/><Relationship Id="rId3" Type="http://schemas.openxmlformats.org/officeDocument/2006/relationships/tags" Target="../tags/tag303.xml"/><Relationship Id="rId7" Type="http://schemas.openxmlformats.org/officeDocument/2006/relationships/slideMaster" Target="../slideMasters/slideMaster20.xml"/><Relationship Id="rId2" Type="http://schemas.openxmlformats.org/officeDocument/2006/relationships/tags" Target="../tags/tag302.xml"/><Relationship Id="rId1" Type="http://schemas.openxmlformats.org/officeDocument/2006/relationships/vmlDrawing" Target="../drawings/vmlDrawing127.vml"/><Relationship Id="rId6" Type="http://schemas.openxmlformats.org/officeDocument/2006/relationships/tags" Target="../tags/tag306.xml"/><Relationship Id="rId5" Type="http://schemas.openxmlformats.org/officeDocument/2006/relationships/tags" Target="../tags/tag305.xml"/><Relationship Id="rId10" Type="http://schemas.openxmlformats.org/officeDocument/2006/relationships/image" Target="../media/image14.png"/><Relationship Id="rId4" Type="http://schemas.openxmlformats.org/officeDocument/2006/relationships/tags" Target="../tags/tag304.xml"/><Relationship Id="rId9" Type="http://schemas.openxmlformats.org/officeDocument/2006/relationships/image" Target="../media/image12.emf"/></Relationships>
</file>

<file path=ppt/slideLayouts/_rels/slideLayout385.xml.rels><?xml version="1.0" encoding="UTF-8" standalone="yes"?>
<Relationships xmlns="http://schemas.openxmlformats.org/package/2006/relationships"><Relationship Id="rId8" Type="http://schemas.openxmlformats.org/officeDocument/2006/relationships/tags" Target="../tags/tag313.xml"/><Relationship Id="rId13" Type="http://schemas.openxmlformats.org/officeDocument/2006/relationships/tags" Target="../tags/tag318.xml"/><Relationship Id="rId3" Type="http://schemas.openxmlformats.org/officeDocument/2006/relationships/tags" Target="../tags/tag308.xml"/><Relationship Id="rId7" Type="http://schemas.openxmlformats.org/officeDocument/2006/relationships/tags" Target="../tags/tag312.xml"/><Relationship Id="rId12" Type="http://schemas.openxmlformats.org/officeDocument/2006/relationships/tags" Target="../tags/tag317.xml"/><Relationship Id="rId17" Type="http://schemas.openxmlformats.org/officeDocument/2006/relationships/image" Target="../media/image16.emf"/><Relationship Id="rId2" Type="http://schemas.openxmlformats.org/officeDocument/2006/relationships/tags" Target="../tags/tag307.xml"/><Relationship Id="rId16" Type="http://schemas.openxmlformats.org/officeDocument/2006/relationships/oleObject" Target="../embeddings/oleObject128.bin"/><Relationship Id="rId1" Type="http://schemas.openxmlformats.org/officeDocument/2006/relationships/vmlDrawing" Target="../drawings/vmlDrawing128.vml"/><Relationship Id="rId6" Type="http://schemas.openxmlformats.org/officeDocument/2006/relationships/tags" Target="../tags/tag311.xml"/><Relationship Id="rId11" Type="http://schemas.openxmlformats.org/officeDocument/2006/relationships/tags" Target="../tags/tag316.xml"/><Relationship Id="rId5" Type="http://schemas.openxmlformats.org/officeDocument/2006/relationships/tags" Target="../tags/tag310.xml"/><Relationship Id="rId15" Type="http://schemas.openxmlformats.org/officeDocument/2006/relationships/slideMaster" Target="../slideMasters/slideMaster20.xml"/><Relationship Id="rId10" Type="http://schemas.openxmlformats.org/officeDocument/2006/relationships/tags" Target="../tags/tag315.xml"/><Relationship Id="rId4" Type="http://schemas.openxmlformats.org/officeDocument/2006/relationships/tags" Target="../tags/tag309.xml"/><Relationship Id="rId9" Type="http://schemas.openxmlformats.org/officeDocument/2006/relationships/tags" Target="../tags/tag314.xml"/><Relationship Id="rId14" Type="http://schemas.openxmlformats.org/officeDocument/2006/relationships/tags" Target="../tags/tag319.xml"/></Relationships>
</file>

<file path=ppt/slideLayouts/_rels/slideLayout38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tags" Target="../tags/tag321.xml"/><Relationship Id="rId7" Type="http://schemas.openxmlformats.org/officeDocument/2006/relationships/image" Target="../media/image12.emf"/><Relationship Id="rId2" Type="http://schemas.openxmlformats.org/officeDocument/2006/relationships/tags" Target="../tags/tag320.xml"/><Relationship Id="rId1" Type="http://schemas.openxmlformats.org/officeDocument/2006/relationships/vmlDrawing" Target="../drawings/vmlDrawing129.vml"/><Relationship Id="rId6" Type="http://schemas.openxmlformats.org/officeDocument/2006/relationships/oleObject" Target="../embeddings/oleObject129.bin"/><Relationship Id="rId5" Type="http://schemas.openxmlformats.org/officeDocument/2006/relationships/slideMaster" Target="../slideMasters/slideMaster20.xml"/><Relationship Id="rId4" Type="http://schemas.openxmlformats.org/officeDocument/2006/relationships/tags" Target="../tags/tag322.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89.xml.rels><?xml version="1.0" encoding="UTF-8" standalone="yes"?>
<Relationships xmlns="http://schemas.openxmlformats.org/package/2006/relationships"><Relationship Id="rId3" Type="http://schemas.openxmlformats.org/officeDocument/2006/relationships/tags" Target="../tags/tag324.xml"/><Relationship Id="rId7" Type="http://schemas.openxmlformats.org/officeDocument/2006/relationships/image" Target="../media/image12.emf"/><Relationship Id="rId2" Type="http://schemas.openxmlformats.org/officeDocument/2006/relationships/tags" Target="../tags/tag323.xml"/><Relationship Id="rId1" Type="http://schemas.openxmlformats.org/officeDocument/2006/relationships/vmlDrawing" Target="../drawings/vmlDrawing130.vml"/><Relationship Id="rId6" Type="http://schemas.openxmlformats.org/officeDocument/2006/relationships/oleObject" Target="../embeddings/oleObject130.bin"/><Relationship Id="rId5" Type="http://schemas.openxmlformats.org/officeDocument/2006/relationships/slideMaster" Target="../slideMasters/slideMaster20.xml"/><Relationship Id="rId4" Type="http://schemas.openxmlformats.org/officeDocument/2006/relationships/tags" Target="../tags/tag325.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94.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tags" Target="../tags/tag327.xml"/><Relationship Id="rId7" Type="http://schemas.openxmlformats.org/officeDocument/2006/relationships/oleObject" Target="../embeddings/oleObject131.bin"/><Relationship Id="rId2" Type="http://schemas.openxmlformats.org/officeDocument/2006/relationships/tags" Target="../tags/tag326.xml"/><Relationship Id="rId1" Type="http://schemas.openxmlformats.org/officeDocument/2006/relationships/vmlDrawing" Target="../drawings/vmlDrawing131.vml"/><Relationship Id="rId6" Type="http://schemas.openxmlformats.org/officeDocument/2006/relationships/slideMaster" Target="../slideMasters/slideMaster20.xml"/><Relationship Id="rId5" Type="http://schemas.openxmlformats.org/officeDocument/2006/relationships/tags" Target="../tags/tag329.xml"/><Relationship Id="rId4" Type="http://schemas.openxmlformats.org/officeDocument/2006/relationships/tags" Target="../tags/tag328.xml"/></Relationships>
</file>

<file path=ppt/slideLayouts/_rels/slideLayout39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0.xml"/></Relationships>
</file>

<file path=ppt/slideLayouts/_rels/slideLayout39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tags" Target="../tags/tag339.xml"/><Relationship Id="rId7" Type="http://schemas.openxmlformats.org/officeDocument/2006/relationships/image" Target="../media/image12.emf"/><Relationship Id="rId2" Type="http://schemas.openxmlformats.org/officeDocument/2006/relationships/tags" Target="../tags/tag338.xml"/><Relationship Id="rId1" Type="http://schemas.openxmlformats.org/officeDocument/2006/relationships/vmlDrawing" Target="../drawings/vmlDrawing133.vml"/><Relationship Id="rId6" Type="http://schemas.openxmlformats.org/officeDocument/2006/relationships/oleObject" Target="../embeddings/oleObject133.bin"/><Relationship Id="rId5" Type="http://schemas.openxmlformats.org/officeDocument/2006/relationships/slideMaster" Target="../slideMasters/slideMaster21.xml"/><Relationship Id="rId4" Type="http://schemas.openxmlformats.org/officeDocument/2006/relationships/tags" Target="../tags/tag340.xml"/><Relationship Id="rId9" Type="http://schemas.openxmlformats.org/officeDocument/2006/relationships/image" Target="../media/image15.jpeg"/></Relationships>
</file>

<file path=ppt/slideLayouts/_rels/slideLayout397.xml.rels><?xml version="1.0" encoding="UTF-8" standalone="yes"?>
<Relationships xmlns="http://schemas.openxmlformats.org/package/2006/relationships"><Relationship Id="rId8" Type="http://schemas.openxmlformats.org/officeDocument/2006/relationships/oleObject" Target="../embeddings/oleObject134.bin"/><Relationship Id="rId3" Type="http://schemas.openxmlformats.org/officeDocument/2006/relationships/tags" Target="../tags/tag342.xml"/><Relationship Id="rId7" Type="http://schemas.openxmlformats.org/officeDocument/2006/relationships/slideMaster" Target="../slideMasters/slideMaster21.xml"/><Relationship Id="rId2" Type="http://schemas.openxmlformats.org/officeDocument/2006/relationships/tags" Target="../tags/tag341.xml"/><Relationship Id="rId1" Type="http://schemas.openxmlformats.org/officeDocument/2006/relationships/vmlDrawing" Target="../drawings/vmlDrawing134.vml"/><Relationship Id="rId6" Type="http://schemas.openxmlformats.org/officeDocument/2006/relationships/tags" Target="../tags/tag345.xml"/><Relationship Id="rId5" Type="http://schemas.openxmlformats.org/officeDocument/2006/relationships/tags" Target="../tags/tag344.xml"/><Relationship Id="rId10" Type="http://schemas.openxmlformats.org/officeDocument/2006/relationships/image" Target="../media/image14.png"/><Relationship Id="rId4" Type="http://schemas.openxmlformats.org/officeDocument/2006/relationships/tags" Target="../tags/tag343.xml"/><Relationship Id="rId9" Type="http://schemas.openxmlformats.org/officeDocument/2006/relationships/image" Target="../media/image12.emf"/></Relationships>
</file>

<file path=ppt/slideLayouts/_rels/slideLayout398.xml.rels><?xml version="1.0" encoding="UTF-8" standalone="yes"?>
<Relationships xmlns="http://schemas.openxmlformats.org/package/2006/relationships"><Relationship Id="rId8" Type="http://schemas.openxmlformats.org/officeDocument/2006/relationships/tags" Target="../tags/tag352.xml"/><Relationship Id="rId13" Type="http://schemas.openxmlformats.org/officeDocument/2006/relationships/tags" Target="../tags/tag357.xml"/><Relationship Id="rId3" Type="http://schemas.openxmlformats.org/officeDocument/2006/relationships/tags" Target="../tags/tag347.xml"/><Relationship Id="rId7" Type="http://schemas.openxmlformats.org/officeDocument/2006/relationships/tags" Target="../tags/tag351.xml"/><Relationship Id="rId12" Type="http://schemas.openxmlformats.org/officeDocument/2006/relationships/tags" Target="../tags/tag356.xml"/><Relationship Id="rId17" Type="http://schemas.openxmlformats.org/officeDocument/2006/relationships/image" Target="../media/image16.emf"/><Relationship Id="rId2" Type="http://schemas.openxmlformats.org/officeDocument/2006/relationships/tags" Target="../tags/tag346.xml"/><Relationship Id="rId16" Type="http://schemas.openxmlformats.org/officeDocument/2006/relationships/oleObject" Target="../embeddings/oleObject135.bin"/><Relationship Id="rId1" Type="http://schemas.openxmlformats.org/officeDocument/2006/relationships/vmlDrawing" Target="../drawings/vmlDrawing135.vml"/><Relationship Id="rId6" Type="http://schemas.openxmlformats.org/officeDocument/2006/relationships/tags" Target="../tags/tag350.xml"/><Relationship Id="rId11" Type="http://schemas.openxmlformats.org/officeDocument/2006/relationships/tags" Target="../tags/tag355.xml"/><Relationship Id="rId5" Type="http://schemas.openxmlformats.org/officeDocument/2006/relationships/tags" Target="../tags/tag349.xml"/><Relationship Id="rId15" Type="http://schemas.openxmlformats.org/officeDocument/2006/relationships/slideMaster" Target="../slideMasters/slideMaster21.xml"/><Relationship Id="rId10" Type="http://schemas.openxmlformats.org/officeDocument/2006/relationships/tags" Target="../tags/tag354.xml"/><Relationship Id="rId4" Type="http://schemas.openxmlformats.org/officeDocument/2006/relationships/tags" Target="../tags/tag348.xml"/><Relationship Id="rId9" Type="http://schemas.openxmlformats.org/officeDocument/2006/relationships/tags" Target="../tags/tag353.xml"/><Relationship Id="rId14" Type="http://schemas.openxmlformats.org/officeDocument/2006/relationships/tags" Target="../tags/tag358.xml"/></Relationships>
</file>

<file path=ppt/slideLayouts/_rels/slideLayout39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tags" Target="../tags/tag360.xml"/><Relationship Id="rId7" Type="http://schemas.openxmlformats.org/officeDocument/2006/relationships/image" Target="../media/image12.emf"/><Relationship Id="rId2" Type="http://schemas.openxmlformats.org/officeDocument/2006/relationships/tags" Target="../tags/tag359.xml"/><Relationship Id="rId1" Type="http://schemas.openxmlformats.org/officeDocument/2006/relationships/vmlDrawing" Target="../drawings/vmlDrawing136.vml"/><Relationship Id="rId6" Type="http://schemas.openxmlformats.org/officeDocument/2006/relationships/oleObject" Target="../embeddings/oleObject136.bin"/><Relationship Id="rId5" Type="http://schemas.openxmlformats.org/officeDocument/2006/relationships/slideMaster" Target="../slideMasters/slideMaster21.xml"/><Relationship Id="rId4" Type="http://schemas.openxmlformats.org/officeDocument/2006/relationships/tags" Target="../tags/tag36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02.xml.rels><?xml version="1.0" encoding="UTF-8" standalone="yes"?>
<Relationships xmlns="http://schemas.openxmlformats.org/package/2006/relationships"><Relationship Id="rId3" Type="http://schemas.openxmlformats.org/officeDocument/2006/relationships/tags" Target="../tags/tag363.xml"/><Relationship Id="rId7" Type="http://schemas.openxmlformats.org/officeDocument/2006/relationships/image" Target="../media/image12.emf"/><Relationship Id="rId2" Type="http://schemas.openxmlformats.org/officeDocument/2006/relationships/tags" Target="../tags/tag362.xml"/><Relationship Id="rId1" Type="http://schemas.openxmlformats.org/officeDocument/2006/relationships/vmlDrawing" Target="../drawings/vmlDrawing137.vml"/><Relationship Id="rId6" Type="http://schemas.openxmlformats.org/officeDocument/2006/relationships/oleObject" Target="../embeddings/oleObject137.bin"/><Relationship Id="rId5" Type="http://schemas.openxmlformats.org/officeDocument/2006/relationships/slideMaster" Target="../slideMasters/slideMaster21.xml"/><Relationship Id="rId4" Type="http://schemas.openxmlformats.org/officeDocument/2006/relationships/tags" Target="../tags/tag364.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07.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tags" Target="../tags/tag366.xml"/><Relationship Id="rId7" Type="http://schemas.openxmlformats.org/officeDocument/2006/relationships/oleObject" Target="../embeddings/oleObject138.bin"/><Relationship Id="rId2" Type="http://schemas.openxmlformats.org/officeDocument/2006/relationships/tags" Target="../tags/tag365.xml"/><Relationship Id="rId1" Type="http://schemas.openxmlformats.org/officeDocument/2006/relationships/vmlDrawing" Target="../drawings/vmlDrawing138.vml"/><Relationship Id="rId6" Type="http://schemas.openxmlformats.org/officeDocument/2006/relationships/slideMaster" Target="../slideMasters/slideMaster21.xml"/><Relationship Id="rId5" Type="http://schemas.openxmlformats.org/officeDocument/2006/relationships/tags" Target="../tags/tag368.xml"/><Relationship Id="rId4" Type="http://schemas.openxmlformats.org/officeDocument/2006/relationships/tags" Target="../tags/tag367.xml"/></Relationships>
</file>

<file path=ppt/slideLayouts/_rels/slideLayout40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tags" Target="../tags/tag9.xml"/><Relationship Id="rId7" Type="http://schemas.openxmlformats.org/officeDocument/2006/relationships/slideMaster" Target="../slideMasters/slideMaster2.xml"/><Relationship Id="rId2" Type="http://schemas.openxmlformats.org/officeDocument/2006/relationships/tags" Target="../tags/tag8.xml"/><Relationship Id="rId1" Type="http://schemas.openxmlformats.org/officeDocument/2006/relationships/vmlDrawing" Target="../drawings/vmlDrawing2.vml"/><Relationship Id="rId6" Type="http://schemas.openxmlformats.org/officeDocument/2006/relationships/tags" Target="../tags/tag12.xml"/><Relationship Id="rId11" Type="http://schemas.openxmlformats.org/officeDocument/2006/relationships/image" Target="../media/image15.jpeg"/><Relationship Id="rId5" Type="http://schemas.openxmlformats.org/officeDocument/2006/relationships/tags" Target="../tags/tag11.xml"/><Relationship Id="rId10" Type="http://schemas.openxmlformats.org/officeDocument/2006/relationships/image" Target="../media/image14.png"/><Relationship Id="rId4" Type="http://schemas.openxmlformats.org/officeDocument/2006/relationships/tags" Target="../tags/tag10.xml"/><Relationship Id="rId9" Type="http://schemas.openxmlformats.org/officeDocument/2006/relationships/image" Target="../media/image12.emf"/></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tags" Target="../tags/tag14.xml"/><Relationship Id="rId7" Type="http://schemas.openxmlformats.org/officeDocument/2006/relationships/oleObject" Target="../embeddings/oleObject3.bin"/><Relationship Id="rId2" Type="http://schemas.openxmlformats.org/officeDocument/2006/relationships/tags" Target="../tags/tag13.xml"/><Relationship Id="rId1" Type="http://schemas.openxmlformats.org/officeDocument/2006/relationships/vmlDrawing" Target="../drawings/vmlDrawing3.vml"/><Relationship Id="rId6" Type="http://schemas.openxmlformats.org/officeDocument/2006/relationships/slideMaster" Target="../slideMasters/slideMaster2.xml"/><Relationship Id="rId5" Type="http://schemas.openxmlformats.org/officeDocument/2006/relationships/tags" Target="../tags/tag16.xml"/><Relationship Id="rId4" Type="http://schemas.openxmlformats.org/officeDocument/2006/relationships/tags" Target="../tags/tag15.xml"/><Relationship Id="rId9" Type="http://schemas.openxmlformats.org/officeDocument/2006/relationships/image" Target="../media/image14.png"/></Relationships>
</file>

<file path=ppt/slideLayouts/_rels/slideLayout45.xml.rels><?xml version="1.0" encoding="UTF-8" standalone="yes"?>
<Relationships xmlns="http://schemas.openxmlformats.org/package/2006/relationships"><Relationship Id="rId8" Type="http://schemas.openxmlformats.org/officeDocument/2006/relationships/tags" Target="../tags/tag23.xml"/><Relationship Id="rId13" Type="http://schemas.openxmlformats.org/officeDocument/2006/relationships/tags" Target="../tags/tag28.xml"/><Relationship Id="rId3" Type="http://schemas.openxmlformats.org/officeDocument/2006/relationships/tags" Target="../tags/tag18.xml"/><Relationship Id="rId7" Type="http://schemas.openxmlformats.org/officeDocument/2006/relationships/tags" Target="../tags/tag22.xml"/><Relationship Id="rId12" Type="http://schemas.openxmlformats.org/officeDocument/2006/relationships/tags" Target="../tags/tag27.xml"/><Relationship Id="rId17" Type="http://schemas.openxmlformats.org/officeDocument/2006/relationships/image" Target="../media/image16.emf"/><Relationship Id="rId2" Type="http://schemas.openxmlformats.org/officeDocument/2006/relationships/tags" Target="../tags/tag17.xml"/><Relationship Id="rId16" Type="http://schemas.openxmlformats.org/officeDocument/2006/relationships/oleObject" Target="../embeddings/oleObject4.bin"/><Relationship Id="rId1" Type="http://schemas.openxmlformats.org/officeDocument/2006/relationships/vmlDrawing" Target="../drawings/vmlDrawing4.vml"/><Relationship Id="rId6" Type="http://schemas.openxmlformats.org/officeDocument/2006/relationships/tags" Target="../tags/tag21.xml"/><Relationship Id="rId11" Type="http://schemas.openxmlformats.org/officeDocument/2006/relationships/tags" Target="../tags/tag26.xml"/><Relationship Id="rId5" Type="http://schemas.openxmlformats.org/officeDocument/2006/relationships/tags" Target="../tags/tag20.xml"/><Relationship Id="rId15" Type="http://schemas.openxmlformats.org/officeDocument/2006/relationships/slideMaster" Target="../slideMasters/slideMaster2.xml"/><Relationship Id="rId10" Type="http://schemas.openxmlformats.org/officeDocument/2006/relationships/tags" Target="../tags/tag25.xml"/><Relationship Id="rId4" Type="http://schemas.openxmlformats.org/officeDocument/2006/relationships/tags" Target="../tags/tag19.xml"/><Relationship Id="rId9" Type="http://schemas.openxmlformats.org/officeDocument/2006/relationships/tags" Target="../tags/tag24.xml"/><Relationship Id="rId14" Type="http://schemas.openxmlformats.org/officeDocument/2006/relationships/tags" Target="../tags/tag29.xml"/></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tags" Target="../tags/tag31.xml"/><Relationship Id="rId7" Type="http://schemas.openxmlformats.org/officeDocument/2006/relationships/oleObject" Target="../embeddings/oleObject5.bin"/><Relationship Id="rId2" Type="http://schemas.openxmlformats.org/officeDocument/2006/relationships/tags" Target="../tags/tag30.xml"/><Relationship Id="rId1" Type="http://schemas.openxmlformats.org/officeDocument/2006/relationships/vmlDrawing" Target="../drawings/vmlDrawing5.vml"/><Relationship Id="rId6" Type="http://schemas.openxmlformats.org/officeDocument/2006/relationships/image" Target="../media/image17.png"/><Relationship Id="rId5" Type="http://schemas.openxmlformats.org/officeDocument/2006/relationships/slideMaster" Target="../slideMasters/slideMaster2.xml"/><Relationship Id="rId4" Type="http://schemas.openxmlformats.org/officeDocument/2006/relationships/tags" Target="../tags/tag3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tags" Target="../tags/tag34.xml"/><Relationship Id="rId7" Type="http://schemas.openxmlformats.org/officeDocument/2006/relationships/image" Target="../media/image12.emf"/><Relationship Id="rId2" Type="http://schemas.openxmlformats.org/officeDocument/2006/relationships/tags" Target="../tags/tag33.xml"/><Relationship Id="rId1" Type="http://schemas.openxmlformats.org/officeDocument/2006/relationships/vmlDrawing" Target="../drawings/vmlDrawing6.vml"/><Relationship Id="rId6" Type="http://schemas.openxmlformats.org/officeDocument/2006/relationships/oleObject" Target="../embeddings/oleObject6.bin"/><Relationship Id="rId5" Type="http://schemas.openxmlformats.org/officeDocument/2006/relationships/slideMaster" Target="../slideMasters/slideMaster2.xml"/><Relationship Id="rId4" Type="http://schemas.openxmlformats.org/officeDocument/2006/relationships/tags" Target="../tags/tag35.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tags" Target="../tags/tag37.xml"/><Relationship Id="rId7" Type="http://schemas.openxmlformats.org/officeDocument/2006/relationships/oleObject" Target="../embeddings/oleObject7.bin"/><Relationship Id="rId2" Type="http://schemas.openxmlformats.org/officeDocument/2006/relationships/tags" Target="../tags/tag36.xml"/><Relationship Id="rId1" Type="http://schemas.openxmlformats.org/officeDocument/2006/relationships/vmlDrawing" Target="../drawings/vmlDrawing7.vml"/><Relationship Id="rId6" Type="http://schemas.openxmlformats.org/officeDocument/2006/relationships/slideMaster" Target="../slideMasters/slideMaster2.xml"/><Relationship Id="rId5" Type="http://schemas.openxmlformats.org/officeDocument/2006/relationships/tags" Target="../tags/tag39.xml"/><Relationship Id="rId4" Type="http://schemas.openxmlformats.org/officeDocument/2006/relationships/tags" Target="../tags/tag38.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tags" Target="../tags/tag41.xml"/><Relationship Id="rId7" Type="http://schemas.openxmlformats.org/officeDocument/2006/relationships/oleObject" Target="../embeddings/oleObject8.bin"/><Relationship Id="rId2" Type="http://schemas.openxmlformats.org/officeDocument/2006/relationships/tags" Target="../tags/tag40.xml"/><Relationship Id="rId1" Type="http://schemas.openxmlformats.org/officeDocument/2006/relationships/vmlDrawing" Target="../drawings/vmlDrawing8.vml"/><Relationship Id="rId6" Type="http://schemas.openxmlformats.org/officeDocument/2006/relationships/slideMaster" Target="../slideMasters/slideMaster2.xml"/><Relationship Id="rId5" Type="http://schemas.openxmlformats.org/officeDocument/2006/relationships/tags" Target="../tags/tag43.xml"/><Relationship Id="rId4" Type="http://schemas.openxmlformats.org/officeDocument/2006/relationships/tags" Target="../tags/tag4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tags" Target="../tags/tag45.xml"/><Relationship Id="rId7" Type="http://schemas.openxmlformats.org/officeDocument/2006/relationships/image" Target="../media/image12.emf"/><Relationship Id="rId2" Type="http://schemas.openxmlformats.org/officeDocument/2006/relationships/tags" Target="../tags/tag44.xml"/><Relationship Id="rId1" Type="http://schemas.openxmlformats.org/officeDocument/2006/relationships/vmlDrawing" Target="../drawings/vmlDrawing9.vml"/><Relationship Id="rId6" Type="http://schemas.openxmlformats.org/officeDocument/2006/relationships/oleObject" Target="../embeddings/oleObject9.bin"/><Relationship Id="rId5" Type="http://schemas.openxmlformats.org/officeDocument/2006/relationships/slideMaster" Target="../slideMasters/slideMaster2.xml"/><Relationship Id="rId4" Type="http://schemas.openxmlformats.org/officeDocument/2006/relationships/tags" Target="../tags/tag4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8" Type="http://schemas.openxmlformats.org/officeDocument/2006/relationships/oleObject" Target="../embeddings/oleObject10.bin"/><Relationship Id="rId3" Type="http://schemas.openxmlformats.org/officeDocument/2006/relationships/tags" Target="../tags/tag48.xml"/><Relationship Id="rId7" Type="http://schemas.openxmlformats.org/officeDocument/2006/relationships/slideMaster" Target="../slideMasters/slideMaster2.xml"/><Relationship Id="rId2" Type="http://schemas.openxmlformats.org/officeDocument/2006/relationships/tags" Target="../tags/tag47.xml"/><Relationship Id="rId1" Type="http://schemas.openxmlformats.org/officeDocument/2006/relationships/vmlDrawing" Target="../drawings/vmlDrawing10.vml"/><Relationship Id="rId6" Type="http://schemas.openxmlformats.org/officeDocument/2006/relationships/tags" Target="../tags/tag51.xml"/><Relationship Id="rId11" Type="http://schemas.openxmlformats.org/officeDocument/2006/relationships/image" Target="../media/image20.png"/><Relationship Id="rId5" Type="http://schemas.openxmlformats.org/officeDocument/2006/relationships/tags" Target="../tags/tag50.xml"/><Relationship Id="rId10" Type="http://schemas.openxmlformats.org/officeDocument/2006/relationships/image" Target="../media/image19.jpeg"/><Relationship Id="rId4" Type="http://schemas.openxmlformats.org/officeDocument/2006/relationships/tags" Target="../tags/tag49.xml"/><Relationship Id="rId9" Type="http://schemas.openxmlformats.org/officeDocument/2006/relationships/image" Target="../media/image12.emf"/></Relationships>
</file>

<file path=ppt/slideLayouts/_rels/slideLayout78.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tags" Target="../tags/tag53.xml"/><Relationship Id="rId7" Type="http://schemas.openxmlformats.org/officeDocument/2006/relationships/oleObject" Target="../embeddings/oleObject11.bin"/><Relationship Id="rId2" Type="http://schemas.openxmlformats.org/officeDocument/2006/relationships/tags" Target="../tags/tag52.xml"/><Relationship Id="rId1" Type="http://schemas.openxmlformats.org/officeDocument/2006/relationships/vmlDrawing" Target="../drawings/vmlDrawing11.vml"/><Relationship Id="rId6" Type="http://schemas.openxmlformats.org/officeDocument/2006/relationships/slideMaster" Target="../slideMasters/slideMaster2.xml"/><Relationship Id="rId5" Type="http://schemas.openxmlformats.org/officeDocument/2006/relationships/tags" Target="../tags/tag55.xml"/><Relationship Id="rId4" Type="http://schemas.openxmlformats.org/officeDocument/2006/relationships/tags" Target="../tags/tag54.xml"/><Relationship Id="rId9" Type="http://schemas.openxmlformats.org/officeDocument/2006/relationships/image" Target="../media/image14.png"/></Relationships>
</file>

<file path=ppt/slideLayouts/_rels/slideLayout79.xml.rels><?xml version="1.0" encoding="UTF-8" standalone="yes"?>
<Relationships xmlns="http://schemas.openxmlformats.org/package/2006/relationships"><Relationship Id="rId3" Type="http://schemas.openxmlformats.org/officeDocument/2006/relationships/tags" Target="../tags/tag57.xml"/><Relationship Id="rId7" Type="http://schemas.openxmlformats.org/officeDocument/2006/relationships/image" Target="../media/image12.emf"/><Relationship Id="rId2" Type="http://schemas.openxmlformats.org/officeDocument/2006/relationships/tags" Target="../tags/tag56.xml"/><Relationship Id="rId1" Type="http://schemas.openxmlformats.org/officeDocument/2006/relationships/vmlDrawing" Target="../drawings/vmlDrawing12.vml"/><Relationship Id="rId6" Type="http://schemas.openxmlformats.org/officeDocument/2006/relationships/oleObject" Target="../embeddings/oleObject12.bin"/><Relationship Id="rId5" Type="http://schemas.openxmlformats.org/officeDocument/2006/relationships/slideMaster" Target="../slideMasters/slideMaster2.xml"/><Relationship Id="rId4" Type="http://schemas.openxmlformats.org/officeDocument/2006/relationships/tags" Target="../tags/tag58.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slideMaster" Target="../slideMasters/slideMaster3.xml"/><Relationship Id="rId7" Type="http://schemas.openxmlformats.org/officeDocument/2006/relationships/image" Target="../media/image15.jpeg"/><Relationship Id="rId2" Type="http://schemas.openxmlformats.org/officeDocument/2006/relationships/tags" Target="../tags/tag60.xml"/><Relationship Id="rId1" Type="http://schemas.openxmlformats.org/officeDocument/2006/relationships/vmlDrawing" Target="../drawings/vmlDrawing14.vml"/><Relationship Id="rId6" Type="http://schemas.openxmlformats.org/officeDocument/2006/relationships/image" Target="../media/image14.png"/><Relationship Id="rId5" Type="http://schemas.openxmlformats.org/officeDocument/2006/relationships/image" Target="../media/image12.emf"/><Relationship Id="rId4" Type="http://schemas.openxmlformats.org/officeDocument/2006/relationships/oleObject" Target="../embeddings/oleObject14.bin"/></Relationships>
</file>

<file path=ppt/slideLayouts/_rels/slideLayout82.xml.rels><?xml version="1.0" encoding="UTF-8" standalone="yes"?>
<Relationships xmlns="http://schemas.openxmlformats.org/package/2006/relationships"><Relationship Id="rId3" Type="http://schemas.openxmlformats.org/officeDocument/2006/relationships/slideMaster" Target="../slideMasters/slideMaster3.xml"/><Relationship Id="rId7" Type="http://schemas.openxmlformats.org/officeDocument/2006/relationships/image" Target="../media/image3.jpeg"/><Relationship Id="rId2" Type="http://schemas.openxmlformats.org/officeDocument/2006/relationships/tags" Target="../tags/tag61.xml"/><Relationship Id="rId1" Type="http://schemas.openxmlformats.org/officeDocument/2006/relationships/vmlDrawing" Target="../drawings/vmlDrawing15.vml"/><Relationship Id="rId6" Type="http://schemas.openxmlformats.org/officeDocument/2006/relationships/image" Target="../media/image14.png"/><Relationship Id="rId5" Type="http://schemas.openxmlformats.org/officeDocument/2006/relationships/image" Target="../media/image12.emf"/><Relationship Id="rId4" Type="http://schemas.openxmlformats.org/officeDocument/2006/relationships/oleObject" Target="../embeddings/oleObject15.bin"/></Relationships>
</file>

<file path=ppt/slideLayouts/_rels/slideLayout83.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62.xml"/><Relationship Id="rId1" Type="http://schemas.openxmlformats.org/officeDocument/2006/relationships/vmlDrawing" Target="../drawings/vmlDrawing16.vml"/><Relationship Id="rId6" Type="http://schemas.openxmlformats.org/officeDocument/2006/relationships/image" Target="../media/image3.jpeg"/><Relationship Id="rId5" Type="http://schemas.openxmlformats.org/officeDocument/2006/relationships/image" Target="../media/image16.emf"/><Relationship Id="rId4" Type="http://schemas.openxmlformats.org/officeDocument/2006/relationships/oleObject" Target="../embeddings/oleObject16.bin"/></Relationships>
</file>

<file path=ppt/slideLayouts/_rels/slideLayout84.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63.xml"/><Relationship Id="rId1" Type="http://schemas.openxmlformats.org/officeDocument/2006/relationships/vmlDrawing" Target="../drawings/vmlDrawing17.vml"/><Relationship Id="rId6" Type="http://schemas.openxmlformats.org/officeDocument/2006/relationships/image" Target="../media/image17.png"/><Relationship Id="rId5" Type="http://schemas.openxmlformats.org/officeDocument/2006/relationships/image" Target="../media/image12.emf"/><Relationship Id="rId4" Type="http://schemas.openxmlformats.org/officeDocument/2006/relationships/oleObject" Target="../embeddings/oleObject17.bin"/></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64.xml"/><Relationship Id="rId1" Type="http://schemas.openxmlformats.org/officeDocument/2006/relationships/vmlDrawing" Target="../drawings/vmlDrawing18.vml"/><Relationship Id="rId6" Type="http://schemas.openxmlformats.org/officeDocument/2006/relationships/image" Target="../media/image3.jpeg"/><Relationship Id="rId5" Type="http://schemas.openxmlformats.org/officeDocument/2006/relationships/image" Target="../media/image12.emf"/><Relationship Id="rId4" Type="http://schemas.openxmlformats.org/officeDocument/2006/relationships/oleObject" Target="../embeddings/oleObject18.bin"/></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65.xml"/><Relationship Id="rId1" Type="http://schemas.openxmlformats.org/officeDocument/2006/relationships/vmlDrawing" Target="../drawings/vmlDrawing19.vml"/><Relationship Id="rId6" Type="http://schemas.openxmlformats.org/officeDocument/2006/relationships/image" Target="../media/image3.jpeg"/><Relationship Id="rId5" Type="http://schemas.openxmlformats.org/officeDocument/2006/relationships/image" Target="../media/image12.emf"/><Relationship Id="rId4" Type="http://schemas.openxmlformats.org/officeDocument/2006/relationships/oleObject" Target="../embeddings/oleObject19.bin"/></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slideMaster" Target="../slideMasters/slideMaster4.xml"/><Relationship Id="rId7" Type="http://schemas.openxmlformats.org/officeDocument/2006/relationships/image" Target="../media/image15.jpeg"/><Relationship Id="rId2" Type="http://schemas.openxmlformats.org/officeDocument/2006/relationships/tags" Target="../tags/tag67.xml"/><Relationship Id="rId1" Type="http://schemas.openxmlformats.org/officeDocument/2006/relationships/vmlDrawing" Target="../drawings/vmlDrawing21.vml"/><Relationship Id="rId6" Type="http://schemas.openxmlformats.org/officeDocument/2006/relationships/image" Target="../media/image14.png"/><Relationship Id="rId5" Type="http://schemas.openxmlformats.org/officeDocument/2006/relationships/image" Target="../media/image12.emf"/><Relationship Id="rId4" Type="http://schemas.openxmlformats.org/officeDocument/2006/relationships/oleObject" Target="../embeddings/oleObject21.bin"/></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5">
    <p:bg>
      <p:bgPr>
        <a:solidFill>
          <a:srgbClr val="808D97"/>
        </a:solidFill>
        <a:effectLst/>
      </p:bgPr>
    </p:bg>
    <p:spTree>
      <p:nvGrpSpPr>
        <p:cNvPr id="1" name=""/>
        <p:cNvGrpSpPr/>
        <p:nvPr/>
      </p:nvGrpSpPr>
      <p:grpSpPr>
        <a:xfrm>
          <a:off x="0" y="0"/>
          <a:ext cx="0" cy="0"/>
          <a:chOff x="0" y="0"/>
          <a:chExt cx="0" cy="0"/>
        </a:xfrm>
      </p:grpSpPr>
      <p:sp>
        <p:nvSpPr>
          <p:cNvPr id="7" name="Rectangle à coins arrondis 6"/>
          <p:cNvSpPr/>
          <p:nvPr userDrawn="1"/>
        </p:nvSpPr>
        <p:spPr>
          <a:xfrm>
            <a:off x="5484277" y="649270"/>
            <a:ext cx="4104456" cy="2952328"/>
          </a:xfrm>
          <a:prstGeom prst="roundRect">
            <a:avLst/>
          </a:prstGeom>
          <a:ln w="203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noProof="0"/>
          </a:p>
        </p:txBody>
      </p:sp>
      <p:sp>
        <p:nvSpPr>
          <p:cNvPr id="2" name="Titre 1"/>
          <p:cNvSpPr>
            <a:spLocks noGrp="1"/>
          </p:cNvSpPr>
          <p:nvPr>
            <p:ph type="ctrTitle"/>
          </p:nvPr>
        </p:nvSpPr>
        <p:spPr>
          <a:xfrm>
            <a:off x="5702533" y="908718"/>
            <a:ext cx="3261955" cy="2448274"/>
          </a:xfrm>
        </p:spPr>
        <p:txBody>
          <a:bodyPr anchor="ctr" anchorCtr="0">
            <a:noAutofit/>
          </a:bodyPr>
          <a:lstStyle>
            <a:lvl1pPr>
              <a:defRPr sz="2400" cap="all" baseline="0">
                <a:solidFill>
                  <a:schemeClr val="bg1"/>
                </a:solidFill>
                <a:latin typeface="Arial Black" pitchFamily="34" charset="0"/>
              </a:defRPr>
            </a:lvl1pPr>
          </a:lstStyle>
          <a:p>
            <a:r>
              <a:rPr lang="en-US" noProof="0" smtClean="0"/>
              <a:t>Click to edit Master title style</a:t>
            </a:r>
            <a:endParaRPr lang="en-CA" noProof="0" dirty="0"/>
          </a:p>
        </p:txBody>
      </p:sp>
      <p:sp>
        <p:nvSpPr>
          <p:cNvPr id="4" name="Espace réservé de la date 3"/>
          <p:cNvSpPr>
            <a:spLocks noGrp="1"/>
          </p:cNvSpPr>
          <p:nvPr>
            <p:ph type="dt" sz="half" idx="10"/>
          </p:nvPr>
        </p:nvSpPr>
        <p:spPr/>
        <p:txBody>
          <a:bodyPr/>
          <a:lstStyle/>
          <a:p>
            <a:endParaRPr lang="en-CA" noProof="0"/>
          </a:p>
        </p:txBody>
      </p:sp>
      <p:pic>
        <p:nvPicPr>
          <p:cNvPr id="21" name="Image 20"/>
          <p:cNvPicPr>
            <a:picLocks noChangeAspect="1"/>
          </p:cNvPicPr>
          <p:nvPr userDrawn="1"/>
        </p:nvPicPr>
        <p:blipFill rotWithShape="1">
          <a:blip r:embed="rId2" cstate="print">
            <a:extLst>
              <a:ext uri="{28A0092B-C50C-407E-A947-70E740481C1C}">
                <a14:useLocalDpi xmlns:a14="http://schemas.microsoft.com/office/drawing/2010/main" val="0"/>
              </a:ext>
            </a:extLst>
          </a:blip>
          <a:srcRect r="4582"/>
          <a:stretch/>
        </p:blipFill>
        <p:spPr>
          <a:xfrm>
            <a:off x="0" y="0"/>
            <a:ext cx="5056548" cy="6858000"/>
          </a:xfrm>
          <a:prstGeom prst="rect">
            <a:avLst/>
          </a:prstGeom>
        </p:spPr>
      </p:pic>
      <p:sp>
        <p:nvSpPr>
          <p:cNvPr id="13" name="Espace réservé du contenu 12"/>
          <p:cNvSpPr>
            <a:spLocks noGrp="1"/>
          </p:cNvSpPr>
          <p:nvPr>
            <p:ph sz="quarter" idx="13"/>
          </p:nvPr>
        </p:nvSpPr>
        <p:spPr>
          <a:xfrm>
            <a:off x="6372200" y="4149080"/>
            <a:ext cx="2232247" cy="1656184"/>
          </a:xfrm>
        </p:spPr>
        <p:txBody>
          <a:bodyPr anchor="b" anchorCtr="0">
            <a:noAutofit/>
          </a:bodyPr>
          <a:lstStyle>
            <a:lvl1pPr marL="0" indent="0" algn="l">
              <a:buNone/>
              <a:defRPr sz="1000" cap="all" baseline="0">
                <a:solidFill>
                  <a:schemeClr val="bg1"/>
                </a:solidFill>
              </a:defRPr>
            </a:lvl1pPr>
            <a:lvl2pPr>
              <a:defRPr sz="1000" cap="all" baseline="0">
                <a:solidFill>
                  <a:schemeClr val="bg1"/>
                </a:solidFill>
              </a:defRPr>
            </a:lvl2pPr>
            <a:lvl3pPr>
              <a:defRPr sz="1000" cap="all" baseline="0">
                <a:solidFill>
                  <a:schemeClr val="bg1"/>
                </a:solidFill>
              </a:defRPr>
            </a:lvl3pPr>
            <a:lvl4pPr>
              <a:defRPr sz="1000" cap="all" baseline="0">
                <a:solidFill>
                  <a:schemeClr val="bg1"/>
                </a:solidFill>
              </a:defRPr>
            </a:lvl4pPr>
            <a:lvl5pPr>
              <a:defRPr sz="1000" cap="all" baseline="0">
                <a:solidFill>
                  <a:schemeClr val="bg1"/>
                </a:solidFill>
              </a:defRPr>
            </a:lvl5pPr>
          </a:lstStyle>
          <a:p>
            <a:pPr lvl="0"/>
            <a:r>
              <a:rPr lang="en-US" noProof="0" smtClean="0"/>
              <a:t>Click to edit Master text styles</a:t>
            </a:r>
          </a:p>
        </p:txBody>
      </p:sp>
      <p:pic>
        <p:nvPicPr>
          <p:cNvPr id="9" name="Imag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120000" y="6029400"/>
            <a:ext cx="2385752" cy="752400"/>
          </a:xfrm>
          <a:prstGeom prst="rect">
            <a:avLst/>
          </a:prstGeom>
        </p:spPr>
      </p:pic>
    </p:spTree>
    <p:extLst>
      <p:ext uri="{BB962C8B-B14F-4D97-AF65-F5344CB8AC3E}">
        <p14:creationId xmlns:p14="http://schemas.microsoft.com/office/powerpoint/2010/main" val="425700783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ver 8">
    <p:bg>
      <p:bgRef idx="1001">
        <a:schemeClr val="bg1"/>
      </p:bgRef>
    </p:bg>
    <p:spTree>
      <p:nvGrpSpPr>
        <p:cNvPr id="1" name=""/>
        <p:cNvGrpSpPr/>
        <p:nvPr/>
      </p:nvGrpSpPr>
      <p:grpSpPr>
        <a:xfrm>
          <a:off x="0" y="0"/>
          <a:ext cx="0" cy="0"/>
          <a:chOff x="0" y="0"/>
          <a:chExt cx="0" cy="0"/>
        </a:xfrm>
      </p:grpSpPr>
      <p:sp>
        <p:nvSpPr>
          <p:cNvPr id="7" name="Rectangle à coins arrondis 6"/>
          <p:cNvSpPr/>
          <p:nvPr userDrawn="1"/>
        </p:nvSpPr>
        <p:spPr>
          <a:xfrm>
            <a:off x="611560" y="-747465"/>
            <a:ext cx="7978056" cy="5904657"/>
          </a:xfrm>
          <a:prstGeom prst="roundRect">
            <a:avLst/>
          </a:prstGeom>
          <a:noFill/>
          <a:ln w="203200">
            <a:solidFill>
              <a:srgbClr val="D3DC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noProof="0"/>
          </a:p>
        </p:txBody>
      </p:sp>
      <p:sp>
        <p:nvSpPr>
          <p:cNvPr id="2" name="Titre 1"/>
          <p:cNvSpPr>
            <a:spLocks noGrp="1"/>
          </p:cNvSpPr>
          <p:nvPr>
            <p:ph type="ctrTitle"/>
          </p:nvPr>
        </p:nvSpPr>
        <p:spPr>
          <a:xfrm>
            <a:off x="1691680" y="1523314"/>
            <a:ext cx="5796543" cy="1329622"/>
          </a:xfrm>
        </p:spPr>
        <p:txBody>
          <a:bodyPr anchor="t" anchorCtr="0">
            <a:noAutofit/>
          </a:bodyPr>
          <a:lstStyle>
            <a:lvl1pPr>
              <a:defRPr sz="2800" cap="all" baseline="0">
                <a:solidFill>
                  <a:srgbClr val="808D97"/>
                </a:solidFill>
                <a:latin typeface="Arial Black" pitchFamily="34" charset="0"/>
              </a:defRPr>
            </a:lvl1pPr>
          </a:lstStyle>
          <a:p>
            <a:r>
              <a:rPr lang="en-US" noProof="0" smtClean="0"/>
              <a:t>Click to edit Master title style</a:t>
            </a:r>
            <a:endParaRPr lang="en-CA" noProof="0" dirty="0"/>
          </a:p>
        </p:txBody>
      </p:sp>
      <p:cxnSp>
        <p:nvCxnSpPr>
          <p:cNvPr id="11" name="Connecteur droit 10"/>
          <p:cNvCxnSpPr/>
          <p:nvPr userDrawn="1"/>
        </p:nvCxnSpPr>
        <p:spPr>
          <a:xfrm>
            <a:off x="6588224" y="620688"/>
            <a:ext cx="1800000" cy="0"/>
          </a:xfrm>
          <a:prstGeom prst="line">
            <a:avLst/>
          </a:prstGeom>
          <a:ln w="285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userDrawn="1"/>
        </p:nvCxnSpPr>
        <p:spPr>
          <a:xfrm>
            <a:off x="6588224" y="2708920"/>
            <a:ext cx="1800000" cy="0"/>
          </a:xfrm>
          <a:prstGeom prst="line">
            <a:avLst/>
          </a:prstGeom>
          <a:ln w="285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3" name="Espace réservé du contenu 12"/>
          <p:cNvSpPr>
            <a:spLocks noGrp="1"/>
          </p:cNvSpPr>
          <p:nvPr>
            <p:ph sz="quarter" idx="11"/>
          </p:nvPr>
        </p:nvSpPr>
        <p:spPr>
          <a:xfrm>
            <a:off x="1691680" y="2919158"/>
            <a:ext cx="5796544" cy="1900349"/>
          </a:xfrm>
        </p:spPr>
        <p:txBody>
          <a:bodyPr anchor="b" anchorCtr="0"/>
          <a:lstStyle>
            <a:lvl1pPr marL="0" indent="0" algn="ctr">
              <a:buNone/>
              <a:defRPr sz="1000" cap="all" baseline="0">
                <a:solidFill>
                  <a:srgbClr val="808D97"/>
                </a:solidFill>
              </a:defRPr>
            </a:lvl1pPr>
            <a:lvl2pPr>
              <a:defRPr sz="1000" cap="all" baseline="0">
                <a:solidFill>
                  <a:schemeClr val="bg1"/>
                </a:solidFill>
              </a:defRPr>
            </a:lvl2pPr>
            <a:lvl3pPr>
              <a:defRPr sz="1000" cap="all" baseline="0">
                <a:solidFill>
                  <a:schemeClr val="bg1"/>
                </a:solidFill>
              </a:defRPr>
            </a:lvl3pPr>
            <a:lvl4pPr>
              <a:defRPr sz="1000" cap="all" baseline="0">
                <a:solidFill>
                  <a:schemeClr val="bg1"/>
                </a:solidFill>
              </a:defRPr>
            </a:lvl4pPr>
            <a:lvl5pPr>
              <a:defRPr sz="1000" cap="all" baseline="0">
                <a:solidFill>
                  <a:schemeClr val="bg1"/>
                </a:solidFill>
              </a:defRPr>
            </a:lvl5pPr>
          </a:lstStyle>
          <a:p>
            <a:pPr lvl="0"/>
            <a:r>
              <a:rPr lang="en-US" noProof="0" smtClean="0"/>
              <a:t>Click to edit Master text styles</a:t>
            </a:r>
          </a:p>
        </p:txBody>
      </p:sp>
      <p:pic>
        <p:nvPicPr>
          <p:cNvPr id="14" name="Imag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5191" y="6136536"/>
            <a:ext cx="2393313" cy="709159"/>
          </a:xfrm>
          <a:prstGeom prst="rect">
            <a:avLst/>
          </a:prstGeom>
        </p:spPr>
      </p:pic>
    </p:spTree>
    <p:extLst>
      <p:ext uri="{BB962C8B-B14F-4D97-AF65-F5344CB8AC3E}">
        <p14:creationId xmlns:p14="http://schemas.microsoft.com/office/powerpoint/2010/main" val="395382148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Group Title slide">
    <p:bg>
      <p:bgRef idx="1001">
        <a:schemeClr val="bg1"/>
      </p:bgRef>
    </p:bg>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2"/>
            </p:custDataLst>
            <p:extLst>
              <p:ext uri="{D42A27DB-BD31-4B8C-83A1-F6EECF244321}">
                <p14:modId xmlns:p14="http://schemas.microsoft.com/office/powerpoint/2010/main" val="67008047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5377"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5"/>
          <p:cNvSpPr/>
          <p:nvPr userDrawn="1"/>
        </p:nvSpPr>
        <p:spPr>
          <a:xfrm>
            <a:off x="0" y="0"/>
            <a:ext cx="9144000" cy="6250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pic>
        <p:nvPicPr>
          <p:cNvPr id="8" name="Image 7"/>
          <p:cNvPicPr>
            <a:picLocks noChangeAspect="1"/>
          </p:cNvPicPr>
          <p:nvPr userDrawn="1"/>
        </p:nvPicPr>
        <p:blipFill rotWithShape="1">
          <a:blip r:embed="rId6" cstate="print">
            <a:extLst>
              <a:ext uri="{28A0092B-C50C-407E-A947-70E740481C1C}">
                <a14:useLocalDpi xmlns:a14="http://schemas.microsoft.com/office/drawing/2010/main" val="0"/>
              </a:ext>
            </a:extLst>
          </a:blip>
          <a:srcRect r="18542"/>
          <a:stretch/>
        </p:blipFill>
        <p:spPr>
          <a:xfrm>
            <a:off x="5220072" y="130145"/>
            <a:ext cx="3923929" cy="5845581"/>
          </a:xfrm>
          <a:prstGeom prst="rect">
            <a:avLst/>
          </a:prstGeom>
        </p:spPr>
      </p:pic>
      <p:sp>
        <p:nvSpPr>
          <p:cNvPr id="10" name="Titre 1"/>
          <p:cNvSpPr>
            <a:spLocks noGrp="1"/>
          </p:cNvSpPr>
          <p:nvPr userDrawn="1">
            <p:ph type="ctrTitle" hasCustomPrompt="1"/>
          </p:nvPr>
        </p:nvSpPr>
        <p:spPr>
          <a:xfrm>
            <a:off x="5580112" y="836712"/>
            <a:ext cx="3168352" cy="2376264"/>
          </a:xfrm>
        </p:spPr>
        <p:txBody>
          <a:bodyPr anchor="ctr" anchorCtr="0">
            <a:normAutofit/>
          </a:bodyPr>
          <a:lstStyle>
            <a:lvl1pPr algn="l">
              <a:lnSpc>
                <a:spcPct val="100000"/>
              </a:lnSpc>
              <a:defRPr sz="2000" cap="none" baseline="0">
                <a:solidFill>
                  <a:schemeClr val="accent1"/>
                </a:solidFill>
                <a:latin typeface="Arial Black" pitchFamily="34" charset="0"/>
              </a:defRPr>
            </a:lvl1pPr>
          </a:lstStyle>
          <a:p>
            <a:r>
              <a:rPr lang="en-CA" noProof="0" smtClean="0"/>
              <a:t>Click to edit title</a:t>
            </a:r>
            <a:endParaRPr lang="en-CA" noProof="0"/>
          </a:p>
        </p:txBody>
      </p:sp>
      <p:sp>
        <p:nvSpPr>
          <p:cNvPr id="17" name="Text Placeholder 16"/>
          <p:cNvSpPr>
            <a:spLocks noGrp="1"/>
          </p:cNvSpPr>
          <p:nvPr>
            <p:ph type="body" sz="quarter" idx="10" hasCustomPrompt="1"/>
          </p:nvPr>
        </p:nvSpPr>
        <p:spPr>
          <a:xfrm>
            <a:off x="5580063" y="3357563"/>
            <a:ext cx="3168650" cy="2232025"/>
          </a:xfrm>
        </p:spPr>
        <p:txBody>
          <a:bodyPr anchor="ctr">
            <a:normAutofit/>
          </a:bodyPr>
          <a:lstStyle>
            <a:lvl1pPr>
              <a:lnSpc>
                <a:spcPct val="100000"/>
              </a:lnSpc>
              <a:defRPr sz="1400">
                <a:solidFill>
                  <a:srgbClr val="808D97"/>
                </a:solidFill>
              </a:defRPr>
            </a:lvl1pPr>
          </a:lstStyle>
          <a:p>
            <a:pPr lvl="0"/>
            <a:r>
              <a:rPr lang="en-CA" noProof="0" smtClean="0"/>
              <a:t>Click to add presenter and date</a:t>
            </a:r>
          </a:p>
        </p:txBody>
      </p:sp>
      <p:sp>
        <p:nvSpPr>
          <p:cNvPr id="3" name="Espace réservé pour une image  2"/>
          <p:cNvSpPr>
            <a:spLocks noGrp="1"/>
          </p:cNvSpPr>
          <p:nvPr>
            <p:ph type="pic" sz="quarter" idx="11"/>
          </p:nvPr>
        </p:nvSpPr>
        <p:spPr>
          <a:xfrm>
            <a:off x="0" y="0"/>
            <a:ext cx="5076056" cy="6858000"/>
          </a:xfrm>
        </p:spPr>
        <p:txBody>
          <a:bodyPr/>
          <a:lstStyle/>
          <a:p>
            <a:r>
              <a:rPr lang="en-US" smtClean="0"/>
              <a:t>Click icon to add picture</a:t>
            </a:r>
            <a:endParaRPr lang="fr-CA"/>
          </a:p>
        </p:txBody>
      </p:sp>
      <p:sp>
        <p:nvSpPr>
          <p:cNvPr id="11"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12" name="Image 10"/>
          <p:cNvPicPr>
            <a:picLocks noChangeAspect="1"/>
          </p:cNvPicPr>
          <p:nvPr userDrawn="1"/>
        </p:nvPicPr>
        <p:blipFill rotWithShape="1">
          <a:blip r:embed="rId7"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30148694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aphicFrame>
        <p:nvGraphicFramePr>
          <p:cNvPr id="23" name="Object 22" hidden="1"/>
          <p:cNvGraphicFramePr>
            <a:graphicFrameLocks noChangeAspect="1"/>
          </p:cNvGraphicFramePr>
          <p:nvPr>
            <p:custDataLst>
              <p:tags r:id="rId2"/>
            </p:custDataLst>
            <p:extLst>
              <p:ext uri="{D42A27DB-BD31-4B8C-83A1-F6EECF244321}">
                <p14:modId xmlns:p14="http://schemas.microsoft.com/office/powerpoint/2010/main" val="280316789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6401" name="think-cell Slide" r:id="rId4" imgW="500" imgH="500" progId="TCLayout.ActiveDocument.1">
                  <p:embed/>
                </p:oleObj>
              </mc:Choice>
              <mc:Fallback>
                <p:oleObj name="think-cell Slide" r:id="rId4" imgW="500" imgH="50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2" name="Espace réservé du titre 1"/>
          <p:cNvSpPr>
            <a:spLocks noGrp="1"/>
          </p:cNvSpPr>
          <p:nvPr>
            <p:ph type="title" hasCustomPrompt="1"/>
          </p:nvPr>
        </p:nvSpPr>
        <p:spPr>
          <a:xfrm>
            <a:off x="350729" y="188640"/>
            <a:ext cx="8397735" cy="717944"/>
          </a:xfrm>
          <a:prstGeom prst="rect">
            <a:avLst/>
          </a:prstGeom>
        </p:spPr>
        <p:txBody>
          <a:bodyPr vert="horz" lIns="0" tIns="45720" rIns="91440" bIns="45720" rtlCol="0" anchor="t" anchorCtr="0">
            <a:noAutofit/>
          </a:bodyPr>
          <a:lstStyle>
            <a:lvl1pPr>
              <a:defRPr/>
            </a:lvl1pPr>
          </a:lstStyle>
          <a:p>
            <a:r>
              <a:rPr lang="en-CA" noProof="0" dirty="0" smtClean="0"/>
              <a:t>Click to edit title</a:t>
            </a:r>
            <a:endParaRPr lang="en-CA" noProof="0" dirty="0"/>
          </a:p>
        </p:txBody>
      </p:sp>
      <p:sp>
        <p:nvSpPr>
          <p:cNvPr id="24" name="Text Placeholder 16"/>
          <p:cNvSpPr>
            <a:spLocks noGrp="1"/>
          </p:cNvSpPr>
          <p:nvPr>
            <p:ph type="body" sz="quarter" idx="10" hasCustomPrompt="1"/>
          </p:nvPr>
        </p:nvSpPr>
        <p:spPr>
          <a:xfrm>
            <a:off x="1115617" y="1196752"/>
            <a:ext cx="7416823" cy="576064"/>
          </a:xfrm>
          <a:solidFill>
            <a:srgbClr val="DCE5E4"/>
          </a:solidFill>
        </p:spPr>
        <p:txBody>
          <a:bodyPr anchor="ctr">
            <a:normAutofit/>
          </a:bodyPr>
          <a:lstStyle>
            <a:lvl1pPr>
              <a:lnSpc>
                <a:spcPct val="100000"/>
              </a:lnSpc>
              <a:defRPr sz="1600" b="1" cap="all" baseline="0">
                <a:solidFill>
                  <a:srgbClr val="808D97"/>
                </a:solidFill>
              </a:defRPr>
            </a:lvl1pPr>
          </a:lstStyle>
          <a:p>
            <a:pPr lvl="0"/>
            <a:r>
              <a:rPr lang="en-CA" smtClean="0"/>
              <a:t>CLICK TO EDIT TEXT</a:t>
            </a:r>
            <a:endParaRPr lang="en-CA" dirty="0" smtClean="0"/>
          </a:p>
        </p:txBody>
      </p:sp>
      <p:sp>
        <p:nvSpPr>
          <p:cNvPr id="26" name="Text Placeholder 16"/>
          <p:cNvSpPr>
            <a:spLocks noGrp="1"/>
          </p:cNvSpPr>
          <p:nvPr>
            <p:ph type="body" sz="quarter" idx="11" hasCustomPrompt="1"/>
          </p:nvPr>
        </p:nvSpPr>
        <p:spPr>
          <a:xfrm>
            <a:off x="1115616" y="191683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27" name="Text Placeholder 16"/>
          <p:cNvSpPr>
            <a:spLocks noGrp="1"/>
          </p:cNvSpPr>
          <p:nvPr>
            <p:ph type="body" sz="quarter" idx="12" hasCustomPrompt="1"/>
          </p:nvPr>
        </p:nvSpPr>
        <p:spPr>
          <a:xfrm>
            <a:off x="1115616" y="263691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28" name="Text Placeholder 16"/>
          <p:cNvSpPr>
            <a:spLocks noGrp="1"/>
          </p:cNvSpPr>
          <p:nvPr>
            <p:ph type="body" sz="quarter" idx="13" hasCustomPrompt="1"/>
          </p:nvPr>
        </p:nvSpPr>
        <p:spPr>
          <a:xfrm>
            <a:off x="1115616" y="335699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29" name="Text Placeholder 16"/>
          <p:cNvSpPr>
            <a:spLocks noGrp="1"/>
          </p:cNvSpPr>
          <p:nvPr>
            <p:ph type="body" sz="quarter" idx="14" hasCustomPrompt="1"/>
          </p:nvPr>
        </p:nvSpPr>
        <p:spPr>
          <a:xfrm>
            <a:off x="1115616" y="407707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15" name="Text Placeholder 14"/>
          <p:cNvSpPr>
            <a:spLocks noGrp="1"/>
          </p:cNvSpPr>
          <p:nvPr>
            <p:ph type="body" sz="quarter" idx="15" hasCustomPrompt="1"/>
          </p:nvPr>
        </p:nvSpPr>
        <p:spPr>
          <a:xfrm>
            <a:off x="496100" y="1196752"/>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1</a:t>
            </a:r>
            <a:endParaRPr lang="en-CA" dirty="0"/>
          </a:p>
        </p:txBody>
      </p:sp>
      <p:sp>
        <p:nvSpPr>
          <p:cNvPr id="16" name="Text Placeholder 14"/>
          <p:cNvSpPr>
            <a:spLocks noGrp="1"/>
          </p:cNvSpPr>
          <p:nvPr>
            <p:ph type="body" sz="quarter" idx="16" hasCustomPrompt="1"/>
          </p:nvPr>
        </p:nvSpPr>
        <p:spPr>
          <a:xfrm>
            <a:off x="496100" y="1916848"/>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2</a:t>
            </a:r>
            <a:endParaRPr lang="en-CA" dirty="0"/>
          </a:p>
        </p:txBody>
      </p:sp>
      <p:sp>
        <p:nvSpPr>
          <p:cNvPr id="17" name="Text Placeholder 14"/>
          <p:cNvSpPr>
            <a:spLocks noGrp="1"/>
          </p:cNvSpPr>
          <p:nvPr>
            <p:ph type="body" sz="quarter" idx="17" hasCustomPrompt="1"/>
          </p:nvPr>
        </p:nvSpPr>
        <p:spPr>
          <a:xfrm>
            <a:off x="496100" y="2636944"/>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3</a:t>
            </a:r>
            <a:endParaRPr lang="en-CA" dirty="0"/>
          </a:p>
        </p:txBody>
      </p:sp>
      <p:sp>
        <p:nvSpPr>
          <p:cNvPr id="18" name="Text Placeholder 14"/>
          <p:cNvSpPr>
            <a:spLocks noGrp="1"/>
          </p:cNvSpPr>
          <p:nvPr>
            <p:ph type="body" sz="quarter" idx="18" hasCustomPrompt="1"/>
          </p:nvPr>
        </p:nvSpPr>
        <p:spPr>
          <a:xfrm>
            <a:off x="496100" y="3357040"/>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4</a:t>
            </a:r>
            <a:endParaRPr lang="en-CA" dirty="0"/>
          </a:p>
        </p:txBody>
      </p:sp>
      <p:sp>
        <p:nvSpPr>
          <p:cNvPr id="19" name="Text Placeholder 14"/>
          <p:cNvSpPr>
            <a:spLocks noGrp="1"/>
          </p:cNvSpPr>
          <p:nvPr>
            <p:ph type="body" sz="quarter" idx="19" hasCustomPrompt="1"/>
          </p:nvPr>
        </p:nvSpPr>
        <p:spPr>
          <a:xfrm>
            <a:off x="496100" y="4077136"/>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5</a:t>
            </a:r>
            <a:endParaRPr lang="en-CA" dirty="0"/>
          </a:p>
        </p:txBody>
      </p:sp>
      <p:sp>
        <p:nvSpPr>
          <p:cNvPr id="20" name="Espace réservé du numéro de diapositive 5"/>
          <p:cNvSpPr>
            <a:spLocks noGrp="1"/>
          </p:cNvSpPr>
          <p:nvPr>
            <p:ph type="sldNum" sz="quarter" idx="20"/>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25"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21" name="Image 10"/>
          <p:cNvPicPr>
            <a:picLocks noChangeAspect="1"/>
          </p:cNvPicPr>
          <p:nvPr userDrawn="1"/>
        </p:nvPicPr>
        <p:blipFill rotWithShape="1">
          <a:blip r:embed="rId6"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1886323577"/>
      </p:ext>
    </p:extLst>
  </p:cSld>
  <p:clrMapOvr>
    <a:masterClrMapping/>
  </p:clrMapOvr>
  <p:timing>
    <p:tnLst>
      <p:par>
        <p:cTn id="1" dur="indefinite" restart="never" nodeType="tmRoot"/>
      </p:par>
    </p:tnLst>
  </p:timing>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2"/>
            </p:custDataLst>
            <p:extLst>
              <p:ext uri="{D42A27DB-BD31-4B8C-83A1-F6EECF244321}">
                <p14:modId xmlns:p14="http://schemas.microsoft.com/office/powerpoint/2010/main" val="174248548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7425"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Espace réservé pour une image  4"/>
          <p:cNvSpPr>
            <a:spLocks noGrp="1"/>
          </p:cNvSpPr>
          <p:nvPr>
            <p:ph type="pic" sz="quarter" idx="10"/>
          </p:nvPr>
        </p:nvSpPr>
        <p:spPr>
          <a:xfrm>
            <a:off x="395536" y="1679600"/>
            <a:ext cx="4824536" cy="3672408"/>
          </a:xfrm>
          <a:solidFill>
            <a:schemeClr val="bg1"/>
          </a:solidFill>
        </p:spPr>
        <p:txBody>
          <a:bodyPr/>
          <a:lstStyle>
            <a:lvl1pPr>
              <a:lnSpc>
                <a:spcPct val="100000"/>
              </a:lnSpc>
              <a:defRPr/>
            </a:lvl1pPr>
          </a:lstStyle>
          <a:p>
            <a:r>
              <a:rPr lang="en-US" noProof="0" smtClean="0"/>
              <a:t>Click icon to add picture</a:t>
            </a:r>
            <a:endParaRPr lang="en-CA" noProof="0" dirty="0"/>
          </a:p>
        </p:txBody>
      </p:sp>
      <p:sp>
        <p:nvSpPr>
          <p:cNvPr id="9" name="Titre 1"/>
          <p:cNvSpPr>
            <a:spLocks noGrp="1"/>
          </p:cNvSpPr>
          <p:nvPr>
            <p:ph type="ctrTitle" hasCustomPrompt="1"/>
          </p:nvPr>
        </p:nvSpPr>
        <p:spPr>
          <a:xfrm>
            <a:off x="5436096" y="1675408"/>
            <a:ext cx="3168352" cy="3672408"/>
          </a:xfrm>
        </p:spPr>
        <p:txBody>
          <a:bodyPr lIns="72000" rIns="72000" anchor="ctr" anchorCtr="0">
            <a:noAutofit/>
          </a:bodyPr>
          <a:lstStyle>
            <a:lvl1pPr algn="l">
              <a:lnSpc>
                <a:spcPct val="100000"/>
              </a:lnSpc>
              <a:defRPr sz="2000" cap="none" baseline="0">
                <a:solidFill>
                  <a:srgbClr val="8996A0"/>
                </a:solidFill>
                <a:latin typeface="Arial Black" pitchFamily="34" charset="0"/>
              </a:defRPr>
            </a:lvl1pPr>
          </a:lstStyle>
          <a:p>
            <a:r>
              <a:rPr lang="en-CA" noProof="0" dirty="0" smtClean="0"/>
              <a:t>Click to edit title</a:t>
            </a:r>
            <a:endParaRPr lang="en-CA" noProof="0" dirty="0"/>
          </a:p>
        </p:txBody>
      </p:sp>
      <p:sp>
        <p:nvSpPr>
          <p:cNvPr id="10"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pic>
        <p:nvPicPr>
          <p:cNvPr id="2" name="Image 1"/>
          <p:cNvPicPr>
            <a:picLocks noChangeAspect="1"/>
          </p:cNvPicPr>
          <p:nvPr userDrawn="1"/>
        </p:nvPicPr>
        <p:blipFill rotWithShape="1">
          <a:blip r:embed="rId6">
            <a:extLst>
              <a:ext uri="{28A0092B-C50C-407E-A947-70E740481C1C}">
                <a14:useLocalDpi xmlns:a14="http://schemas.microsoft.com/office/drawing/2010/main" val="0"/>
              </a:ext>
            </a:extLst>
          </a:blip>
          <a:srcRect r="15300"/>
          <a:stretch/>
        </p:blipFill>
        <p:spPr>
          <a:xfrm>
            <a:off x="5257800" y="1412776"/>
            <a:ext cx="3887095" cy="4364375"/>
          </a:xfrm>
          <a:prstGeom prst="rect">
            <a:avLst/>
          </a:prstGeom>
        </p:spPr>
      </p:pic>
      <p:sp>
        <p:nvSpPr>
          <p:cNvPr id="8"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860593452"/>
      </p:ext>
    </p:extLst>
  </p:cSld>
  <p:clrMapOvr>
    <a:masterClrMapping/>
  </p:clrMapOvr>
  <p:timing>
    <p:tnLst>
      <p:par>
        <p:cTn id="1" dur="indefinite" restart="never" nodeType="tmRoot"/>
      </p:par>
    </p:tnLst>
  </p:timing>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lnSpc>
                <a:spcPct val="100000"/>
              </a:lnSpc>
              <a:defRPr/>
            </a:lvl1pPr>
          </a:lstStyle>
          <a:p>
            <a:r>
              <a:rPr lang="en-CA" noProof="0" smtClean="0"/>
              <a:t>Click to edit title</a:t>
            </a:r>
            <a:endParaRPr lang="en-CA" dirty="0"/>
          </a:p>
        </p:txBody>
      </p:sp>
      <p:sp>
        <p:nvSpPr>
          <p:cNvPr id="3" name="Espace réservé du contenu 2"/>
          <p:cNvSpPr>
            <a:spLocks noGrp="1"/>
          </p:cNvSpPr>
          <p:nvPr>
            <p:ph idx="1" hasCustomPrompt="1"/>
          </p:nvPr>
        </p:nvSpPr>
        <p:spPr>
          <a:xfrm>
            <a:off x="350729" y="1196752"/>
            <a:ext cx="8397735" cy="4752528"/>
          </a:xfrm>
        </p:spPr>
        <p:txBody>
          <a:bodyPr lIns="0" rIns="72000"/>
          <a:lstStyle>
            <a:lvl1pPr>
              <a:lnSpc>
                <a:spcPct val="100000"/>
              </a:lnSpc>
              <a:spcBef>
                <a:spcPts val="600"/>
              </a:spcBef>
              <a:defRPr/>
            </a:lvl1pPr>
            <a:lvl2pPr>
              <a:lnSpc>
                <a:spcPct val="100000"/>
              </a:lnSpc>
              <a:buClr>
                <a:srgbClr val="808D97"/>
              </a:buClr>
              <a:defRPr/>
            </a:lvl2pPr>
            <a:lvl3pPr>
              <a:lnSpc>
                <a:spcPct val="100000"/>
              </a:lnSpc>
              <a:buClr>
                <a:srgbClr val="8996A0"/>
              </a:buClr>
              <a:defRPr sz="1200"/>
            </a:lvl3pPr>
            <a:lvl4pPr>
              <a:lnSpc>
                <a:spcPct val="100000"/>
              </a:lnSpc>
              <a:buClr>
                <a:srgbClr val="8996A0"/>
              </a:buClr>
              <a:defRPr sz="1200"/>
            </a:lvl4p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p:txBody>
      </p:sp>
      <p:sp>
        <p:nvSpPr>
          <p:cNvPr id="8" name="Espace réservé du numéro de diapositive 5"/>
          <p:cNvSpPr>
            <a:spLocks noGrp="1"/>
          </p:cNvSpPr>
          <p:nvPr>
            <p:ph type="sldNum" sz="quarter" idx="15"/>
          </p:nvPr>
        </p:nvSpPr>
        <p:spPr>
          <a:xfrm>
            <a:off x="360040" y="6309320"/>
            <a:ext cx="323528" cy="360000"/>
          </a:xfrm>
          <a:prstGeom prst="rect">
            <a:avLst/>
          </a:prstGeom>
        </p:spPr>
        <p:txBody>
          <a:bodyPr/>
          <a:lstStyle>
            <a:lvl1pPr>
              <a:lnSpc>
                <a:spcPct val="100000"/>
              </a:lnSpc>
              <a:defRPr/>
            </a:lvl1pPr>
          </a:lstStyle>
          <a:p>
            <a:fld id="{CCEA77D5-0B01-41C0-8AB2-471B057BD053}" type="slidenum">
              <a:rPr lang="en-CA" smtClean="0"/>
              <a:pPr/>
              <a:t>‹#›</a:t>
            </a:fld>
            <a:endParaRPr lang="en-CA" dirty="0"/>
          </a:p>
        </p:txBody>
      </p:sp>
      <p:sp>
        <p:nvSpPr>
          <p:cNvPr id="9" name="Text Placeholder 6"/>
          <p:cNvSpPr>
            <a:spLocks noGrp="1"/>
          </p:cNvSpPr>
          <p:nvPr>
            <p:ph type="body" sz="quarter" idx="16" hasCustomPrompt="1"/>
          </p:nvPr>
        </p:nvSpPr>
        <p:spPr>
          <a:xfrm>
            <a:off x="755576" y="6308725"/>
            <a:ext cx="6119887" cy="360363"/>
          </a:xfrm>
        </p:spPr>
        <p:txBody>
          <a:bodyPr anchor="ctr">
            <a:noAutofit/>
          </a:bodyPr>
          <a:lstStyle>
            <a:lvl1pPr>
              <a:lnSpc>
                <a:spcPct val="1000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dirty="0" smtClean="0"/>
              <a:t>Click to add notes</a:t>
            </a:r>
            <a:endParaRPr lang="en-CA" dirty="0"/>
          </a:p>
        </p:txBody>
      </p:sp>
      <p:sp>
        <p:nvSpPr>
          <p:cNvPr id="7" name="Text Box 23"/>
          <p:cNvSpPr txBox="1">
            <a:spLocks noChangeArrowheads="1"/>
          </p:cNvSpPr>
          <p:nvPr userDrawn="1"/>
        </p:nvSpPr>
        <p:spPr bwMode="auto">
          <a:xfrm rot="16200000">
            <a:off x="7660213" y="3496360"/>
            <a:ext cx="2695044" cy="274320"/>
          </a:xfrm>
          <a:prstGeom prst="rect">
            <a:avLst/>
          </a:prstGeom>
          <a:no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2588347862"/>
      </p:ext>
    </p:extLst>
  </p:cSld>
  <p:clrMapOvr>
    <a:masterClrMapping/>
  </p:clrMapOvr>
  <p:timing>
    <p:tnLst>
      <p:par>
        <p:cTn id="1" dur="indefinite" restart="never" nodeType="tmRoot"/>
      </p:par>
    </p:tnLst>
  </p:timing>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itle and Content 16 pt">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a:lvl1pPr>
          </a:lstStyle>
          <a:p>
            <a:r>
              <a:rPr lang="en-CA" noProof="0" smtClean="0"/>
              <a:t>Click to edit title</a:t>
            </a:r>
            <a:endParaRPr lang="en-CA" dirty="0"/>
          </a:p>
        </p:txBody>
      </p:sp>
      <p:sp>
        <p:nvSpPr>
          <p:cNvPr id="3" name="Espace réservé du contenu 2"/>
          <p:cNvSpPr>
            <a:spLocks noGrp="1"/>
          </p:cNvSpPr>
          <p:nvPr>
            <p:ph idx="1" hasCustomPrompt="1"/>
          </p:nvPr>
        </p:nvSpPr>
        <p:spPr>
          <a:xfrm>
            <a:off x="350729" y="1196752"/>
            <a:ext cx="8397735" cy="4752528"/>
          </a:xfrm>
        </p:spPr>
        <p:txBody>
          <a:bodyPr lIns="0" rIns="72000">
            <a:normAutofit/>
          </a:bodyPr>
          <a:lstStyle>
            <a:lvl1pPr>
              <a:lnSpc>
                <a:spcPct val="100000"/>
              </a:lnSpc>
              <a:spcBef>
                <a:spcPts val="600"/>
              </a:spcBef>
              <a:defRPr sz="1600"/>
            </a:lvl1pPr>
            <a:lvl2pPr>
              <a:lnSpc>
                <a:spcPct val="100000"/>
              </a:lnSpc>
              <a:spcBef>
                <a:spcPts val="600"/>
              </a:spcBef>
              <a:buClr>
                <a:srgbClr val="8996A0"/>
              </a:buClr>
              <a:defRPr sz="1600"/>
            </a:lvl2pPr>
            <a:lvl3pPr>
              <a:lnSpc>
                <a:spcPct val="100000"/>
              </a:lnSpc>
              <a:spcBef>
                <a:spcPts val="600"/>
              </a:spcBef>
              <a:buClr>
                <a:srgbClr val="8996A0"/>
              </a:buClr>
              <a:defRPr sz="1600"/>
            </a:lvl3pPr>
            <a:lvl4pPr>
              <a:lnSpc>
                <a:spcPct val="100000"/>
              </a:lnSpc>
              <a:spcBef>
                <a:spcPts val="600"/>
              </a:spcBef>
              <a:buClr>
                <a:srgbClr val="8996A0"/>
              </a:buClr>
              <a:defRPr sz="1600"/>
            </a:lvl4pPr>
            <a:lvl5pPr>
              <a:lnSpc>
                <a:spcPts val="1600"/>
              </a:lnSpc>
              <a:spcBef>
                <a:spcPts val="600"/>
              </a:spcBef>
              <a:buClr>
                <a:srgbClr val="8996A0"/>
              </a:buClr>
              <a:defRPr sz="1600"/>
            </a:lvl5p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p:txBody>
      </p:sp>
      <p:sp>
        <p:nvSpPr>
          <p:cNvPr id="11" name="Espace réservé du numéro de diapositive 5"/>
          <p:cNvSpPr>
            <a:spLocks noGrp="1"/>
          </p:cNvSpPr>
          <p:nvPr>
            <p:ph type="sldNum" sz="quarter" idx="12"/>
          </p:nvPr>
        </p:nvSpPr>
        <p:spPr>
          <a:xfrm>
            <a:off x="360040" y="6308725"/>
            <a:ext cx="323528" cy="360000"/>
          </a:xfrm>
          <a:prstGeom prst="rect">
            <a:avLst/>
          </a:prstGeom>
        </p:spPr>
        <p:txBody>
          <a:bodyPr/>
          <a:lstStyle/>
          <a:p>
            <a:fld id="{CCEA77D5-0B01-41C0-8AB2-471B057BD053}" type="slidenum">
              <a:rPr lang="en-CA" smtClean="0"/>
              <a:pPr/>
              <a:t>‹#›</a:t>
            </a:fld>
            <a:endParaRPr lang="en-CA" dirty="0"/>
          </a:p>
        </p:txBody>
      </p:sp>
      <p:sp>
        <p:nvSpPr>
          <p:cNvPr id="6"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
        <p:nvSpPr>
          <p:cNvPr id="8"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9"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1651725698"/>
      </p:ext>
    </p:extLst>
  </p:cSld>
  <p:clrMapOvr>
    <a:masterClrMapping/>
  </p:clrMapOvr>
  <p:timing>
    <p:tnLst>
      <p:par>
        <p:cTn id="1" dur="indefinite" restart="never" nodeType="tmRoot"/>
      </p:par>
    </p:tnLst>
  </p:timing>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2 Titles and Content">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p:custDataLst>
              <p:tags r:id="rId2"/>
            </p:custDataLst>
            <p:extLst>
              <p:ext uri="{D42A27DB-BD31-4B8C-83A1-F6EECF244321}">
                <p14:modId xmlns:p14="http://schemas.microsoft.com/office/powerpoint/2010/main" val="256769516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8449"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Espace réservé du contenu 13"/>
          <p:cNvSpPr>
            <a:spLocks noGrp="1"/>
          </p:cNvSpPr>
          <p:nvPr>
            <p:ph sz="quarter" idx="13" hasCustomPrompt="1"/>
          </p:nvPr>
        </p:nvSpPr>
        <p:spPr>
          <a:xfrm>
            <a:off x="361106" y="548680"/>
            <a:ext cx="8387358" cy="288032"/>
          </a:xfrm>
        </p:spPr>
        <p:txBody>
          <a:bodyPr lIns="0">
            <a:noAutofit/>
          </a:bodyPr>
          <a:lstStyle>
            <a:lvl1pPr>
              <a:defRPr sz="1600" b="1" cap="all" baseline="0">
                <a:solidFill>
                  <a:srgbClr val="8996A0"/>
                </a:solidFill>
              </a:defRPr>
            </a:lvl1pPr>
          </a:lstStyle>
          <a:p>
            <a:pPr lvl="0"/>
            <a:r>
              <a:rPr lang="en-CA" noProof="0" smtClean="0"/>
              <a:t>Click to edit SUB-TITLE</a:t>
            </a:r>
            <a:endParaRPr lang="en-CA" noProof="0" dirty="0" smtClean="0"/>
          </a:p>
        </p:txBody>
      </p:sp>
      <p:sp>
        <p:nvSpPr>
          <p:cNvPr id="10" name="Titre 1"/>
          <p:cNvSpPr>
            <a:spLocks noGrp="1"/>
          </p:cNvSpPr>
          <p:nvPr>
            <p:ph type="title"/>
          </p:nvPr>
        </p:nvSpPr>
        <p:spPr>
          <a:xfrm>
            <a:off x="358140" y="188640"/>
            <a:ext cx="8390324" cy="432048"/>
          </a:xfrm>
        </p:spPr>
        <p:txBody>
          <a:bodyPr/>
          <a:lstStyle>
            <a:lvl1pPr>
              <a:defRPr cap="all" baseline="0"/>
            </a:lvl1pPr>
          </a:lstStyle>
          <a:p>
            <a:r>
              <a:rPr lang="en-US" smtClean="0"/>
              <a:t>Click to edit Master title style</a:t>
            </a:r>
            <a:endParaRPr lang="en-CA" dirty="0"/>
          </a:p>
        </p:txBody>
      </p:sp>
      <p:sp>
        <p:nvSpPr>
          <p:cNvPr id="20" name="Espace réservé du contenu 2"/>
          <p:cNvSpPr>
            <a:spLocks noGrp="1"/>
          </p:cNvSpPr>
          <p:nvPr>
            <p:ph idx="1" hasCustomPrompt="1"/>
          </p:nvPr>
        </p:nvSpPr>
        <p:spPr>
          <a:xfrm>
            <a:off x="350729" y="1196752"/>
            <a:ext cx="8397735" cy="4752528"/>
          </a:xfrm>
        </p:spPr>
        <p:txBody>
          <a:bodyPr lIns="0" rIns="72000">
            <a:normAutofit/>
          </a:bodyPr>
          <a:lstStyle>
            <a:lvl1pPr>
              <a:lnSpc>
                <a:spcPct val="100000"/>
              </a:lnSpc>
              <a:defRPr sz="1600"/>
            </a:lvl1pPr>
            <a:lvl2pPr>
              <a:lnSpc>
                <a:spcPct val="100000"/>
              </a:lnSpc>
              <a:buClr>
                <a:srgbClr val="8996A0"/>
              </a:buClr>
              <a:defRPr sz="1400"/>
            </a:lvl2pPr>
            <a:lvl3pPr>
              <a:lnSpc>
                <a:spcPct val="100000"/>
              </a:lnSpc>
              <a:buClr>
                <a:srgbClr val="8996A0"/>
              </a:buClr>
              <a:defRPr sz="1200"/>
            </a:lvl3pPr>
            <a:lvl4pPr>
              <a:lnSpc>
                <a:spcPct val="100000"/>
              </a:lnSpc>
              <a:buClr>
                <a:srgbClr val="8996A0"/>
              </a:buClr>
              <a:defRPr sz="1200"/>
            </a:lvl4pPr>
            <a:lvl5pPr>
              <a:lnSpc>
                <a:spcPts val="1600"/>
              </a:lnSpc>
              <a:buClr>
                <a:srgbClr val="8996A0"/>
              </a:buClr>
              <a:defRPr sz="1600"/>
            </a:lvl5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8"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12"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
        <p:nvSpPr>
          <p:cNvPr id="13"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17" name="Image 10"/>
          <p:cNvPicPr>
            <a:picLocks noChangeAspect="1"/>
          </p:cNvPicPr>
          <p:nvPr userDrawn="1"/>
        </p:nvPicPr>
        <p:blipFill rotWithShape="1">
          <a:blip r:embed="rId6"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4113415049"/>
      </p:ext>
    </p:extLst>
  </p:cSld>
  <p:clrMapOvr>
    <a:masterClrMapping/>
  </p:clrMapOvr>
  <p:timing>
    <p:tnLst>
      <p:par>
        <p:cTn id="1" dur="indefinite" restart="never" nodeType="tmRoot"/>
      </p:par>
    </p:tnLst>
  </p:timing>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en-CA" smtClean="0"/>
              <a:t>Click to edit title</a:t>
            </a:r>
            <a:endParaRPr lang="en-CA" dirty="0"/>
          </a:p>
        </p:txBody>
      </p:sp>
      <p:sp>
        <p:nvSpPr>
          <p:cNvPr id="3" name="Espace réservé du contenu 2"/>
          <p:cNvSpPr>
            <a:spLocks noGrp="1"/>
          </p:cNvSpPr>
          <p:nvPr>
            <p:ph sz="half" idx="1" hasCustomPrompt="1"/>
          </p:nvPr>
        </p:nvSpPr>
        <p:spPr>
          <a:xfrm>
            <a:off x="344383" y="1916832"/>
            <a:ext cx="4132613" cy="4032448"/>
          </a:xfrm>
          <a:ln>
            <a:noFill/>
          </a:ln>
        </p:spPr>
        <p:txBody>
          <a:bodyPr>
            <a:normAutofit/>
          </a:bodyPr>
          <a:lstStyle>
            <a:lvl1pPr>
              <a:lnSpc>
                <a:spcPct val="100000"/>
              </a:lnSpc>
              <a:defRPr sz="1600"/>
            </a:lvl1pPr>
            <a:lvl2pPr>
              <a:lnSpc>
                <a:spcPct val="100000"/>
              </a:lnSpc>
              <a:buClr>
                <a:srgbClr val="8996A0"/>
              </a:buClr>
              <a:defRPr sz="1400"/>
            </a:lvl2pPr>
            <a:lvl3pPr>
              <a:lnSpc>
                <a:spcPct val="100000"/>
              </a:lnSpc>
              <a:buClr>
                <a:srgbClr val="8996A0"/>
              </a:buClr>
              <a:defRPr sz="1200"/>
            </a:lvl3pPr>
            <a:lvl4pPr>
              <a:lnSpc>
                <a:spcPct val="100000"/>
              </a:lnSpc>
              <a:buClr>
                <a:srgbClr val="8996A0"/>
              </a:buClr>
              <a:defRPr sz="1200"/>
            </a:lvl4pPr>
            <a:lvl5pPr>
              <a:buClr>
                <a:srgbClr val="8996A0"/>
              </a:buClr>
              <a:defRPr sz="1200"/>
            </a:lvl5pPr>
            <a:lvl6pPr>
              <a:defRPr sz="1800"/>
            </a:lvl6pPr>
            <a:lvl7pPr>
              <a:defRPr sz="1800"/>
            </a:lvl7pPr>
            <a:lvl8pPr>
              <a:defRPr sz="1800"/>
            </a:lvl8pPr>
            <a:lvl9pPr>
              <a:defRPr sz="1800"/>
            </a:lvl9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4" name="Espace réservé du contenu 3"/>
          <p:cNvSpPr>
            <a:spLocks noGrp="1"/>
          </p:cNvSpPr>
          <p:nvPr>
            <p:ph sz="half" idx="2" hasCustomPrompt="1"/>
          </p:nvPr>
        </p:nvSpPr>
        <p:spPr>
          <a:xfrm>
            <a:off x="4644007" y="1916832"/>
            <a:ext cx="4048731" cy="4032448"/>
          </a:xfrm>
          <a:ln>
            <a:noFill/>
          </a:ln>
        </p:spPr>
        <p:txBody>
          <a:bodyPr>
            <a:normAutofit/>
          </a:bodyPr>
          <a:lstStyle>
            <a:lvl1pPr>
              <a:lnSpc>
                <a:spcPct val="100000"/>
              </a:lnSpc>
              <a:defRPr sz="1600"/>
            </a:lvl1pPr>
            <a:lvl2pPr>
              <a:lnSpc>
                <a:spcPct val="100000"/>
              </a:lnSpc>
              <a:buClr>
                <a:srgbClr val="8996A0"/>
              </a:buClr>
              <a:defRPr sz="1400"/>
            </a:lvl2pPr>
            <a:lvl3pPr>
              <a:lnSpc>
                <a:spcPct val="100000"/>
              </a:lnSpc>
              <a:buClr>
                <a:srgbClr val="8996A0"/>
              </a:buClr>
              <a:defRPr sz="1200"/>
            </a:lvl3pPr>
            <a:lvl4pPr>
              <a:lnSpc>
                <a:spcPct val="100000"/>
              </a:lnSpc>
              <a:buClr>
                <a:srgbClr val="8996A0"/>
              </a:buClr>
              <a:defRPr sz="1200"/>
            </a:lvl4pPr>
            <a:lvl5pPr>
              <a:buClr>
                <a:srgbClr val="8996A0"/>
              </a:buClr>
              <a:defRPr sz="1200"/>
            </a:lvl5pPr>
            <a:lvl6pPr>
              <a:defRPr sz="1800"/>
            </a:lvl6pPr>
            <a:lvl7pPr>
              <a:defRPr sz="1800"/>
            </a:lvl7pPr>
            <a:lvl8pPr>
              <a:defRPr sz="1800"/>
            </a:lvl8pPr>
            <a:lvl9pPr>
              <a:defRPr sz="1800"/>
            </a:lvl9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13" name="Espace réservé du texte 2"/>
          <p:cNvSpPr>
            <a:spLocks noGrp="1"/>
          </p:cNvSpPr>
          <p:nvPr>
            <p:ph type="body" idx="14" hasCustomPrompt="1"/>
          </p:nvPr>
        </p:nvSpPr>
        <p:spPr>
          <a:xfrm>
            <a:off x="344363" y="1260000"/>
            <a:ext cx="4132633" cy="639762"/>
          </a:xfrm>
        </p:spPr>
        <p:txBody>
          <a:bodyPr lIns="0" rIns="72000" anchor="ctr" anchorCtr="0">
            <a:normAutofit/>
          </a:bodyPr>
          <a:lstStyle>
            <a:lvl1pPr marL="0" indent="0">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CA" smtClean="0"/>
              <a:t>Click to edit text</a:t>
            </a:r>
            <a:endParaRPr lang="en-CA" dirty="0" smtClean="0"/>
          </a:p>
        </p:txBody>
      </p:sp>
      <p:sp>
        <p:nvSpPr>
          <p:cNvPr id="14" name="Espace réservé du texte 4"/>
          <p:cNvSpPr>
            <a:spLocks noGrp="1"/>
          </p:cNvSpPr>
          <p:nvPr>
            <p:ph type="body" sz="quarter" idx="3" hasCustomPrompt="1"/>
          </p:nvPr>
        </p:nvSpPr>
        <p:spPr>
          <a:xfrm>
            <a:off x="4645025" y="1260000"/>
            <a:ext cx="4047713" cy="639762"/>
          </a:xfrm>
        </p:spPr>
        <p:txBody>
          <a:bodyPr lIns="0" rIns="72000" anchor="ctr" anchorCtr="0">
            <a:normAutofit/>
          </a:bodyPr>
          <a:lstStyle>
            <a:lvl1pPr marL="0" indent="0">
              <a:lnSpc>
                <a:spcPct val="100000"/>
              </a:lnSpc>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CA" smtClean="0"/>
              <a:t>Click to edit text</a:t>
            </a:r>
            <a:endParaRPr lang="en-CA" dirty="0" smtClean="0"/>
          </a:p>
        </p:txBody>
      </p:sp>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15"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
        <p:nvSpPr>
          <p:cNvPr id="11"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12"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175013915"/>
      </p:ext>
    </p:extLst>
  </p:cSld>
  <p:clrMapOvr>
    <a:masterClrMapping/>
  </p:clrMapOvr>
  <p:timing>
    <p:tnLst>
      <p:par>
        <p:cTn id="1" dur="indefinite" restart="never" nodeType="tmRoot"/>
      </p:par>
    </p:tnLst>
  </p:timing>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en-CA" smtClean="0"/>
              <a:t>Click to edit title</a:t>
            </a:r>
            <a:endParaRPr lang="en-CA" dirty="0"/>
          </a:p>
        </p:txBody>
      </p:sp>
      <p:sp>
        <p:nvSpPr>
          <p:cNvPr id="5"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7"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
        <p:nvSpPr>
          <p:cNvPr id="8"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10"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697258156"/>
      </p:ext>
    </p:extLst>
  </p:cSld>
  <p:clrMapOvr>
    <a:masterClrMapping/>
  </p:clrMapOvr>
  <p:timing>
    <p:tnLst>
      <p:par>
        <p:cTn id="1" dur="indefinite" restart="never" nodeType="tmRoot"/>
      </p:par>
    </p:tnLst>
  </p:timing>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4"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6"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1901034244"/>
      </p:ext>
    </p:extLst>
  </p:cSld>
  <p:clrMapOvr>
    <a:masterClrMapping/>
  </p:clrMapOvr>
  <p:timing>
    <p:tnLst>
      <p:par>
        <p:cTn id="1" dur="indefinite" restart="never" nodeType="tmRoot"/>
      </p:par>
    </p:tnLst>
  </p:timing>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Empty without line">
    <p:spTree>
      <p:nvGrpSpPr>
        <p:cNvPr id="1" name=""/>
        <p:cNvGrpSpPr/>
        <p:nvPr/>
      </p:nvGrpSpPr>
      <p:grpSpPr>
        <a:xfrm>
          <a:off x="0" y="0"/>
          <a:ext cx="0" cy="0"/>
          <a:chOff x="0" y="0"/>
          <a:chExt cx="0" cy="0"/>
        </a:xfrm>
      </p:grpSpPr>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2" name="Rectangle 1"/>
          <p:cNvSpPr/>
          <p:nvPr userDrawn="1"/>
        </p:nvSpPr>
        <p:spPr>
          <a:xfrm>
            <a:off x="179512" y="332656"/>
            <a:ext cx="8964488" cy="58326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7"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3205412619"/>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ver Proposition">
    <p:bg>
      <p:bgRef idx="1001">
        <a:schemeClr val="bg1"/>
      </p:bgRef>
    </p:bg>
    <p:spTree>
      <p:nvGrpSpPr>
        <p:cNvPr id="1" name=""/>
        <p:cNvGrpSpPr/>
        <p:nvPr/>
      </p:nvGrpSpPr>
      <p:grpSpPr>
        <a:xfrm>
          <a:off x="0" y="0"/>
          <a:ext cx="0" cy="0"/>
          <a:chOff x="0" y="0"/>
          <a:chExt cx="0" cy="0"/>
        </a:xfrm>
      </p:grpSpPr>
      <p:sp>
        <p:nvSpPr>
          <p:cNvPr id="7" name="Rectangle à coins arrondis 6"/>
          <p:cNvSpPr/>
          <p:nvPr userDrawn="1"/>
        </p:nvSpPr>
        <p:spPr>
          <a:xfrm>
            <a:off x="5484277" y="332656"/>
            <a:ext cx="4104456" cy="2952328"/>
          </a:xfrm>
          <a:prstGeom prst="roundRect">
            <a:avLst/>
          </a:prstGeom>
          <a:ln w="203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noProof="0"/>
          </a:p>
        </p:txBody>
      </p:sp>
      <p:sp>
        <p:nvSpPr>
          <p:cNvPr id="2" name="Titre 1"/>
          <p:cNvSpPr>
            <a:spLocks noGrp="1"/>
          </p:cNvSpPr>
          <p:nvPr>
            <p:ph type="ctrTitle"/>
          </p:nvPr>
        </p:nvSpPr>
        <p:spPr>
          <a:xfrm>
            <a:off x="5724129" y="549275"/>
            <a:ext cx="3240360" cy="2447677"/>
          </a:xfrm>
        </p:spPr>
        <p:txBody>
          <a:bodyPr>
            <a:noAutofit/>
          </a:bodyPr>
          <a:lstStyle>
            <a:lvl1pPr>
              <a:defRPr sz="2400" cap="all" baseline="0">
                <a:solidFill>
                  <a:schemeClr val="bg1"/>
                </a:solidFill>
                <a:latin typeface="Arial Black" pitchFamily="34" charset="0"/>
              </a:defRPr>
            </a:lvl1pPr>
          </a:lstStyle>
          <a:p>
            <a:r>
              <a:rPr lang="en-US" noProof="0" smtClean="0"/>
              <a:t>Click to edit Master title style</a:t>
            </a:r>
            <a:endParaRPr lang="en-CA" noProof="0" dirty="0"/>
          </a:p>
        </p:txBody>
      </p:sp>
      <p:pic>
        <p:nvPicPr>
          <p:cNvPr id="6" name="Imag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4000" y="6094800"/>
            <a:ext cx="2385751" cy="752400"/>
          </a:xfrm>
          <a:prstGeom prst="rect">
            <a:avLst/>
          </a:prstGeom>
        </p:spPr>
      </p:pic>
    </p:spTree>
    <p:extLst>
      <p:ext uri="{BB962C8B-B14F-4D97-AF65-F5344CB8AC3E}">
        <p14:creationId xmlns:p14="http://schemas.microsoft.com/office/powerpoint/2010/main" val="318251160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Q&amp;A">
    <p:spTree>
      <p:nvGrpSpPr>
        <p:cNvPr id="1" name=""/>
        <p:cNvGrpSpPr/>
        <p:nvPr/>
      </p:nvGrpSpPr>
      <p:grpSpPr>
        <a:xfrm>
          <a:off x="0" y="0"/>
          <a:ext cx="0" cy="0"/>
          <a:chOff x="0" y="0"/>
          <a:chExt cx="0" cy="0"/>
        </a:xfrm>
      </p:grpSpPr>
      <p:graphicFrame>
        <p:nvGraphicFramePr>
          <p:cNvPr id="14" name="Object 13" hidden="1"/>
          <p:cNvGraphicFramePr>
            <a:graphicFrameLocks noChangeAspect="1"/>
          </p:cNvGraphicFramePr>
          <p:nvPr>
            <p:custDataLst>
              <p:tags r:id="rId2"/>
            </p:custDataLst>
            <p:extLst>
              <p:ext uri="{D42A27DB-BD31-4B8C-83A1-F6EECF244321}">
                <p14:modId xmlns:p14="http://schemas.microsoft.com/office/powerpoint/2010/main" val="151861740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9473"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ctangle 6"/>
          <p:cNvSpPr>
            <a:spLocks noChangeArrowheads="1"/>
          </p:cNvSpPr>
          <p:nvPr userDrawn="1"/>
        </p:nvSpPr>
        <p:spPr bwMode="auto">
          <a:xfrm>
            <a:off x="3059832" y="2758430"/>
            <a:ext cx="3528391" cy="1390650"/>
          </a:xfrm>
          <a:prstGeom prst="rect">
            <a:avLst/>
          </a:prstGeom>
          <a:solidFill>
            <a:schemeClr val="bg1">
              <a:alpha val="47842"/>
            </a:schemeClr>
          </a:solidFill>
          <a:ln w="9525">
            <a:noFill/>
            <a:miter lim="800000"/>
            <a:headEnd/>
            <a:tailEnd/>
          </a:ln>
        </p:spPr>
        <p:txBody>
          <a:bodyPr anchor="ct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CA" sz="7200" b="1" dirty="0" smtClean="0">
                <a:solidFill>
                  <a:srgbClr val="808D97"/>
                </a:solidFill>
              </a:rPr>
              <a:t>Q&amp;A</a:t>
            </a:r>
            <a:endParaRPr lang="en-CA" sz="7200" b="1" dirty="0">
              <a:solidFill>
                <a:srgbClr val="808D97"/>
              </a:solidFill>
            </a:endParaRPr>
          </a:p>
        </p:txBody>
      </p:sp>
      <p:sp>
        <p:nvSpPr>
          <p:cNvPr id="11" name="Espace réservé du numéro de diapositive 5"/>
          <p:cNvSpPr>
            <a:spLocks noGrp="1"/>
          </p:cNvSpPr>
          <p:nvPr>
            <p:ph type="sldNum" sz="quarter" idx="12"/>
          </p:nvPr>
        </p:nvSpPr>
        <p:spPr>
          <a:xfrm>
            <a:off x="360040" y="6309320"/>
            <a:ext cx="323528" cy="360000"/>
          </a:xfrm>
          <a:prstGeom prst="rect">
            <a:avLst/>
          </a:prstGeom>
        </p:spPr>
        <p:txBody>
          <a:bodyPr/>
          <a:lstStyle/>
          <a:p>
            <a:fld id="{CCEA77D5-0B01-41C0-8AB2-471B057BD053}" type="slidenum">
              <a:rPr lang="en-CA" smtClean="0"/>
              <a:pPr/>
              <a:t>‹#›</a:t>
            </a:fld>
            <a:endParaRPr lang="en-CA"/>
          </a:p>
        </p:txBody>
      </p:sp>
      <p:sp>
        <p:nvSpPr>
          <p:cNvPr id="8" name="Rectangle à coins arrondis 7"/>
          <p:cNvSpPr/>
          <p:nvPr userDrawn="1"/>
        </p:nvSpPr>
        <p:spPr>
          <a:xfrm>
            <a:off x="1475656" y="2780928"/>
            <a:ext cx="1512168" cy="1368152"/>
          </a:xfrm>
          <a:prstGeom prst="roundRect">
            <a:avLst/>
          </a:prstGeom>
          <a:solidFill>
            <a:srgbClr val="CC00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73050" indent="-273050" algn="ctr" defTabSz="1300163">
              <a:spcBef>
                <a:spcPct val="50000"/>
              </a:spcBef>
              <a:buClr>
                <a:srgbClr val="174A7C"/>
              </a:buClr>
            </a:pPr>
            <a:r>
              <a:rPr lang="en-CA" sz="7500" b="1" dirty="0" smtClean="0">
                <a:solidFill>
                  <a:prstClr val="white"/>
                </a:solidFill>
              </a:rPr>
              <a:t>?</a:t>
            </a:r>
            <a:endParaRPr lang="en-CA" sz="7500" b="1" dirty="0">
              <a:solidFill>
                <a:prstClr val="white"/>
              </a:solidFill>
            </a:endParaRPr>
          </a:p>
        </p:txBody>
      </p:sp>
      <p:pic>
        <p:nvPicPr>
          <p:cNvPr id="9" name="Image 10"/>
          <p:cNvPicPr>
            <a:picLocks noChangeAspect="1"/>
          </p:cNvPicPr>
          <p:nvPr userDrawn="1"/>
        </p:nvPicPr>
        <p:blipFill rotWithShape="1">
          <a:blip r:embed="rId6"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887813382"/>
      </p:ext>
    </p:extLst>
  </p:cSld>
  <p:clrMapOvr>
    <a:masterClrMapping/>
  </p:clrMapOvr>
  <p:timing>
    <p:tnLst>
      <p:par>
        <p:cTn id="1" dur="indefinite" restart="never" nodeType="tmRoot"/>
      </p:par>
    </p:tn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End">
    <p:bg>
      <p:bgRef idx="1001">
        <a:schemeClr val="bg1"/>
      </p:bgRef>
    </p:bg>
    <p:spTree>
      <p:nvGrpSpPr>
        <p:cNvPr id="1" name=""/>
        <p:cNvGrpSpPr/>
        <p:nvPr/>
      </p:nvGrpSpPr>
      <p:grpSpPr>
        <a:xfrm>
          <a:off x="0" y="0"/>
          <a:ext cx="0" cy="0"/>
          <a:chOff x="0" y="0"/>
          <a:chExt cx="0" cy="0"/>
        </a:xfrm>
      </p:grpSpPr>
      <p:sp>
        <p:nvSpPr>
          <p:cNvPr id="4" name="Rectangle 3"/>
          <p:cNvSpPr/>
          <p:nvPr userDrawn="1"/>
        </p:nvSpPr>
        <p:spPr>
          <a:xfrm>
            <a:off x="6732240" y="6165304"/>
            <a:ext cx="2088232"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2" name="Rectangle 1"/>
          <p:cNvSpPr/>
          <p:nvPr userDrawn="1"/>
        </p:nvSpPr>
        <p:spPr>
          <a:xfrm>
            <a:off x="0" y="260648"/>
            <a:ext cx="9144000" cy="5904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prstClr val="white"/>
              </a:solidFill>
            </a:endParaRPr>
          </a:p>
        </p:txBody>
      </p:sp>
      <p:pic>
        <p:nvPicPr>
          <p:cNvPr id="5" name="Image 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993392"/>
            <a:ext cx="9144000" cy="2871216"/>
          </a:xfrm>
          <a:prstGeom prst="rect">
            <a:avLst/>
          </a:prstGeom>
        </p:spPr>
      </p:pic>
    </p:spTree>
    <p:extLst>
      <p:ext uri="{BB962C8B-B14F-4D97-AF65-F5344CB8AC3E}">
        <p14:creationId xmlns:p14="http://schemas.microsoft.com/office/powerpoint/2010/main" val="317388049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Legal page">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19256" cy="77809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57200" y="1435100"/>
            <a:ext cx="8229600" cy="4226148"/>
          </a:xfrm>
        </p:spPr>
        <p:txBody>
          <a:bodyPr lIns="0">
            <a:normAutofit/>
          </a:bodyPr>
          <a:lstStyle>
            <a:lvl1pPr>
              <a:lnSpc>
                <a:spcPts val="1600"/>
              </a:lnSpc>
              <a:spcBef>
                <a:spcPts val="600"/>
              </a:spcBef>
              <a:defRPr sz="1600" b="0"/>
            </a:lvl1pPr>
            <a:lvl2pPr>
              <a:lnSpc>
                <a:spcPts val="1600"/>
              </a:lnSpc>
              <a:spcBef>
                <a:spcPts val="600"/>
              </a:spcBef>
              <a:defRPr sz="1600"/>
            </a:lvl2pPr>
            <a:lvl3pPr>
              <a:lnSpc>
                <a:spcPts val="1600"/>
              </a:lnSpc>
              <a:spcBef>
                <a:spcPts val="600"/>
              </a:spcBef>
              <a:defRPr sz="1600"/>
            </a:lvl3pPr>
            <a:lvl4pPr>
              <a:lnSpc>
                <a:spcPts val="1600"/>
              </a:lnSpc>
              <a:spcBef>
                <a:spcPts val="600"/>
              </a:spcBef>
              <a:defRPr sz="1600"/>
            </a:lvl4pPr>
            <a:lvl5pPr>
              <a:lnSpc>
                <a:spcPts val="1600"/>
              </a:lnSpc>
              <a:spcBef>
                <a:spcPts val="600"/>
              </a:spcBef>
              <a:defRPr sz="100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5" name="Espace réservé du pied de page 4"/>
          <p:cNvSpPr>
            <a:spLocks noGrp="1"/>
          </p:cNvSpPr>
          <p:nvPr>
            <p:ph type="ftr" sz="quarter" idx="11"/>
          </p:nvPr>
        </p:nvSpPr>
        <p:spPr>
          <a:xfrm>
            <a:off x="467544" y="6376243"/>
            <a:ext cx="1944216" cy="365125"/>
          </a:xfrm>
          <a:prstGeom prst="rect">
            <a:avLst/>
          </a:prstGeom>
        </p:spPr>
        <p:txBody>
          <a:bodyPr lIns="0" anchor="t" anchorCtr="0"/>
          <a:lstStyle>
            <a:lvl1pPr algn="l">
              <a:defRPr sz="700" cap="all" baseline="0"/>
            </a:lvl1pPr>
          </a:lstStyle>
          <a:p>
            <a:r>
              <a:rPr lang="en-CA" dirty="0" smtClean="0">
                <a:solidFill>
                  <a:prstClr val="black"/>
                </a:solidFill>
              </a:rPr>
              <a:t>EXAMPLE OF A LONG SECTION TITLE FOR PRESENTATION</a:t>
            </a:r>
            <a:endParaRPr lang="en-CA" dirty="0">
              <a:solidFill>
                <a:prstClr val="black"/>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sp>
        <p:nvSpPr>
          <p:cNvPr id="8" name="Espace réservé du texte 7"/>
          <p:cNvSpPr>
            <a:spLocks noGrp="1"/>
          </p:cNvSpPr>
          <p:nvPr>
            <p:ph type="body" sz="quarter" idx="13"/>
          </p:nvPr>
        </p:nvSpPr>
        <p:spPr>
          <a:xfrm>
            <a:off x="457200" y="5804371"/>
            <a:ext cx="8208144" cy="288925"/>
          </a:xfrm>
        </p:spPr>
        <p:txBody>
          <a:bodyPr lIns="0">
            <a:normAutofit/>
          </a:bodyPr>
          <a:lstStyle>
            <a:lvl1pPr>
              <a:defRPr sz="700">
                <a:solidFill>
                  <a:srgbClr val="808D97"/>
                </a:solidFill>
              </a:defRPr>
            </a:lvl1pPr>
          </a:lstStyle>
          <a:p>
            <a:pPr lvl="0"/>
            <a:r>
              <a:rPr lang="en-US" noProof="0" smtClean="0"/>
              <a:t>Click to edit Master text styles</a:t>
            </a:r>
          </a:p>
        </p:txBody>
      </p:sp>
      <p:sp>
        <p:nvSpPr>
          <p:cNvPr id="10"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2106960619"/>
      </p:ext>
    </p:extLst>
  </p:cSld>
  <p:clrMapOvr>
    <a:masterClrMapping/>
  </p:clrMapOvr>
  <p:timing>
    <p:tnLst>
      <p:par>
        <p:cTn id="1" dur="indefinite" restart="never" nodeType="tmRoot"/>
      </p:par>
    </p:tn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4_Legal page">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19256" cy="77809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57200" y="1435100"/>
            <a:ext cx="8229600" cy="4226148"/>
          </a:xfrm>
        </p:spPr>
        <p:txBody>
          <a:bodyPr lIns="0">
            <a:normAutofit/>
          </a:bodyPr>
          <a:lstStyle>
            <a:lvl1pPr>
              <a:lnSpc>
                <a:spcPts val="1600"/>
              </a:lnSpc>
              <a:spcBef>
                <a:spcPts val="600"/>
              </a:spcBef>
              <a:defRPr sz="1000" b="0"/>
            </a:lvl1pPr>
            <a:lvl2pPr>
              <a:lnSpc>
                <a:spcPts val="1600"/>
              </a:lnSpc>
              <a:spcBef>
                <a:spcPts val="600"/>
              </a:spcBef>
              <a:defRPr sz="1000"/>
            </a:lvl2pPr>
            <a:lvl3pPr>
              <a:lnSpc>
                <a:spcPts val="1600"/>
              </a:lnSpc>
              <a:spcBef>
                <a:spcPts val="600"/>
              </a:spcBef>
              <a:defRPr sz="1000"/>
            </a:lvl3pPr>
            <a:lvl4pPr>
              <a:lnSpc>
                <a:spcPts val="1600"/>
              </a:lnSpc>
              <a:spcBef>
                <a:spcPts val="600"/>
              </a:spcBef>
              <a:defRPr sz="1000"/>
            </a:lvl4pPr>
            <a:lvl5pPr>
              <a:lnSpc>
                <a:spcPts val="1600"/>
              </a:lnSpc>
              <a:spcBef>
                <a:spcPts val="600"/>
              </a:spcBef>
              <a:defRPr sz="100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a:p>
        </p:txBody>
      </p:sp>
      <p:sp>
        <p:nvSpPr>
          <p:cNvPr id="5" name="Espace réservé du pied de page 4"/>
          <p:cNvSpPr>
            <a:spLocks noGrp="1"/>
          </p:cNvSpPr>
          <p:nvPr>
            <p:ph type="ftr" sz="quarter" idx="11"/>
          </p:nvPr>
        </p:nvSpPr>
        <p:spPr>
          <a:xfrm>
            <a:off x="467544" y="6376243"/>
            <a:ext cx="1944216" cy="365125"/>
          </a:xfrm>
          <a:prstGeom prst="rect">
            <a:avLst/>
          </a:prstGeom>
        </p:spPr>
        <p:txBody>
          <a:bodyPr lIns="0" anchor="t" anchorCtr="0"/>
          <a:lstStyle>
            <a:lvl1pPr algn="l">
              <a:defRPr sz="700" cap="all" baseline="0"/>
            </a:lvl1pPr>
          </a:lstStyle>
          <a:p>
            <a:endParaRPr lang="en-CA">
              <a:solidFill>
                <a:prstClr val="black"/>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sp>
        <p:nvSpPr>
          <p:cNvPr id="8" name="Espace réservé du texte 7"/>
          <p:cNvSpPr>
            <a:spLocks noGrp="1"/>
          </p:cNvSpPr>
          <p:nvPr>
            <p:ph type="body" sz="quarter" idx="13"/>
          </p:nvPr>
        </p:nvSpPr>
        <p:spPr>
          <a:xfrm>
            <a:off x="457200" y="5804371"/>
            <a:ext cx="8208144" cy="288925"/>
          </a:xfrm>
        </p:spPr>
        <p:txBody>
          <a:bodyPr lIns="0">
            <a:normAutofit/>
          </a:bodyPr>
          <a:lstStyle>
            <a:lvl1pPr>
              <a:defRPr sz="700">
                <a:solidFill>
                  <a:srgbClr val="808D97"/>
                </a:solidFill>
              </a:defRPr>
            </a:lvl1pPr>
          </a:lstStyle>
          <a:p>
            <a:pPr lvl="0"/>
            <a:r>
              <a:rPr lang="en-US" noProof="0" smtClean="0"/>
              <a:t>Click to edit Master text styles</a:t>
            </a:r>
          </a:p>
        </p:txBody>
      </p:sp>
      <p:sp>
        <p:nvSpPr>
          <p:cNvPr id="11"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9"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549186155"/>
      </p:ext>
    </p:extLst>
  </p:cSld>
  <p:clrMapOvr>
    <a:masterClrMapping/>
  </p:clrMapOvr>
  <p:timing>
    <p:tnLst>
      <p:par>
        <p:cTn id="1" dur="indefinite" restart="never" nodeType="tmRoot"/>
      </p:par>
    </p:tnLst>
  </p:timing>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1_Titre seul">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a:xfrm>
            <a:off x="457200" y="6356350"/>
            <a:ext cx="2133600" cy="365125"/>
          </a:xfrm>
          <a:prstGeom prst="rect">
            <a:avLst/>
          </a:prstGeom>
        </p:spPr>
        <p:txBody>
          <a:bodyPr/>
          <a:lstStyle/>
          <a:p>
            <a:endParaRPr lang="fr-CA">
              <a:solidFill>
                <a:prstClr val="black"/>
              </a:solidFill>
            </a:endParaRPr>
          </a:p>
        </p:txBody>
      </p:sp>
      <p:sp>
        <p:nvSpPr>
          <p:cNvPr id="4" name="Espace réservé du pied de page 3"/>
          <p:cNvSpPr>
            <a:spLocks noGrp="1"/>
          </p:cNvSpPr>
          <p:nvPr>
            <p:ph type="ftr" sz="quarter" idx="11"/>
          </p:nvPr>
        </p:nvSpPr>
        <p:spPr>
          <a:xfrm>
            <a:off x="3124200" y="6356350"/>
            <a:ext cx="2895600" cy="365125"/>
          </a:xfrm>
          <a:prstGeom prst="rect">
            <a:avLst/>
          </a:prstGeom>
        </p:spPr>
        <p:txBody>
          <a:bodyPr/>
          <a:lstStyle/>
          <a:p>
            <a:endParaRPr lang="fr-CA" dirty="0">
              <a:solidFill>
                <a:prstClr val="black"/>
              </a:solidFill>
            </a:endParaRPr>
          </a:p>
        </p:txBody>
      </p:sp>
      <p:sp>
        <p:nvSpPr>
          <p:cNvPr id="5" name="Espace réservé du numéro de diapositive 4"/>
          <p:cNvSpPr>
            <a:spLocks noGrp="1"/>
          </p:cNvSpPr>
          <p:nvPr>
            <p:ph type="sldNum" sz="quarter" idx="12"/>
          </p:nvPr>
        </p:nvSpPr>
        <p:spPr/>
        <p:txBody>
          <a:bodyPr/>
          <a:lstStyle/>
          <a:p>
            <a:fld id="{89A93721-A7E3-4E3B-BEAA-F100E0D8E961}" type="slidenum">
              <a:rPr lang="fr-CA" smtClean="0"/>
              <a:pPr/>
              <a:t>‹#›</a:t>
            </a:fld>
            <a:endParaRPr lang="fr-CA"/>
          </a:p>
        </p:txBody>
      </p:sp>
      <p:sp>
        <p:nvSpPr>
          <p:cNvPr id="10" name="Titre 1"/>
          <p:cNvSpPr>
            <a:spLocks noGrp="1"/>
          </p:cNvSpPr>
          <p:nvPr>
            <p:ph type="title"/>
          </p:nvPr>
        </p:nvSpPr>
        <p:spPr>
          <a:xfrm>
            <a:off x="457200" y="418654"/>
            <a:ext cx="8219256" cy="77809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9"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8"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1336008014"/>
      </p:ext>
    </p:extLst>
  </p:cSld>
  <p:clrMapOvr>
    <a:masterClrMapping/>
  </p:clrMapOvr>
  <p:timing>
    <p:tnLst>
      <p:par>
        <p:cTn id="1" dur="indefinite" restart="never" nodeType="tmRoot"/>
      </p:par>
    </p:tnLst>
  </p:timing>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Vide">
    <p:spTree>
      <p:nvGrpSpPr>
        <p:cNvPr id="1" name=""/>
        <p:cNvGrpSpPr/>
        <p:nvPr/>
      </p:nvGrpSpPr>
      <p:grpSpPr>
        <a:xfrm>
          <a:off x="0" y="0"/>
          <a:ext cx="0" cy="0"/>
          <a:chOff x="0" y="0"/>
          <a:chExt cx="0" cy="0"/>
        </a:xfrm>
      </p:grpSpPr>
      <p:sp>
        <p:nvSpPr>
          <p:cNvPr id="3" name="Espace réservé du pied de page 2"/>
          <p:cNvSpPr>
            <a:spLocks noGrp="1"/>
          </p:cNvSpPr>
          <p:nvPr>
            <p:ph type="ftr" sz="quarter" idx="11"/>
          </p:nvPr>
        </p:nvSpPr>
        <p:spPr>
          <a:xfrm>
            <a:off x="3124200" y="6356350"/>
            <a:ext cx="2895600" cy="365125"/>
          </a:xfrm>
          <a:prstGeom prst="rect">
            <a:avLst/>
          </a:prstGeom>
        </p:spPr>
        <p:txBody>
          <a:bodyPr/>
          <a:lstStyle/>
          <a:p>
            <a:endParaRPr lang="fr-CA">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89A93721-A7E3-4E3B-BEAA-F100E0D8E961}" type="slidenum">
              <a:rPr lang="fr-CA" smtClean="0">
                <a:solidFill>
                  <a:prstClr val="black">
                    <a:tint val="75000"/>
                  </a:prstClr>
                </a:solidFill>
              </a:rPr>
              <a:pPr/>
              <a:t>‹#›</a:t>
            </a:fld>
            <a:endParaRPr lang="fr-CA">
              <a:solidFill>
                <a:prstClr val="black">
                  <a:tint val="75000"/>
                </a:prstClr>
              </a:solidFill>
            </a:endParaRPr>
          </a:p>
        </p:txBody>
      </p:sp>
      <p:sp>
        <p:nvSpPr>
          <p:cNvPr id="9" name="Espace réservé du numéro de diapositive 5"/>
          <p:cNvSpPr txBox="1">
            <a:spLocks/>
          </p:cNvSpPr>
          <p:nvPr userDrawn="1"/>
        </p:nvSpPr>
        <p:spPr>
          <a:xfrm>
            <a:off x="-108520" y="6376243"/>
            <a:ext cx="576064" cy="365125"/>
          </a:xfrm>
          <a:prstGeom prst="rect">
            <a:avLst/>
          </a:prstGeom>
        </p:spPr>
        <p:txBody>
          <a:bodyPr vert="horz" lIns="0" tIns="45720" rIns="91440" bIns="45720" rtlCol="0" anchor="t" anchorCtr="0"/>
          <a:lstStyle>
            <a:defPPr>
              <a:defRPr lang="fr-FR"/>
            </a:defPPr>
            <a:lvl1pPr marL="0" algn="r" defTabSz="914400" rtl="0" eaLnBrk="1" latinLnBrk="0" hangingPunct="1">
              <a:defRPr sz="900" kern="1200">
                <a:solidFill>
                  <a:srgbClr val="808D97"/>
                </a:solidFill>
                <a:latin typeface="Arial Black"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A93721-A7E3-4E3B-BEAA-F100E0D8E961}" type="slidenum">
              <a:rPr lang="en-CA" smtClean="0"/>
              <a:pPr/>
              <a:t>‹#›</a:t>
            </a:fld>
            <a:endParaRPr lang="en-CA" dirty="0"/>
          </a:p>
        </p:txBody>
      </p:sp>
      <p:sp>
        <p:nvSpPr>
          <p:cNvPr id="14" name="Titre 1"/>
          <p:cNvSpPr>
            <a:spLocks noGrp="1"/>
          </p:cNvSpPr>
          <p:nvPr>
            <p:ph type="title"/>
          </p:nvPr>
        </p:nvSpPr>
        <p:spPr>
          <a:xfrm>
            <a:off x="457200" y="418654"/>
            <a:ext cx="8219256" cy="77809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11"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8"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2921073129"/>
      </p:ext>
    </p:extLst>
  </p:cSld>
  <p:clrMapOvr>
    <a:masterClrMapping/>
  </p:clrMapOvr>
  <p:timing>
    <p:tnLst>
      <p:par>
        <p:cTn id="1" dur="indefinite" restart="never" nodeType="tmRoot"/>
      </p:par>
    </p:tnLst>
  </p:timing>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Text 3">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29600" cy="41805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57200" y="1260001"/>
            <a:ext cx="8229600" cy="1808959"/>
          </a:xfrm>
        </p:spPr>
        <p:txBody>
          <a:bodyPr lIns="0"/>
          <a:lstStyle>
            <a:lvl1pPr>
              <a:lnSpc>
                <a:spcPts val="2000"/>
              </a:lnSpc>
              <a:spcBef>
                <a:spcPts val="600"/>
              </a:spcBef>
              <a:defRPr sz="1400" b="1"/>
            </a:lvl1pPr>
            <a:lvl2pPr marL="0" indent="0">
              <a:lnSpc>
                <a:spcPts val="1600"/>
              </a:lnSpc>
              <a:spcBef>
                <a:spcPts val="600"/>
              </a:spcBef>
              <a:buNone/>
              <a:defRPr sz="1000"/>
            </a:lvl2pPr>
            <a:lvl3pPr>
              <a:lnSpc>
                <a:spcPts val="1600"/>
              </a:lnSpc>
              <a:spcBef>
                <a:spcPts val="600"/>
              </a:spcBef>
              <a:defRPr sz="1000"/>
            </a:lvl3pPr>
            <a:lvl4pPr>
              <a:lnSpc>
                <a:spcPts val="1600"/>
              </a:lnSpc>
              <a:spcBef>
                <a:spcPts val="600"/>
              </a:spcBef>
              <a:defRPr sz="1000"/>
            </a:lvl4pPr>
            <a:lvl5pPr>
              <a:lnSpc>
                <a:spcPts val="1600"/>
              </a:lnSpc>
              <a:spcBef>
                <a:spcPts val="600"/>
              </a:spcBef>
              <a:defRPr sz="100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Espace réservé du pied de page 4"/>
          <p:cNvSpPr>
            <a:spLocks noGrp="1"/>
          </p:cNvSpPr>
          <p:nvPr>
            <p:ph type="ftr" sz="quarter" idx="11"/>
          </p:nvPr>
        </p:nvSpPr>
        <p:spPr>
          <a:xfrm>
            <a:off x="467544" y="6376243"/>
            <a:ext cx="1944216" cy="365125"/>
          </a:xfrm>
          <a:prstGeom prst="rect">
            <a:avLst/>
          </a:prstGeom>
        </p:spPr>
        <p:txBody>
          <a:bodyPr lIns="0" anchor="t" anchorCtr="0"/>
          <a:lstStyle>
            <a:lvl1pPr algn="l">
              <a:defRPr sz="700" cap="all" baseline="0"/>
            </a:lvl1pPr>
          </a:lstStyle>
          <a:p>
            <a:r>
              <a:rPr lang="en-CA" smtClean="0">
                <a:solidFill>
                  <a:prstClr val="black">
                    <a:tint val="75000"/>
                  </a:prstClr>
                </a:solidFill>
              </a:rPr>
              <a:t>EXAMPLE OF A LONG SECTION TITLE FOR PRESENTATION</a:t>
            </a:r>
            <a:endParaRPr lang="en-CA">
              <a:solidFill>
                <a:prstClr val="black">
                  <a:tint val="75000"/>
                </a:prstClr>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sp>
        <p:nvSpPr>
          <p:cNvPr id="14" name="Espace réservé du contenu 13"/>
          <p:cNvSpPr>
            <a:spLocks noGrp="1"/>
          </p:cNvSpPr>
          <p:nvPr>
            <p:ph sz="quarter" idx="13"/>
          </p:nvPr>
        </p:nvSpPr>
        <p:spPr>
          <a:xfrm>
            <a:off x="457200" y="836712"/>
            <a:ext cx="8207375" cy="288132"/>
          </a:xfrm>
        </p:spPr>
        <p:txBody>
          <a:bodyPr lIns="0">
            <a:noAutofit/>
          </a:bodyPr>
          <a:lstStyle>
            <a:lvl1pPr>
              <a:defRPr sz="1600" b="1" cap="all" baseline="0">
                <a:solidFill>
                  <a:srgbClr val="808D97"/>
                </a:solidFill>
              </a:defRPr>
            </a:lvl1pPr>
          </a:lstStyle>
          <a:p>
            <a:pPr lvl="0"/>
            <a:r>
              <a:rPr lang="en-US" noProof="0" smtClean="0"/>
              <a:t>Click to edit Master text styles</a:t>
            </a:r>
          </a:p>
        </p:txBody>
      </p:sp>
      <p:sp>
        <p:nvSpPr>
          <p:cNvPr id="11"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9"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3388637301"/>
      </p:ext>
    </p:extLst>
  </p:cSld>
  <p:clrMapOvr>
    <a:masterClrMapping/>
  </p:clrMapOvr>
  <p:timing>
    <p:tnLst>
      <p:par>
        <p:cTn id="1" dur="indefinite" restart="never" nodeType="tmRoot"/>
      </p:par>
    </p:tnLst>
  </p:timing>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Diapositive de titre">
    <p:bg>
      <p:bgRef idx="1001">
        <a:schemeClr val="bg1"/>
      </p:bgRef>
    </p:bg>
    <p:spTree>
      <p:nvGrpSpPr>
        <p:cNvPr id="1" name=""/>
        <p:cNvGrpSpPr/>
        <p:nvPr/>
      </p:nvGrpSpPr>
      <p:grpSpPr>
        <a:xfrm>
          <a:off x="0" y="0"/>
          <a:ext cx="0" cy="0"/>
          <a:chOff x="0" y="0"/>
          <a:chExt cx="0" cy="0"/>
        </a:xfrm>
      </p:grpSpPr>
      <p:sp>
        <p:nvSpPr>
          <p:cNvPr id="10" name="Rectangle 9"/>
          <p:cNvSpPr/>
          <p:nvPr userDrawn="1"/>
        </p:nvSpPr>
        <p:spPr>
          <a:xfrm>
            <a:off x="-36512" y="0"/>
            <a:ext cx="9144000" cy="6250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graphicFrame>
        <p:nvGraphicFramePr>
          <p:cNvPr id="9" name="Object 8" hidden="1"/>
          <p:cNvGraphicFramePr>
            <a:graphicFrameLocks noChangeAspect="1"/>
          </p:cNvGraphicFramePr>
          <p:nvPr>
            <p:custDataLst>
              <p:tags r:id="rId2"/>
            </p:custDataLst>
            <p:extLst>
              <p:ext uri="{D42A27DB-BD31-4B8C-83A1-F6EECF244321}">
                <p14:modId xmlns:p14="http://schemas.microsoft.com/office/powerpoint/2010/main" val="380918527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1521"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8" name="Image 7"/>
          <p:cNvPicPr>
            <a:picLocks noChangeAspect="1"/>
          </p:cNvPicPr>
          <p:nvPr userDrawn="1"/>
        </p:nvPicPr>
        <p:blipFill rotWithShape="1">
          <a:blip r:embed="rId6" cstate="print">
            <a:extLst>
              <a:ext uri="{28A0092B-C50C-407E-A947-70E740481C1C}">
                <a14:useLocalDpi xmlns:a14="http://schemas.microsoft.com/office/drawing/2010/main" val="0"/>
              </a:ext>
            </a:extLst>
          </a:blip>
          <a:srcRect r="18542"/>
          <a:stretch/>
        </p:blipFill>
        <p:spPr>
          <a:xfrm>
            <a:off x="5220072" y="130145"/>
            <a:ext cx="3923929" cy="5845581"/>
          </a:xfrm>
          <a:prstGeom prst="rect">
            <a:avLst/>
          </a:prstGeom>
        </p:spPr>
      </p:pic>
      <p:sp>
        <p:nvSpPr>
          <p:cNvPr id="14" name="Title 1"/>
          <p:cNvSpPr>
            <a:spLocks noGrp="1"/>
          </p:cNvSpPr>
          <p:nvPr>
            <p:ph type="ctrTitle"/>
          </p:nvPr>
        </p:nvSpPr>
        <p:spPr>
          <a:xfrm>
            <a:off x="5580112" y="836712"/>
            <a:ext cx="3168352" cy="2376264"/>
          </a:xfrm>
        </p:spPr>
        <p:txBody>
          <a:bodyPr anchor="ctr" anchorCtr="0"/>
          <a:lstStyle/>
          <a:p>
            <a:r>
              <a:rPr lang="en-US" smtClean="0"/>
              <a:t>Click to edit Master title style</a:t>
            </a:r>
            <a:endParaRPr lang="en-CA" dirty="0"/>
          </a:p>
        </p:txBody>
      </p:sp>
      <p:sp>
        <p:nvSpPr>
          <p:cNvPr id="15" name="Sous-titre 2"/>
          <p:cNvSpPr>
            <a:spLocks noGrp="1"/>
          </p:cNvSpPr>
          <p:nvPr>
            <p:ph type="subTitle" idx="1"/>
          </p:nvPr>
        </p:nvSpPr>
        <p:spPr>
          <a:xfrm>
            <a:off x="5580112" y="3356992"/>
            <a:ext cx="3168352" cy="2281808"/>
          </a:xfrm>
        </p:spPr>
        <p:txBody>
          <a:bodyPr anchor="ctr" anchorCtr="0">
            <a:normAutofit/>
          </a:bodyPr>
          <a:lstStyle>
            <a:lvl1pPr marL="0" indent="0" algn="l">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CA" dirty="0"/>
          </a:p>
        </p:txBody>
      </p:sp>
      <p:pic>
        <p:nvPicPr>
          <p:cNvPr id="16" name="Image 15"/>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36512" y="0"/>
            <a:ext cx="5056548" cy="6858000"/>
          </a:xfrm>
          <a:prstGeom prst="rect">
            <a:avLst/>
          </a:prstGeom>
        </p:spPr>
      </p:pic>
      <p:pic>
        <p:nvPicPr>
          <p:cNvPr id="11" name="Image 10"/>
          <p:cNvPicPr>
            <a:picLocks noChangeAspect="1"/>
          </p:cNvPicPr>
          <p:nvPr userDrawn="1"/>
        </p:nvPicPr>
        <p:blipFill rotWithShape="1">
          <a:blip r:embed="rId8"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291156327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Group Title slide">
    <p:bg>
      <p:bgRef idx="1001">
        <a:schemeClr val="bg1"/>
      </p:bgRef>
    </p:bg>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2"/>
            </p:custDataLst>
            <p:extLst>
              <p:ext uri="{D42A27DB-BD31-4B8C-83A1-F6EECF244321}">
                <p14:modId xmlns:p14="http://schemas.microsoft.com/office/powerpoint/2010/main" val="251772549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2545"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5"/>
          <p:cNvSpPr/>
          <p:nvPr userDrawn="1"/>
        </p:nvSpPr>
        <p:spPr>
          <a:xfrm>
            <a:off x="0" y="0"/>
            <a:ext cx="9144000" cy="6250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pic>
        <p:nvPicPr>
          <p:cNvPr id="8" name="Image 7"/>
          <p:cNvPicPr>
            <a:picLocks noChangeAspect="1"/>
          </p:cNvPicPr>
          <p:nvPr userDrawn="1"/>
        </p:nvPicPr>
        <p:blipFill rotWithShape="1">
          <a:blip r:embed="rId6" cstate="print">
            <a:extLst>
              <a:ext uri="{28A0092B-C50C-407E-A947-70E740481C1C}">
                <a14:useLocalDpi xmlns:a14="http://schemas.microsoft.com/office/drawing/2010/main" val="0"/>
              </a:ext>
            </a:extLst>
          </a:blip>
          <a:srcRect r="18542"/>
          <a:stretch/>
        </p:blipFill>
        <p:spPr>
          <a:xfrm>
            <a:off x="5220072" y="130145"/>
            <a:ext cx="3923929" cy="5845581"/>
          </a:xfrm>
          <a:prstGeom prst="rect">
            <a:avLst/>
          </a:prstGeom>
        </p:spPr>
      </p:pic>
      <p:sp>
        <p:nvSpPr>
          <p:cNvPr id="10" name="Titre 1"/>
          <p:cNvSpPr>
            <a:spLocks noGrp="1"/>
          </p:cNvSpPr>
          <p:nvPr userDrawn="1">
            <p:ph type="ctrTitle" hasCustomPrompt="1"/>
          </p:nvPr>
        </p:nvSpPr>
        <p:spPr>
          <a:xfrm>
            <a:off x="5580112" y="836712"/>
            <a:ext cx="3168352" cy="2376264"/>
          </a:xfrm>
        </p:spPr>
        <p:txBody>
          <a:bodyPr anchor="ctr" anchorCtr="0">
            <a:normAutofit/>
          </a:bodyPr>
          <a:lstStyle>
            <a:lvl1pPr algn="l">
              <a:lnSpc>
                <a:spcPct val="100000"/>
              </a:lnSpc>
              <a:defRPr sz="2000" cap="none" baseline="0">
                <a:solidFill>
                  <a:schemeClr val="accent1"/>
                </a:solidFill>
                <a:latin typeface="Arial Black" pitchFamily="34" charset="0"/>
              </a:defRPr>
            </a:lvl1pPr>
          </a:lstStyle>
          <a:p>
            <a:r>
              <a:rPr lang="en-CA" noProof="0" smtClean="0"/>
              <a:t>Click to edit title</a:t>
            </a:r>
            <a:endParaRPr lang="en-CA" noProof="0"/>
          </a:p>
        </p:txBody>
      </p:sp>
      <p:sp>
        <p:nvSpPr>
          <p:cNvPr id="17" name="Text Placeholder 16"/>
          <p:cNvSpPr>
            <a:spLocks noGrp="1"/>
          </p:cNvSpPr>
          <p:nvPr>
            <p:ph type="body" sz="quarter" idx="10" hasCustomPrompt="1"/>
          </p:nvPr>
        </p:nvSpPr>
        <p:spPr>
          <a:xfrm>
            <a:off x="5580063" y="3357563"/>
            <a:ext cx="3168650" cy="2232025"/>
          </a:xfrm>
        </p:spPr>
        <p:txBody>
          <a:bodyPr anchor="ctr">
            <a:normAutofit/>
          </a:bodyPr>
          <a:lstStyle>
            <a:lvl1pPr>
              <a:lnSpc>
                <a:spcPct val="100000"/>
              </a:lnSpc>
              <a:defRPr sz="1400">
                <a:solidFill>
                  <a:srgbClr val="808D97"/>
                </a:solidFill>
              </a:defRPr>
            </a:lvl1pPr>
          </a:lstStyle>
          <a:p>
            <a:pPr lvl="0"/>
            <a:r>
              <a:rPr lang="en-CA" noProof="0" smtClean="0"/>
              <a:t>Click to add presenter and date</a:t>
            </a:r>
          </a:p>
        </p:txBody>
      </p:sp>
      <p:sp>
        <p:nvSpPr>
          <p:cNvPr id="3" name="Espace réservé pour une image  2"/>
          <p:cNvSpPr>
            <a:spLocks noGrp="1"/>
          </p:cNvSpPr>
          <p:nvPr>
            <p:ph type="pic" sz="quarter" idx="11"/>
          </p:nvPr>
        </p:nvSpPr>
        <p:spPr>
          <a:xfrm>
            <a:off x="0" y="0"/>
            <a:ext cx="5076056" cy="6858000"/>
          </a:xfrm>
        </p:spPr>
        <p:txBody>
          <a:bodyPr/>
          <a:lstStyle/>
          <a:p>
            <a:r>
              <a:rPr lang="en-US" smtClean="0"/>
              <a:t>Click icon to add picture</a:t>
            </a:r>
            <a:endParaRPr lang="fr-CA"/>
          </a:p>
        </p:txBody>
      </p:sp>
      <p:sp>
        <p:nvSpPr>
          <p:cNvPr id="11"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12" name="Image 10"/>
          <p:cNvPicPr>
            <a:picLocks noChangeAspect="1"/>
          </p:cNvPicPr>
          <p:nvPr userDrawn="1"/>
        </p:nvPicPr>
        <p:blipFill rotWithShape="1">
          <a:blip r:embed="rId7"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211168493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aphicFrame>
        <p:nvGraphicFramePr>
          <p:cNvPr id="23" name="Object 22" hidden="1"/>
          <p:cNvGraphicFramePr>
            <a:graphicFrameLocks noChangeAspect="1"/>
          </p:cNvGraphicFramePr>
          <p:nvPr>
            <p:custDataLst>
              <p:tags r:id="rId2"/>
            </p:custDataLst>
            <p:extLst>
              <p:ext uri="{D42A27DB-BD31-4B8C-83A1-F6EECF244321}">
                <p14:modId xmlns:p14="http://schemas.microsoft.com/office/powerpoint/2010/main" val="235861034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3569" name="think-cell Slide" r:id="rId4" imgW="500" imgH="500" progId="TCLayout.ActiveDocument.1">
                  <p:embed/>
                </p:oleObj>
              </mc:Choice>
              <mc:Fallback>
                <p:oleObj name="think-cell Slide" r:id="rId4" imgW="500" imgH="50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2" name="Espace réservé du titre 1"/>
          <p:cNvSpPr>
            <a:spLocks noGrp="1"/>
          </p:cNvSpPr>
          <p:nvPr>
            <p:ph type="title" hasCustomPrompt="1"/>
          </p:nvPr>
        </p:nvSpPr>
        <p:spPr>
          <a:xfrm>
            <a:off x="350729" y="188640"/>
            <a:ext cx="8397735" cy="717944"/>
          </a:xfrm>
          <a:prstGeom prst="rect">
            <a:avLst/>
          </a:prstGeom>
        </p:spPr>
        <p:txBody>
          <a:bodyPr vert="horz" lIns="0" tIns="45720" rIns="91440" bIns="45720" rtlCol="0" anchor="t" anchorCtr="0">
            <a:noAutofit/>
          </a:bodyPr>
          <a:lstStyle>
            <a:lvl1pPr>
              <a:defRPr/>
            </a:lvl1pPr>
          </a:lstStyle>
          <a:p>
            <a:r>
              <a:rPr lang="en-CA" noProof="0" dirty="0" smtClean="0"/>
              <a:t>Click to edit title</a:t>
            </a:r>
            <a:endParaRPr lang="en-CA" noProof="0" dirty="0"/>
          </a:p>
        </p:txBody>
      </p:sp>
      <p:sp>
        <p:nvSpPr>
          <p:cNvPr id="24" name="Text Placeholder 16"/>
          <p:cNvSpPr>
            <a:spLocks noGrp="1"/>
          </p:cNvSpPr>
          <p:nvPr>
            <p:ph type="body" sz="quarter" idx="10" hasCustomPrompt="1"/>
          </p:nvPr>
        </p:nvSpPr>
        <p:spPr>
          <a:xfrm>
            <a:off x="1115617" y="1196752"/>
            <a:ext cx="7416823" cy="576064"/>
          </a:xfrm>
          <a:solidFill>
            <a:srgbClr val="DCE5E4"/>
          </a:solidFill>
        </p:spPr>
        <p:txBody>
          <a:bodyPr anchor="ctr">
            <a:normAutofit/>
          </a:bodyPr>
          <a:lstStyle>
            <a:lvl1pPr>
              <a:lnSpc>
                <a:spcPct val="100000"/>
              </a:lnSpc>
              <a:defRPr sz="1600" b="1" cap="all" baseline="0">
                <a:solidFill>
                  <a:srgbClr val="808D97"/>
                </a:solidFill>
              </a:defRPr>
            </a:lvl1pPr>
          </a:lstStyle>
          <a:p>
            <a:pPr lvl="0"/>
            <a:r>
              <a:rPr lang="en-CA" smtClean="0"/>
              <a:t>CLICK TO EDIT TEXT</a:t>
            </a:r>
            <a:endParaRPr lang="en-CA" dirty="0" smtClean="0"/>
          </a:p>
        </p:txBody>
      </p:sp>
      <p:sp>
        <p:nvSpPr>
          <p:cNvPr id="26" name="Text Placeholder 16"/>
          <p:cNvSpPr>
            <a:spLocks noGrp="1"/>
          </p:cNvSpPr>
          <p:nvPr>
            <p:ph type="body" sz="quarter" idx="11" hasCustomPrompt="1"/>
          </p:nvPr>
        </p:nvSpPr>
        <p:spPr>
          <a:xfrm>
            <a:off x="1115616" y="191683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27" name="Text Placeholder 16"/>
          <p:cNvSpPr>
            <a:spLocks noGrp="1"/>
          </p:cNvSpPr>
          <p:nvPr>
            <p:ph type="body" sz="quarter" idx="12" hasCustomPrompt="1"/>
          </p:nvPr>
        </p:nvSpPr>
        <p:spPr>
          <a:xfrm>
            <a:off x="1115616" y="263691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28" name="Text Placeholder 16"/>
          <p:cNvSpPr>
            <a:spLocks noGrp="1"/>
          </p:cNvSpPr>
          <p:nvPr>
            <p:ph type="body" sz="quarter" idx="13" hasCustomPrompt="1"/>
          </p:nvPr>
        </p:nvSpPr>
        <p:spPr>
          <a:xfrm>
            <a:off x="1115616" y="335699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29" name="Text Placeholder 16"/>
          <p:cNvSpPr>
            <a:spLocks noGrp="1"/>
          </p:cNvSpPr>
          <p:nvPr>
            <p:ph type="body" sz="quarter" idx="14" hasCustomPrompt="1"/>
          </p:nvPr>
        </p:nvSpPr>
        <p:spPr>
          <a:xfrm>
            <a:off x="1115616" y="407707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15" name="Text Placeholder 14"/>
          <p:cNvSpPr>
            <a:spLocks noGrp="1"/>
          </p:cNvSpPr>
          <p:nvPr>
            <p:ph type="body" sz="quarter" idx="15" hasCustomPrompt="1"/>
          </p:nvPr>
        </p:nvSpPr>
        <p:spPr>
          <a:xfrm>
            <a:off x="496100" y="1196752"/>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1</a:t>
            </a:r>
            <a:endParaRPr lang="en-CA" dirty="0"/>
          </a:p>
        </p:txBody>
      </p:sp>
      <p:sp>
        <p:nvSpPr>
          <p:cNvPr id="16" name="Text Placeholder 14"/>
          <p:cNvSpPr>
            <a:spLocks noGrp="1"/>
          </p:cNvSpPr>
          <p:nvPr>
            <p:ph type="body" sz="quarter" idx="16" hasCustomPrompt="1"/>
          </p:nvPr>
        </p:nvSpPr>
        <p:spPr>
          <a:xfrm>
            <a:off x="496100" y="1916848"/>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2</a:t>
            </a:r>
            <a:endParaRPr lang="en-CA" dirty="0"/>
          </a:p>
        </p:txBody>
      </p:sp>
      <p:sp>
        <p:nvSpPr>
          <p:cNvPr id="17" name="Text Placeholder 14"/>
          <p:cNvSpPr>
            <a:spLocks noGrp="1"/>
          </p:cNvSpPr>
          <p:nvPr>
            <p:ph type="body" sz="quarter" idx="17" hasCustomPrompt="1"/>
          </p:nvPr>
        </p:nvSpPr>
        <p:spPr>
          <a:xfrm>
            <a:off x="496100" y="2636944"/>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3</a:t>
            </a:r>
            <a:endParaRPr lang="en-CA" dirty="0"/>
          </a:p>
        </p:txBody>
      </p:sp>
      <p:sp>
        <p:nvSpPr>
          <p:cNvPr id="18" name="Text Placeholder 14"/>
          <p:cNvSpPr>
            <a:spLocks noGrp="1"/>
          </p:cNvSpPr>
          <p:nvPr>
            <p:ph type="body" sz="quarter" idx="18" hasCustomPrompt="1"/>
          </p:nvPr>
        </p:nvSpPr>
        <p:spPr>
          <a:xfrm>
            <a:off x="496100" y="3357040"/>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4</a:t>
            </a:r>
            <a:endParaRPr lang="en-CA" dirty="0"/>
          </a:p>
        </p:txBody>
      </p:sp>
      <p:sp>
        <p:nvSpPr>
          <p:cNvPr id="19" name="Text Placeholder 14"/>
          <p:cNvSpPr>
            <a:spLocks noGrp="1"/>
          </p:cNvSpPr>
          <p:nvPr>
            <p:ph type="body" sz="quarter" idx="19" hasCustomPrompt="1"/>
          </p:nvPr>
        </p:nvSpPr>
        <p:spPr>
          <a:xfrm>
            <a:off x="496100" y="4077136"/>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5</a:t>
            </a:r>
            <a:endParaRPr lang="en-CA" dirty="0"/>
          </a:p>
        </p:txBody>
      </p:sp>
      <p:sp>
        <p:nvSpPr>
          <p:cNvPr id="20" name="Espace réservé du numéro de diapositive 5"/>
          <p:cNvSpPr>
            <a:spLocks noGrp="1"/>
          </p:cNvSpPr>
          <p:nvPr>
            <p:ph type="sldNum" sz="quarter" idx="20"/>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25"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21" name="Image 10"/>
          <p:cNvPicPr>
            <a:picLocks noChangeAspect="1"/>
          </p:cNvPicPr>
          <p:nvPr userDrawn="1"/>
        </p:nvPicPr>
        <p:blipFill rotWithShape="1">
          <a:blip r:embed="rId6"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3814175158"/>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re 1"/>
          <p:cNvSpPr>
            <a:spLocks noGrp="1"/>
          </p:cNvSpPr>
          <p:nvPr>
            <p:ph type="title"/>
          </p:nvPr>
        </p:nvSpPr>
        <p:spPr>
          <a:xfrm>
            <a:off x="6444208" y="836712"/>
            <a:ext cx="2160240" cy="922114"/>
          </a:xfrm>
        </p:spPr>
        <p:txBody>
          <a:bodyPr anchor="ctr" anchorCtr="0">
            <a:noAutofit/>
          </a:bodyPr>
          <a:lstStyle>
            <a:lvl1pPr algn="ctr">
              <a:lnSpc>
                <a:spcPts val="2300"/>
              </a:lnSpc>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57200" y="1014008"/>
            <a:ext cx="5554960" cy="4935942"/>
          </a:xfrm>
        </p:spPr>
        <p:txBody>
          <a:bodyPr lIns="0"/>
          <a:lstStyle>
            <a:lvl1pPr>
              <a:lnSpc>
                <a:spcPts val="2400"/>
              </a:lnSpc>
              <a:spcBef>
                <a:spcPts val="600"/>
              </a:spcBef>
              <a:spcAft>
                <a:spcPts val="0"/>
              </a:spcAft>
              <a:defRPr sz="1400" b="1" cap="all" baseline="0">
                <a:solidFill>
                  <a:srgbClr val="808D97"/>
                </a:solidFill>
              </a:defRPr>
            </a:lvl1pPr>
            <a:lvl2pPr marL="0" indent="-288000">
              <a:lnSpc>
                <a:spcPts val="1800"/>
              </a:lnSpc>
              <a:spcBef>
                <a:spcPts val="0"/>
              </a:spcBef>
              <a:buFont typeface="+mj-lt"/>
              <a:buAutoNum type="arabicPeriod"/>
              <a:defRPr sz="1100"/>
            </a:lvl2pPr>
            <a:lvl3pPr>
              <a:lnSpc>
                <a:spcPts val="2400"/>
              </a:lnSpc>
              <a:spcBef>
                <a:spcPts val="600"/>
              </a:spcBef>
              <a:defRPr sz="1600"/>
            </a:lvl3pPr>
            <a:lvl4pPr>
              <a:lnSpc>
                <a:spcPts val="2400"/>
              </a:lnSpc>
              <a:spcBef>
                <a:spcPts val="600"/>
              </a:spcBef>
              <a:defRPr sz="1600"/>
            </a:lvl4pPr>
            <a:lvl5pPr>
              <a:lnSpc>
                <a:spcPts val="2400"/>
              </a:lnSpc>
              <a:spcBef>
                <a:spcPts val="600"/>
              </a:spcBef>
              <a:defRPr sz="160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pic>
        <p:nvPicPr>
          <p:cNvPr id="15" name="Imag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
        <p:nvSpPr>
          <p:cNvPr id="9" name="Espace réservé du texte 8"/>
          <p:cNvSpPr>
            <a:spLocks noGrp="1"/>
          </p:cNvSpPr>
          <p:nvPr>
            <p:ph type="body" sz="quarter" idx="13"/>
          </p:nvPr>
        </p:nvSpPr>
        <p:spPr>
          <a:xfrm>
            <a:off x="467544" y="6112800"/>
            <a:ext cx="4609281" cy="431800"/>
          </a:xfrm>
        </p:spPr>
        <p:txBody>
          <a:bodyPr lIns="0" bIns="0" anchor="b" anchorCtr="0">
            <a:normAutofit/>
          </a:bodyPr>
          <a:lstStyle>
            <a:lvl1pPr>
              <a:lnSpc>
                <a:spcPts val="1000"/>
              </a:lnSpc>
              <a:defRPr sz="600"/>
            </a:lvl1pPr>
          </a:lstStyle>
          <a:p>
            <a:pPr lvl="0"/>
            <a:r>
              <a:rPr lang="en-US" noProof="0" smtClean="0"/>
              <a:t>Click to edit Master text styles</a:t>
            </a:r>
          </a:p>
        </p:txBody>
      </p:sp>
    </p:spTree>
    <p:extLst>
      <p:ext uri="{BB962C8B-B14F-4D97-AF65-F5344CB8AC3E}">
        <p14:creationId xmlns:p14="http://schemas.microsoft.com/office/powerpoint/2010/main" val="4196111418"/>
      </p:ext>
    </p:extLst>
  </p:cSld>
  <p:clrMapOvr>
    <a:masterClrMapping/>
  </p:clrMapOvr>
  <p:timing>
    <p:tnLst>
      <p:par>
        <p:cTn id="1" dur="indefinite" restart="never" nodeType="tmRoot"/>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2"/>
            </p:custDataLst>
            <p:extLst>
              <p:ext uri="{D42A27DB-BD31-4B8C-83A1-F6EECF244321}">
                <p14:modId xmlns:p14="http://schemas.microsoft.com/office/powerpoint/2010/main" val="133351784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4593"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Espace réservé pour une image  4"/>
          <p:cNvSpPr>
            <a:spLocks noGrp="1"/>
          </p:cNvSpPr>
          <p:nvPr>
            <p:ph type="pic" sz="quarter" idx="10"/>
          </p:nvPr>
        </p:nvSpPr>
        <p:spPr>
          <a:xfrm>
            <a:off x="395536" y="1679600"/>
            <a:ext cx="4824536" cy="3672408"/>
          </a:xfrm>
          <a:solidFill>
            <a:schemeClr val="bg1"/>
          </a:solidFill>
        </p:spPr>
        <p:txBody>
          <a:bodyPr/>
          <a:lstStyle>
            <a:lvl1pPr>
              <a:lnSpc>
                <a:spcPct val="100000"/>
              </a:lnSpc>
              <a:defRPr/>
            </a:lvl1pPr>
          </a:lstStyle>
          <a:p>
            <a:r>
              <a:rPr lang="en-US" noProof="0" smtClean="0"/>
              <a:t>Click icon to add picture</a:t>
            </a:r>
            <a:endParaRPr lang="en-CA" noProof="0" dirty="0"/>
          </a:p>
        </p:txBody>
      </p:sp>
      <p:sp>
        <p:nvSpPr>
          <p:cNvPr id="9" name="Titre 1"/>
          <p:cNvSpPr>
            <a:spLocks noGrp="1"/>
          </p:cNvSpPr>
          <p:nvPr>
            <p:ph type="ctrTitle" hasCustomPrompt="1"/>
          </p:nvPr>
        </p:nvSpPr>
        <p:spPr>
          <a:xfrm>
            <a:off x="5436096" y="1675408"/>
            <a:ext cx="3168352" cy="3672408"/>
          </a:xfrm>
        </p:spPr>
        <p:txBody>
          <a:bodyPr lIns="72000" rIns="72000" anchor="ctr" anchorCtr="0">
            <a:noAutofit/>
          </a:bodyPr>
          <a:lstStyle>
            <a:lvl1pPr algn="l">
              <a:lnSpc>
                <a:spcPct val="100000"/>
              </a:lnSpc>
              <a:defRPr sz="2000" cap="none" baseline="0">
                <a:solidFill>
                  <a:srgbClr val="8996A0"/>
                </a:solidFill>
                <a:latin typeface="Arial Black" pitchFamily="34" charset="0"/>
              </a:defRPr>
            </a:lvl1pPr>
          </a:lstStyle>
          <a:p>
            <a:r>
              <a:rPr lang="en-CA" noProof="0" dirty="0" smtClean="0"/>
              <a:t>Click to edit title</a:t>
            </a:r>
            <a:endParaRPr lang="en-CA" noProof="0" dirty="0"/>
          </a:p>
        </p:txBody>
      </p:sp>
      <p:sp>
        <p:nvSpPr>
          <p:cNvPr id="10"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pic>
        <p:nvPicPr>
          <p:cNvPr id="2" name="Image 1"/>
          <p:cNvPicPr>
            <a:picLocks noChangeAspect="1"/>
          </p:cNvPicPr>
          <p:nvPr userDrawn="1"/>
        </p:nvPicPr>
        <p:blipFill rotWithShape="1">
          <a:blip r:embed="rId6">
            <a:extLst>
              <a:ext uri="{28A0092B-C50C-407E-A947-70E740481C1C}">
                <a14:useLocalDpi xmlns:a14="http://schemas.microsoft.com/office/drawing/2010/main" val="0"/>
              </a:ext>
            </a:extLst>
          </a:blip>
          <a:srcRect r="15300"/>
          <a:stretch/>
        </p:blipFill>
        <p:spPr>
          <a:xfrm>
            <a:off x="5257800" y="1412776"/>
            <a:ext cx="3887095" cy="4364375"/>
          </a:xfrm>
          <a:prstGeom prst="rect">
            <a:avLst/>
          </a:prstGeom>
        </p:spPr>
      </p:pic>
      <p:sp>
        <p:nvSpPr>
          <p:cNvPr id="8"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2393075937"/>
      </p:ext>
    </p:extLst>
  </p:cSld>
  <p:clrMapOvr>
    <a:masterClrMapping/>
  </p:clrMapOvr>
  <p:timing>
    <p:tnLst>
      <p:par>
        <p:cTn id="1" dur="indefinite" restart="never" nodeType="tmRoot"/>
      </p:par>
    </p:tnLst>
  </p:timing>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lnSpc>
                <a:spcPct val="100000"/>
              </a:lnSpc>
              <a:defRPr/>
            </a:lvl1pPr>
          </a:lstStyle>
          <a:p>
            <a:r>
              <a:rPr lang="en-CA" noProof="0" smtClean="0"/>
              <a:t>Click to edit title</a:t>
            </a:r>
            <a:endParaRPr lang="en-CA" dirty="0"/>
          </a:p>
        </p:txBody>
      </p:sp>
      <p:sp>
        <p:nvSpPr>
          <p:cNvPr id="3" name="Espace réservé du contenu 2"/>
          <p:cNvSpPr>
            <a:spLocks noGrp="1"/>
          </p:cNvSpPr>
          <p:nvPr>
            <p:ph idx="1" hasCustomPrompt="1"/>
          </p:nvPr>
        </p:nvSpPr>
        <p:spPr>
          <a:xfrm>
            <a:off x="350729" y="1196752"/>
            <a:ext cx="8397735" cy="4752528"/>
          </a:xfrm>
        </p:spPr>
        <p:txBody>
          <a:bodyPr lIns="0" rIns="72000"/>
          <a:lstStyle>
            <a:lvl1pPr>
              <a:lnSpc>
                <a:spcPct val="100000"/>
              </a:lnSpc>
              <a:spcBef>
                <a:spcPts val="600"/>
              </a:spcBef>
              <a:defRPr/>
            </a:lvl1pPr>
            <a:lvl2pPr>
              <a:lnSpc>
                <a:spcPct val="100000"/>
              </a:lnSpc>
              <a:buClr>
                <a:srgbClr val="808D97"/>
              </a:buClr>
              <a:defRPr/>
            </a:lvl2pPr>
            <a:lvl3pPr>
              <a:lnSpc>
                <a:spcPct val="100000"/>
              </a:lnSpc>
              <a:buClr>
                <a:srgbClr val="8996A0"/>
              </a:buClr>
              <a:defRPr sz="1200"/>
            </a:lvl3pPr>
            <a:lvl4pPr>
              <a:lnSpc>
                <a:spcPct val="100000"/>
              </a:lnSpc>
              <a:buClr>
                <a:srgbClr val="8996A0"/>
              </a:buClr>
              <a:defRPr sz="1200"/>
            </a:lvl4p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p:txBody>
      </p:sp>
      <p:sp>
        <p:nvSpPr>
          <p:cNvPr id="8" name="Espace réservé du numéro de diapositive 5"/>
          <p:cNvSpPr>
            <a:spLocks noGrp="1"/>
          </p:cNvSpPr>
          <p:nvPr>
            <p:ph type="sldNum" sz="quarter" idx="15"/>
          </p:nvPr>
        </p:nvSpPr>
        <p:spPr>
          <a:xfrm>
            <a:off x="360040" y="6309320"/>
            <a:ext cx="323528" cy="360000"/>
          </a:xfrm>
          <a:prstGeom prst="rect">
            <a:avLst/>
          </a:prstGeom>
        </p:spPr>
        <p:txBody>
          <a:bodyPr/>
          <a:lstStyle>
            <a:lvl1pPr>
              <a:lnSpc>
                <a:spcPct val="100000"/>
              </a:lnSpc>
              <a:defRPr/>
            </a:lvl1pPr>
          </a:lstStyle>
          <a:p>
            <a:fld id="{CCEA77D5-0B01-41C0-8AB2-471B057BD053}" type="slidenum">
              <a:rPr lang="en-CA" smtClean="0"/>
              <a:pPr/>
              <a:t>‹#›</a:t>
            </a:fld>
            <a:endParaRPr lang="en-CA" dirty="0"/>
          </a:p>
        </p:txBody>
      </p:sp>
      <p:sp>
        <p:nvSpPr>
          <p:cNvPr id="9" name="Text Placeholder 6"/>
          <p:cNvSpPr>
            <a:spLocks noGrp="1"/>
          </p:cNvSpPr>
          <p:nvPr>
            <p:ph type="body" sz="quarter" idx="16" hasCustomPrompt="1"/>
          </p:nvPr>
        </p:nvSpPr>
        <p:spPr>
          <a:xfrm>
            <a:off x="755576" y="6308725"/>
            <a:ext cx="6119887" cy="360363"/>
          </a:xfrm>
        </p:spPr>
        <p:txBody>
          <a:bodyPr anchor="ctr">
            <a:noAutofit/>
          </a:bodyPr>
          <a:lstStyle>
            <a:lvl1pPr>
              <a:lnSpc>
                <a:spcPct val="1000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dirty="0" smtClean="0"/>
              <a:t>Click to add notes</a:t>
            </a:r>
            <a:endParaRPr lang="en-CA" dirty="0"/>
          </a:p>
        </p:txBody>
      </p:sp>
      <p:sp>
        <p:nvSpPr>
          <p:cNvPr id="7" name="Text Box 23"/>
          <p:cNvSpPr txBox="1">
            <a:spLocks noChangeArrowheads="1"/>
          </p:cNvSpPr>
          <p:nvPr userDrawn="1"/>
        </p:nvSpPr>
        <p:spPr bwMode="auto">
          <a:xfrm rot="16200000">
            <a:off x="7660213" y="3496360"/>
            <a:ext cx="2695044" cy="274320"/>
          </a:xfrm>
          <a:prstGeom prst="rect">
            <a:avLst/>
          </a:prstGeom>
          <a:no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3121201224"/>
      </p:ext>
    </p:extLst>
  </p:cSld>
  <p:clrMapOvr>
    <a:masterClrMapping/>
  </p:clrMapOvr>
  <p:timing>
    <p:tnLst>
      <p:par>
        <p:cTn id="1" dur="indefinite" restart="never" nodeType="tmRoot"/>
      </p:par>
    </p:tnLst>
  </p:timing>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itle and Content 16 pt">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a:lvl1pPr>
          </a:lstStyle>
          <a:p>
            <a:r>
              <a:rPr lang="en-CA" noProof="0" smtClean="0"/>
              <a:t>Click to edit title</a:t>
            </a:r>
            <a:endParaRPr lang="en-CA" dirty="0"/>
          </a:p>
        </p:txBody>
      </p:sp>
      <p:sp>
        <p:nvSpPr>
          <p:cNvPr id="3" name="Espace réservé du contenu 2"/>
          <p:cNvSpPr>
            <a:spLocks noGrp="1"/>
          </p:cNvSpPr>
          <p:nvPr>
            <p:ph idx="1" hasCustomPrompt="1"/>
          </p:nvPr>
        </p:nvSpPr>
        <p:spPr>
          <a:xfrm>
            <a:off x="350729" y="1196752"/>
            <a:ext cx="8397735" cy="4752528"/>
          </a:xfrm>
        </p:spPr>
        <p:txBody>
          <a:bodyPr lIns="0" rIns="72000">
            <a:normAutofit/>
          </a:bodyPr>
          <a:lstStyle>
            <a:lvl1pPr>
              <a:lnSpc>
                <a:spcPct val="100000"/>
              </a:lnSpc>
              <a:spcBef>
                <a:spcPts val="600"/>
              </a:spcBef>
              <a:defRPr sz="1600"/>
            </a:lvl1pPr>
            <a:lvl2pPr>
              <a:lnSpc>
                <a:spcPct val="100000"/>
              </a:lnSpc>
              <a:spcBef>
                <a:spcPts val="600"/>
              </a:spcBef>
              <a:buClr>
                <a:srgbClr val="8996A0"/>
              </a:buClr>
              <a:defRPr sz="1600"/>
            </a:lvl2pPr>
            <a:lvl3pPr>
              <a:lnSpc>
                <a:spcPct val="100000"/>
              </a:lnSpc>
              <a:spcBef>
                <a:spcPts val="600"/>
              </a:spcBef>
              <a:buClr>
                <a:srgbClr val="8996A0"/>
              </a:buClr>
              <a:defRPr sz="1600"/>
            </a:lvl3pPr>
            <a:lvl4pPr>
              <a:lnSpc>
                <a:spcPct val="100000"/>
              </a:lnSpc>
              <a:spcBef>
                <a:spcPts val="600"/>
              </a:spcBef>
              <a:buClr>
                <a:srgbClr val="8996A0"/>
              </a:buClr>
              <a:defRPr sz="1600"/>
            </a:lvl4pPr>
            <a:lvl5pPr>
              <a:lnSpc>
                <a:spcPts val="1600"/>
              </a:lnSpc>
              <a:spcBef>
                <a:spcPts val="600"/>
              </a:spcBef>
              <a:buClr>
                <a:srgbClr val="8996A0"/>
              </a:buClr>
              <a:defRPr sz="1600"/>
            </a:lvl5p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p:txBody>
      </p:sp>
      <p:sp>
        <p:nvSpPr>
          <p:cNvPr id="11" name="Espace réservé du numéro de diapositive 5"/>
          <p:cNvSpPr>
            <a:spLocks noGrp="1"/>
          </p:cNvSpPr>
          <p:nvPr>
            <p:ph type="sldNum" sz="quarter" idx="12"/>
          </p:nvPr>
        </p:nvSpPr>
        <p:spPr>
          <a:xfrm>
            <a:off x="360040" y="6308725"/>
            <a:ext cx="323528" cy="360000"/>
          </a:xfrm>
          <a:prstGeom prst="rect">
            <a:avLst/>
          </a:prstGeom>
        </p:spPr>
        <p:txBody>
          <a:bodyPr/>
          <a:lstStyle/>
          <a:p>
            <a:fld id="{CCEA77D5-0B01-41C0-8AB2-471B057BD053}" type="slidenum">
              <a:rPr lang="en-CA" smtClean="0"/>
              <a:pPr/>
              <a:t>‹#›</a:t>
            </a:fld>
            <a:endParaRPr lang="en-CA" dirty="0"/>
          </a:p>
        </p:txBody>
      </p:sp>
      <p:sp>
        <p:nvSpPr>
          <p:cNvPr id="6"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
        <p:nvSpPr>
          <p:cNvPr id="8"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9"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992592292"/>
      </p:ext>
    </p:extLst>
  </p:cSld>
  <p:clrMapOvr>
    <a:masterClrMapping/>
  </p:clrMapOvr>
  <p:timing>
    <p:tnLst>
      <p:par>
        <p:cTn id="1" dur="indefinite" restart="never" nodeType="tmRoot"/>
      </p:par>
    </p:tnLst>
  </p:timing>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2 Titles and Content">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p:custDataLst>
              <p:tags r:id="rId2"/>
            </p:custDataLst>
            <p:extLst>
              <p:ext uri="{D42A27DB-BD31-4B8C-83A1-F6EECF244321}">
                <p14:modId xmlns:p14="http://schemas.microsoft.com/office/powerpoint/2010/main" val="102887378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5617"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Espace réservé du contenu 13"/>
          <p:cNvSpPr>
            <a:spLocks noGrp="1"/>
          </p:cNvSpPr>
          <p:nvPr>
            <p:ph sz="quarter" idx="13" hasCustomPrompt="1"/>
          </p:nvPr>
        </p:nvSpPr>
        <p:spPr>
          <a:xfrm>
            <a:off x="361106" y="548680"/>
            <a:ext cx="8387358" cy="288032"/>
          </a:xfrm>
        </p:spPr>
        <p:txBody>
          <a:bodyPr lIns="0">
            <a:noAutofit/>
          </a:bodyPr>
          <a:lstStyle>
            <a:lvl1pPr>
              <a:defRPr sz="1600" b="1" cap="all" baseline="0">
                <a:solidFill>
                  <a:srgbClr val="8996A0"/>
                </a:solidFill>
              </a:defRPr>
            </a:lvl1pPr>
          </a:lstStyle>
          <a:p>
            <a:pPr lvl="0"/>
            <a:r>
              <a:rPr lang="en-CA" noProof="0" smtClean="0"/>
              <a:t>Click to edit SUB-TITLE</a:t>
            </a:r>
            <a:endParaRPr lang="en-CA" noProof="0" dirty="0" smtClean="0"/>
          </a:p>
        </p:txBody>
      </p:sp>
      <p:sp>
        <p:nvSpPr>
          <p:cNvPr id="10" name="Titre 1"/>
          <p:cNvSpPr>
            <a:spLocks noGrp="1"/>
          </p:cNvSpPr>
          <p:nvPr>
            <p:ph type="title"/>
          </p:nvPr>
        </p:nvSpPr>
        <p:spPr>
          <a:xfrm>
            <a:off x="358140" y="188640"/>
            <a:ext cx="8390324" cy="432048"/>
          </a:xfrm>
        </p:spPr>
        <p:txBody>
          <a:bodyPr/>
          <a:lstStyle>
            <a:lvl1pPr>
              <a:defRPr cap="all" baseline="0"/>
            </a:lvl1pPr>
          </a:lstStyle>
          <a:p>
            <a:r>
              <a:rPr lang="en-US" smtClean="0"/>
              <a:t>Click to edit Master title style</a:t>
            </a:r>
            <a:endParaRPr lang="en-CA" dirty="0"/>
          </a:p>
        </p:txBody>
      </p:sp>
      <p:sp>
        <p:nvSpPr>
          <p:cNvPr id="20" name="Espace réservé du contenu 2"/>
          <p:cNvSpPr>
            <a:spLocks noGrp="1"/>
          </p:cNvSpPr>
          <p:nvPr>
            <p:ph idx="1" hasCustomPrompt="1"/>
          </p:nvPr>
        </p:nvSpPr>
        <p:spPr>
          <a:xfrm>
            <a:off x="350729" y="1196752"/>
            <a:ext cx="8397735" cy="4752528"/>
          </a:xfrm>
        </p:spPr>
        <p:txBody>
          <a:bodyPr lIns="0" rIns="72000">
            <a:normAutofit/>
          </a:bodyPr>
          <a:lstStyle>
            <a:lvl1pPr>
              <a:lnSpc>
                <a:spcPct val="100000"/>
              </a:lnSpc>
              <a:defRPr sz="1600"/>
            </a:lvl1pPr>
            <a:lvl2pPr>
              <a:lnSpc>
                <a:spcPct val="100000"/>
              </a:lnSpc>
              <a:buClr>
                <a:srgbClr val="8996A0"/>
              </a:buClr>
              <a:defRPr sz="1400"/>
            </a:lvl2pPr>
            <a:lvl3pPr>
              <a:lnSpc>
                <a:spcPct val="100000"/>
              </a:lnSpc>
              <a:buClr>
                <a:srgbClr val="8996A0"/>
              </a:buClr>
              <a:defRPr sz="1200"/>
            </a:lvl3pPr>
            <a:lvl4pPr>
              <a:lnSpc>
                <a:spcPct val="100000"/>
              </a:lnSpc>
              <a:buClr>
                <a:srgbClr val="8996A0"/>
              </a:buClr>
              <a:defRPr sz="1200"/>
            </a:lvl4pPr>
            <a:lvl5pPr>
              <a:lnSpc>
                <a:spcPts val="1600"/>
              </a:lnSpc>
              <a:buClr>
                <a:srgbClr val="8996A0"/>
              </a:buClr>
              <a:defRPr sz="1600"/>
            </a:lvl5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8"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12"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
        <p:nvSpPr>
          <p:cNvPr id="13"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17" name="Image 10"/>
          <p:cNvPicPr>
            <a:picLocks noChangeAspect="1"/>
          </p:cNvPicPr>
          <p:nvPr userDrawn="1"/>
        </p:nvPicPr>
        <p:blipFill rotWithShape="1">
          <a:blip r:embed="rId6"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184024776"/>
      </p:ext>
    </p:extLst>
  </p:cSld>
  <p:clrMapOvr>
    <a:masterClrMapping/>
  </p:clrMapOvr>
  <p:timing>
    <p:tnLst>
      <p:par>
        <p:cTn id="1" dur="indefinite" restart="never" nodeType="tmRoot"/>
      </p:par>
    </p:tnLst>
  </p:timing>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en-CA" smtClean="0"/>
              <a:t>Click to edit title</a:t>
            </a:r>
            <a:endParaRPr lang="en-CA" dirty="0"/>
          </a:p>
        </p:txBody>
      </p:sp>
      <p:sp>
        <p:nvSpPr>
          <p:cNvPr id="3" name="Espace réservé du contenu 2"/>
          <p:cNvSpPr>
            <a:spLocks noGrp="1"/>
          </p:cNvSpPr>
          <p:nvPr>
            <p:ph sz="half" idx="1" hasCustomPrompt="1"/>
          </p:nvPr>
        </p:nvSpPr>
        <p:spPr>
          <a:xfrm>
            <a:off x="344383" y="1916832"/>
            <a:ext cx="4132613" cy="4032448"/>
          </a:xfrm>
          <a:ln>
            <a:noFill/>
          </a:ln>
        </p:spPr>
        <p:txBody>
          <a:bodyPr>
            <a:normAutofit/>
          </a:bodyPr>
          <a:lstStyle>
            <a:lvl1pPr>
              <a:lnSpc>
                <a:spcPct val="100000"/>
              </a:lnSpc>
              <a:defRPr sz="1600"/>
            </a:lvl1pPr>
            <a:lvl2pPr>
              <a:lnSpc>
                <a:spcPct val="100000"/>
              </a:lnSpc>
              <a:buClr>
                <a:srgbClr val="8996A0"/>
              </a:buClr>
              <a:defRPr sz="1400"/>
            </a:lvl2pPr>
            <a:lvl3pPr>
              <a:lnSpc>
                <a:spcPct val="100000"/>
              </a:lnSpc>
              <a:buClr>
                <a:srgbClr val="8996A0"/>
              </a:buClr>
              <a:defRPr sz="1200"/>
            </a:lvl3pPr>
            <a:lvl4pPr>
              <a:lnSpc>
                <a:spcPct val="100000"/>
              </a:lnSpc>
              <a:buClr>
                <a:srgbClr val="8996A0"/>
              </a:buClr>
              <a:defRPr sz="1200"/>
            </a:lvl4pPr>
            <a:lvl5pPr>
              <a:buClr>
                <a:srgbClr val="8996A0"/>
              </a:buClr>
              <a:defRPr sz="1200"/>
            </a:lvl5pPr>
            <a:lvl6pPr>
              <a:defRPr sz="1800"/>
            </a:lvl6pPr>
            <a:lvl7pPr>
              <a:defRPr sz="1800"/>
            </a:lvl7pPr>
            <a:lvl8pPr>
              <a:defRPr sz="1800"/>
            </a:lvl8pPr>
            <a:lvl9pPr>
              <a:defRPr sz="1800"/>
            </a:lvl9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4" name="Espace réservé du contenu 3"/>
          <p:cNvSpPr>
            <a:spLocks noGrp="1"/>
          </p:cNvSpPr>
          <p:nvPr>
            <p:ph sz="half" idx="2" hasCustomPrompt="1"/>
          </p:nvPr>
        </p:nvSpPr>
        <p:spPr>
          <a:xfrm>
            <a:off x="4644007" y="1916832"/>
            <a:ext cx="4048731" cy="4032448"/>
          </a:xfrm>
          <a:ln>
            <a:noFill/>
          </a:ln>
        </p:spPr>
        <p:txBody>
          <a:bodyPr>
            <a:normAutofit/>
          </a:bodyPr>
          <a:lstStyle>
            <a:lvl1pPr>
              <a:lnSpc>
                <a:spcPct val="100000"/>
              </a:lnSpc>
              <a:defRPr sz="1600"/>
            </a:lvl1pPr>
            <a:lvl2pPr>
              <a:lnSpc>
                <a:spcPct val="100000"/>
              </a:lnSpc>
              <a:buClr>
                <a:srgbClr val="8996A0"/>
              </a:buClr>
              <a:defRPr sz="1400"/>
            </a:lvl2pPr>
            <a:lvl3pPr>
              <a:lnSpc>
                <a:spcPct val="100000"/>
              </a:lnSpc>
              <a:buClr>
                <a:srgbClr val="8996A0"/>
              </a:buClr>
              <a:defRPr sz="1200"/>
            </a:lvl3pPr>
            <a:lvl4pPr>
              <a:lnSpc>
                <a:spcPct val="100000"/>
              </a:lnSpc>
              <a:buClr>
                <a:srgbClr val="8996A0"/>
              </a:buClr>
              <a:defRPr sz="1200"/>
            </a:lvl4pPr>
            <a:lvl5pPr>
              <a:buClr>
                <a:srgbClr val="8996A0"/>
              </a:buClr>
              <a:defRPr sz="1200"/>
            </a:lvl5pPr>
            <a:lvl6pPr>
              <a:defRPr sz="1800"/>
            </a:lvl6pPr>
            <a:lvl7pPr>
              <a:defRPr sz="1800"/>
            </a:lvl7pPr>
            <a:lvl8pPr>
              <a:defRPr sz="1800"/>
            </a:lvl8pPr>
            <a:lvl9pPr>
              <a:defRPr sz="1800"/>
            </a:lvl9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13" name="Espace réservé du texte 2"/>
          <p:cNvSpPr>
            <a:spLocks noGrp="1"/>
          </p:cNvSpPr>
          <p:nvPr>
            <p:ph type="body" idx="14" hasCustomPrompt="1"/>
          </p:nvPr>
        </p:nvSpPr>
        <p:spPr>
          <a:xfrm>
            <a:off x="344363" y="1260000"/>
            <a:ext cx="4132633" cy="639762"/>
          </a:xfrm>
        </p:spPr>
        <p:txBody>
          <a:bodyPr lIns="0" rIns="72000" anchor="ctr" anchorCtr="0">
            <a:normAutofit/>
          </a:bodyPr>
          <a:lstStyle>
            <a:lvl1pPr marL="0" indent="0">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CA" smtClean="0"/>
              <a:t>Click to edit text</a:t>
            </a:r>
            <a:endParaRPr lang="en-CA" dirty="0" smtClean="0"/>
          </a:p>
        </p:txBody>
      </p:sp>
      <p:sp>
        <p:nvSpPr>
          <p:cNvPr id="14" name="Espace réservé du texte 4"/>
          <p:cNvSpPr>
            <a:spLocks noGrp="1"/>
          </p:cNvSpPr>
          <p:nvPr>
            <p:ph type="body" sz="quarter" idx="3" hasCustomPrompt="1"/>
          </p:nvPr>
        </p:nvSpPr>
        <p:spPr>
          <a:xfrm>
            <a:off x="4645025" y="1260000"/>
            <a:ext cx="4047713" cy="639762"/>
          </a:xfrm>
        </p:spPr>
        <p:txBody>
          <a:bodyPr lIns="0" rIns="72000" anchor="ctr" anchorCtr="0">
            <a:normAutofit/>
          </a:bodyPr>
          <a:lstStyle>
            <a:lvl1pPr marL="0" indent="0">
              <a:lnSpc>
                <a:spcPct val="100000"/>
              </a:lnSpc>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CA" smtClean="0"/>
              <a:t>Click to edit text</a:t>
            </a:r>
            <a:endParaRPr lang="en-CA" dirty="0" smtClean="0"/>
          </a:p>
        </p:txBody>
      </p:sp>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15"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
        <p:nvSpPr>
          <p:cNvPr id="11"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12"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1413336242"/>
      </p:ext>
    </p:extLst>
  </p:cSld>
  <p:clrMapOvr>
    <a:masterClrMapping/>
  </p:clrMapOvr>
  <p:timing>
    <p:tnLst>
      <p:par>
        <p:cTn id="1" dur="indefinite" restart="never" nodeType="tmRoot"/>
      </p:par>
    </p:tnLst>
  </p:timing>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en-CA" smtClean="0"/>
              <a:t>Click to edit title</a:t>
            </a:r>
            <a:endParaRPr lang="en-CA" dirty="0"/>
          </a:p>
        </p:txBody>
      </p:sp>
      <p:sp>
        <p:nvSpPr>
          <p:cNvPr id="5"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7"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
        <p:nvSpPr>
          <p:cNvPr id="8"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10"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3966950280"/>
      </p:ext>
    </p:extLst>
  </p:cSld>
  <p:clrMapOvr>
    <a:masterClrMapping/>
  </p:clrMapOvr>
  <p:timing>
    <p:tnLst>
      <p:par>
        <p:cTn id="1" dur="indefinite" restart="never" nodeType="tmRoot"/>
      </p:par>
    </p:tn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4"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6"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793623137"/>
      </p:ext>
    </p:extLst>
  </p:cSld>
  <p:clrMapOvr>
    <a:masterClrMapping/>
  </p:clrMapOvr>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Empty without line">
    <p:spTree>
      <p:nvGrpSpPr>
        <p:cNvPr id="1" name=""/>
        <p:cNvGrpSpPr/>
        <p:nvPr/>
      </p:nvGrpSpPr>
      <p:grpSpPr>
        <a:xfrm>
          <a:off x="0" y="0"/>
          <a:ext cx="0" cy="0"/>
          <a:chOff x="0" y="0"/>
          <a:chExt cx="0" cy="0"/>
        </a:xfrm>
      </p:grpSpPr>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2" name="Rectangle 1"/>
          <p:cNvSpPr/>
          <p:nvPr userDrawn="1"/>
        </p:nvSpPr>
        <p:spPr>
          <a:xfrm>
            <a:off x="179512" y="332656"/>
            <a:ext cx="8964488" cy="58326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7"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3622376172"/>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Q&amp;A">
    <p:spTree>
      <p:nvGrpSpPr>
        <p:cNvPr id="1" name=""/>
        <p:cNvGrpSpPr/>
        <p:nvPr/>
      </p:nvGrpSpPr>
      <p:grpSpPr>
        <a:xfrm>
          <a:off x="0" y="0"/>
          <a:ext cx="0" cy="0"/>
          <a:chOff x="0" y="0"/>
          <a:chExt cx="0" cy="0"/>
        </a:xfrm>
      </p:grpSpPr>
      <p:graphicFrame>
        <p:nvGraphicFramePr>
          <p:cNvPr id="14" name="Object 13" hidden="1"/>
          <p:cNvGraphicFramePr>
            <a:graphicFrameLocks noChangeAspect="1"/>
          </p:cNvGraphicFramePr>
          <p:nvPr>
            <p:custDataLst>
              <p:tags r:id="rId2"/>
            </p:custDataLst>
            <p:extLst>
              <p:ext uri="{D42A27DB-BD31-4B8C-83A1-F6EECF244321}">
                <p14:modId xmlns:p14="http://schemas.microsoft.com/office/powerpoint/2010/main" val="37269252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6641"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ctangle 6"/>
          <p:cNvSpPr>
            <a:spLocks noChangeArrowheads="1"/>
          </p:cNvSpPr>
          <p:nvPr userDrawn="1"/>
        </p:nvSpPr>
        <p:spPr bwMode="auto">
          <a:xfrm>
            <a:off x="3059832" y="2758430"/>
            <a:ext cx="3528391" cy="1390650"/>
          </a:xfrm>
          <a:prstGeom prst="rect">
            <a:avLst/>
          </a:prstGeom>
          <a:solidFill>
            <a:schemeClr val="bg1">
              <a:alpha val="47842"/>
            </a:schemeClr>
          </a:solidFill>
          <a:ln w="9525">
            <a:noFill/>
            <a:miter lim="800000"/>
            <a:headEnd/>
            <a:tailEnd/>
          </a:ln>
        </p:spPr>
        <p:txBody>
          <a:bodyPr anchor="ct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CA" sz="7200" b="1" dirty="0" smtClean="0">
                <a:solidFill>
                  <a:srgbClr val="808D97"/>
                </a:solidFill>
              </a:rPr>
              <a:t>Q&amp;A</a:t>
            </a:r>
            <a:endParaRPr lang="en-CA" sz="7200" b="1" dirty="0">
              <a:solidFill>
                <a:srgbClr val="808D97"/>
              </a:solidFill>
            </a:endParaRPr>
          </a:p>
        </p:txBody>
      </p:sp>
      <p:sp>
        <p:nvSpPr>
          <p:cNvPr id="11" name="Espace réservé du numéro de diapositive 5"/>
          <p:cNvSpPr>
            <a:spLocks noGrp="1"/>
          </p:cNvSpPr>
          <p:nvPr>
            <p:ph type="sldNum" sz="quarter" idx="12"/>
          </p:nvPr>
        </p:nvSpPr>
        <p:spPr>
          <a:xfrm>
            <a:off x="360040" y="6309320"/>
            <a:ext cx="323528" cy="360000"/>
          </a:xfrm>
          <a:prstGeom prst="rect">
            <a:avLst/>
          </a:prstGeom>
        </p:spPr>
        <p:txBody>
          <a:bodyPr/>
          <a:lstStyle/>
          <a:p>
            <a:fld id="{CCEA77D5-0B01-41C0-8AB2-471B057BD053}" type="slidenum">
              <a:rPr lang="en-CA" smtClean="0"/>
              <a:pPr/>
              <a:t>‹#›</a:t>
            </a:fld>
            <a:endParaRPr lang="en-CA"/>
          </a:p>
        </p:txBody>
      </p:sp>
      <p:sp>
        <p:nvSpPr>
          <p:cNvPr id="8" name="Rectangle à coins arrondis 7"/>
          <p:cNvSpPr/>
          <p:nvPr userDrawn="1"/>
        </p:nvSpPr>
        <p:spPr>
          <a:xfrm>
            <a:off x="1475656" y="2780928"/>
            <a:ext cx="1512168" cy="1368152"/>
          </a:xfrm>
          <a:prstGeom prst="roundRect">
            <a:avLst/>
          </a:prstGeom>
          <a:solidFill>
            <a:srgbClr val="CC00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73050" indent="-273050" algn="ctr" defTabSz="1300163">
              <a:spcBef>
                <a:spcPct val="50000"/>
              </a:spcBef>
              <a:buClr>
                <a:srgbClr val="174A7C"/>
              </a:buClr>
            </a:pPr>
            <a:r>
              <a:rPr lang="en-CA" sz="7500" b="1" dirty="0" smtClean="0">
                <a:solidFill>
                  <a:prstClr val="white"/>
                </a:solidFill>
              </a:rPr>
              <a:t>?</a:t>
            </a:r>
            <a:endParaRPr lang="en-CA" sz="7500" b="1" dirty="0">
              <a:solidFill>
                <a:prstClr val="white"/>
              </a:solidFill>
            </a:endParaRPr>
          </a:p>
        </p:txBody>
      </p:sp>
      <p:pic>
        <p:nvPicPr>
          <p:cNvPr id="9" name="Image 10"/>
          <p:cNvPicPr>
            <a:picLocks noChangeAspect="1"/>
          </p:cNvPicPr>
          <p:nvPr userDrawn="1"/>
        </p:nvPicPr>
        <p:blipFill rotWithShape="1">
          <a:blip r:embed="rId6"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4210174808"/>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End">
    <p:bg>
      <p:bgRef idx="1001">
        <a:schemeClr val="bg1"/>
      </p:bgRef>
    </p:bg>
    <p:spTree>
      <p:nvGrpSpPr>
        <p:cNvPr id="1" name=""/>
        <p:cNvGrpSpPr/>
        <p:nvPr/>
      </p:nvGrpSpPr>
      <p:grpSpPr>
        <a:xfrm>
          <a:off x="0" y="0"/>
          <a:ext cx="0" cy="0"/>
          <a:chOff x="0" y="0"/>
          <a:chExt cx="0" cy="0"/>
        </a:xfrm>
      </p:grpSpPr>
      <p:sp>
        <p:nvSpPr>
          <p:cNvPr id="4" name="Rectangle 3"/>
          <p:cNvSpPr/>
          <p:nvPr userDrawn="1"/>
        </p:nvSpPr>
        <p:spPr>
          <a:xfrm>
            <a:off x="6732240" y="6165304"/>
            <a:ext cx="2088232"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2" name="Rectangle 1"/>
          <p:cNvSpPr/>
          <p:nvPr userDrawn="1"/>
        </p:nvSpPr>
        <p:spPr>
          <a:xfrm>
            <a:off x="0" y="260648"/>
            <a:ext cx="9144000" cy="5904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prstClr val="white"/>
              </a:solidFill>
            </a:endParaRPr>
          </a:p>
        </p:txBody>
      </p:sp>
      <p:pic>
        <p:nvPicPr>
          <p:cNvPr id="5" name="Image 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993392"/>
            <a:ext cx="9144000" cy="2871216"/>
          </a:xfrm>
          <a:prstGeom prst="rect">
            <a:avLst/>
          </a:prstGeom>
        </p:spPr>
      </p:pic>
    </p:spTree>
    <p:extLst>
      <p:ext uri="{BB962C8B-B14F-4D97-AF65-F5344CB8AC3E}">
        <p14:creationId xmlns:p14="http://schemas.microsoft.com/office/powerpoint/2010/main" val="375744738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parator Slide">
    <p:bg>
      <p:bgRef idx="1001">
        <a:schemeClr val="bg1"/>
      </p:bgRef>
    </p:bg>
    <p:spTree>
      <p:nvGrpSpPr>
        <p:cNvPr id="1" name=""/>
        <p:cNvGrpSpPr/>
        <p:nvPr/>
      </p:nvGrpSpPr>
      <p:grpSpPr>
        <a:xfrm>
          <a:off x="0" y="0"/>
          <a:ext cx="0" cy="0"/>
          <a:chOff x="0" y="0"/>
          <a:chExt cx="0" cy="0"/>
        </a:xfrm>
      </p:grpSpPr>
      <p:sp>
        <p:nvSpPr>
          <p:cNvPr id="7" name="Rectangle à coins arrondis 6"/>
          <p:cNvSpPr/>
          <p:nvPr userDrawn="1"/>
        </p:nvSpPr>
        <p:spPr>
          <a:xfrm>
            <a:off x="5580112" y="549008"/>
            <a:ext cx="4104456" cy="2952000"/>
          </a:xfrm>
          <a:prstGeom prst="roundRect">
            <a:avLst/>
          </a:prstGeom>
          <a:noFill/>
          <a:ln w="203200">
            <a:solidFill>
              <a:srgbClr val="D3DC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noProof="0">
              <a:solidFill>
                <a:srgbClr val="808D97"/>
              </a:solidFill>
            </a:endParaRPr>
          </a:p>
        </p:txBody>
      </p:sp>
      <p:sp>
        <p:nvSpPr>
          <p:cNvPr id="2" name="Titre 1"/>
          <p:cNvSpPr>
            <a:spLocks noGrp="1"/>
          </p:cNvSpPr>
          <p:nvPr>
            <p:ph type="ctrTitle"/>
          </p:nvPr>
        </p:nvSpPr>
        <p:spPr>
          <a:xfrm>
            <a:off x="5724129" y="908720"/>
            <a:ext cx="3240360" cy="2232248"/>
          </a:xfrm>
        </p:spPr>
        <p:txBody>
          <a:bodyPr anchor="ctr" anchorCtr="0">
            <a:noAutofit/>
          </a:bodyPr>
          <a:lstStyle>
            <a:lvl1pPr>
              <a:defRPr sz="2400" cap="all" baseline="0">
                <a:solidFill>
                  <a:srgbClr val="808D97"/>
                </a:solidFill>
                <a:latin typeface="Arial Black" pitchFamily="34" charset="0"/>
              </a:defRPr>
            </a:lvl1pPr>
          </a:lstStyle>
          <a:p>
            <a:r>
              <a:rPr lang="en-US" noProof="0" smtClean="0"/>
              <a:t>Click to edit Master title style</a:t>
            </a:r>
            <a:endParaRPr lang="en-CA" noProof="0" dirty="0"/>
          </a:p>
        </p:txBody>
      </p:sp>
    </p:spTree>
    <p:extLst>
      <p:ext uri="{BB962C8B-B14F-4D97-AF65-F5344CB8AC3E}">
        <p14:creationId xmlns:p14="http://schemas.microsoft.com/office/powerpoint/2010/main" val="138078454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30.xml><?xml version="1.0" encoding="utf-8"?>
<p:sldLayout xmlns:a="http://schemas.openxmlformats.org/drawingml/2006/main" xmlns:r="http://schemas.openxmlformats.org/officeDocument/2006/relationships" xmlns:p="http://schemas.openxmlformats.org/presentationml/2006/main" userDrawn="1">
  <p:cSld name="Legal page">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19256" cy="77809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57200" y="1435100"/>
            <a:ext cx="8229600" cy="4226148"/>
          </a:xfrm>
        </p:spPr>
        <p:txBody>
          <a:bodyPr lIns="0">
            <a:normAutofit/>
          </a:bodyPr>
          <a:lstStyle>
            <a:lvl1pPr>
              <a:lnSpc>
                <a:spcPts val="1600"/>
              </a:lnSpc>
              <a:spcBef>
                <a:spcPts val="600"/>
              </a:spcBef>
              <a:defRPr sz="1600" b="0"/>
            </a:lvl1pPr>
            <a:lvl2pPr>
              <a:lnSpc>
                <a:spcPts val="1600"/>
              </a:lnSpc>
              <a:spcBef>
                <a:spcPts val="600"/>
              </a:spcBef>
              <a:defRPr sz="1600"/>
            </a:lvl2pPr>
            <a:lvl3pPr>
              <a:lnSpc>
                <a:spcPts val="1600"/>
              </a:lnSpc>
              <a:spcBef>
                <a:spcPts val="600"/>
              </a:spcBef>
              <a:defRPr sz="1600"/>
            </a:lvl3pPr>
            <a:lvl4pPr>
              <a:lnSpc>
                <a:spcPts val="1600"/>
              </a:lnSpc>
              <a:spcBef>
                <a:spcPts val="600"/>
              </a:spcBef>
              <a:defRPr sz="1600"/>
            </a:lvl4pPr>
            <a:lvl5pPr>
              <a:lnSpc>
                <a:spcPts val="1600"/>
              </a:lnSpc>
              <a:spcBef>
                <a:spcPts val="600"/>
              </a:spcBef>
              <a:defRPr sz="100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5" name="Espace réservé du pied de page 4"/>
          <p:cNvSpPr>
            <a:spLocks noGrp="1"/>
          </p:cNvSpPr>
          <p:nvPr>
            <p:ph type="ftr" sz="quarter" idx="11"/>
          </p:nvPr>
        </p:nvSpPr>
        <p:spPr>
          <a:xfrm>
            <a:off x="467544" y="6376243"/>
            <a:ext cx="1944216" cy="365125"/>
          </a:xfrm>
          <a:prstGeom prst="rect">
            <a:avLst/>
          </a:prstGeom>
        </p:spPr>
        <p:txBody>
          <a:bodyPr lIns="0" anchor="t" anchorCtr="0"/>
          <a:lstStyle>
            <a:lvl1pPr algn="l">
              <a:defRPr sz="700" cap="all" baseline="0"/>
            </a:lvl1pPr>
          </a:lstStyle>
          <a:p>
            <a:r>
              <a:rPr lang="en-CA" dirty="0" smtClean="0">
                <a:solidFill>
                  <a:prstClr val="black"/>
                </a:solidFill>
              </a:rPr>
              <a:t>EXAMPLE OF A LONG SECTION TITLE FOR PRESENTATION</a:t>
            </a:r>
            <a:endParaRPr lang="en-CA" dirty="0">
              <a:solidFill>
                <a:prstClr val="black"/>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sp>
        <p:nvSpPr>
          <p:cNvPr id="8" name="Espace réservé du texte 7"/>
          <p:cNvSpPr>
            <a:spLocks noGrp="1"/>
          </p:cNvSpPr>
          <p:nvPr>
            <p:ph type="body" sz="quarter" idx="13"/>
          </p:nvPr>
        </p:nvSpPr>
        <p:spPr>
          <a:xfrm>
            <a:off x="457200" y="5804371"/>
            <a:ext cx="8208144" cy="288925"/>
          </a:xfrm>
        </p:spPr>
        <p:txBody>
          <a:bodyPr lIns="0">
            <a:normAutofit/>
          </a:bodyPr>
          <a:lstStyle>
            <a:lvl1pPr>
              <a:defRPr sz="700">
                <a:solidFill>
                  <a:srgbClr val="808D97"/>
                </a:solidFill>
              </a:defRPr>
            </a:lvl1pPr>
          </a:lstStyle>
          <a:p>
            <a:pPr lvl="0"/>
            <a:r>
              <a:rPr lang="en-US" noProof="0" smtClean="0"/>
              <a:t>Click to edit Master text styles</a:t>
            </a:r>
          </a:p>
        </p:txBody>
      </p:sp>
      <p:sp>
        <p:nvSpPr>
          <p:cNvPr id="10"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4128770369"/>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4_Legal page">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19256" cy="77809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57200" y="1435100"/>
            <a:ext cx="8229600" cy="4226148"/>
          </a:xfrm>
        </p:spPr>
        <p:txBody>
          <a:bodyPr lIns="0">
            <a:normAutofit/>
          </a:bodyPr>
          <a:lstStyle>
            <a:lvl1pPr>
              <a:lnSpc>
                <a:spcPts val="1600"/>
              </a:lnSpc>
              <a:spcBef>
                <a:spcPts val="600"/>
              </a:spcBef>
              <a:defRPr sz="1000" b="0"/>
            </a:lvl1pPr>
            <a:lvl2pPr>
              <a:lnSpc>
                <a:spcPts val="1600"/>
              </a:lnSpc>
              <a:spcBef>
                <a:spcPts val="600"/>
              </a:spcBef>
              <a:defRPr sz="1000"/>
            </a:lvl2pPr>
            <a:lvl3pPr>
              <a:lnSpc>
                <a:spcPts val="1600"/>
              </a:lnSpc>
              <a:spcBef>
                <a:spcPts val="600"/>
              </a:spcBef>
              <a:defRPr sz="1000"/>
            </a:lvl3pPr>
            <a:lvl4pPr>
              <a:lnSpc>
                <a:spcPts val="1600"/>
              </a:lnSpc>
              <a:spcBef>
                <a:spcPts val="600"/>
              </a:spcBef>
              <a:defRPr sz="1000"/>
            </a:lvl4pPr>
            <a:lvl5pPr>
              <a:lnSpc>
                <a:spcPts val="1600"/>
              </a:lnSpc>
              <a:spcBef>
                <a:spcPts val="600"/>
              </a:spcBef>
              <a:defRPr sz="100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a:p>
        </p:txBody>
      </p:sp>
      <p:sp>
        <p:nvSpPr>
          <p:cNvPr id="5" name="Espace réservé du pied de page 4"/>
          <p:cNvSpPr>
            <a:spLocks noGrp="1"/>
          </p:cNvSpPr>
          <p:nvPr>
            <p:ph type="ftr" sz="quarter" idx="11"/>
          </p:nvPr>
        </p:nvSpPr>
        <p:spPr>
          <a:xfrm>
            <a:off x="467544" y="6376243"/>
            <a:ext cx="1944216" cy="365125"/>
          </a:xfrm>
          <a:prstGeom prst="rect">
            <a:avLst/>
          </a:prstGeom>
        </p:spPr>
        <p:txBody>
          <a:bodyPr lIns="0" anchor="t" anchorCtr="0"/>
          <a:lstStyle>
            <a:lvl1pPr algn="l">
              <a:defRPr sz="700" cap="all" baseline="0"/>
            </a:lvl1pPr>
          </a:lstStyle>
          <a:p>
            <a:endParaRPr lang="en-CA">
              <a:solidFill>
                <a:prstClr val="black"/>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sp>
        <p:nvSpPr>
          <p:cNvPr id="8" name="Espace réservé du texte 7"/>
          <p:cNvSpPr>
            <a:spLocks noGrp="1"/>
          </p:cNvSpPr>
          <p:nvPr>
            <p:ph type="body" sz="quarter" idx="13"/>
          </p:nvPr>
        </p:nvSpPr>
        <p:spPr>
          <a:xfrm>
            <a:off x="457200" y="5804371"/>
            <a:ext cx="8208144" cy="288925"/>
          </a:xfrm>
        </p:spPr>
        <p:txBody>
          <a:bodyPr lIns="0">
            <a:normAutofit/>
          </a:bodyPr>
          <a:lstStyle>
            <a:lvl1pPr>
              <a:defRPr sz="700">
                <a:solidFill>
                  <a:srgbClr val="808D97"/>
                </a:solidFill>
              </a:defRPr>
            </a:lvl1pPr>
          </a:lstStyle>
          <a:p>
            <a:pPr lvl="0"/>
            <a:r>
              <a:rPr lang="en-US" noProof="0" smtClean="0"/>
              <a:t>Click to edit Master text styles</a:t>
            </a:r>
          </a:p>
        </p:txBody>
      </p:sp>
      <p:sp>
        <p:nvSpPr>
          <p:cNvPr id="11"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9"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2454082180"/>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userDrawn="1">
  <p:cSld name="1_Titre seul">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a:xfrm>
            <a:off x="457200" y="6356350"/>
            <a:ext cx="2133600" cy="365125"/>
          </a:xfrm>
          <a:prstGeom prst="rect">
            <a:avLst/>
          </a:prstGeom>
        </p:spPr>
        <p:txBody>
          <a:bodyPr/>
          <a:lstStyle/>
          <a:p>
            <a:endParaRPr lang="fr-CA">
              <a:solidFill>
                <a:prstClr val="black"/>
              </a:solidFill>
            </a:endParaRPr>
          </a:p>
        </p:txBody>
      </p:sp>
      <p:sp>
        <p:nvSpPr>
          <p:cNvPr id="4" name="Espace réservé du pied de page 3"/>
          <p:cNvSpPr>
            <a:spLocks noGrp="1"/>
          </p:cNvSpPr>
          <p:nvPr>
            <p:ph type="ftr" sz="quarter" idx="11"/>
          </p:nvPr>
        </p:nvSpPr>
        <p:spPr>
          <a:xfrm>
            <a:off x="3124200" y="6356350"/>
            <a:ext cx="2895600" cy="365125"/>
          </a:xfrm>
          <a:prstGeom prst="rect">
            <a:avLst/>
          </a:prstGeom>
        </p:spPr>
        <p:txBody>
          <a:bodyPr/>
          <a:lstStyle/>
          <a:p>
            <a:endParaRPr lang="fr-CA" dirty="0">
              <a:solidFill>
                <a:prstClr val="black"/>
              </a:solidFill>
            </a:endParaRPr>
          </a:p>
        </p:txBody>
      </p:sp>
      <p:sp>
        <p:nvSpPr>
          <p:cNvPr id="5" name="Espace réservé du numéro de diapositive 4"/>
          <p:cNvSpPr>
            <a:spLocks noGrp="1"/>
          </p:cNvSpPr>
          <p:nvPr>
            <p:ph type="sldNum" sz="quarter" idx="12"/>
          </p:nvPr>
        </p:nvSpPr>
        <p:spPr/>
        <p:txBody>
          <a:bodyPr/>
          <a:lstStyle/>
          <a:p>
            <a:fld id="{89A93721-A7E3-4E3B-BEAA-F100E0D8E961}" type="slidenum">
              <a:rPr lang="fr-CA" smtClean="0"/>
              <a:pPr/>
              <a:t>‹#›</a:t>
            </a:fld>
            <a:endParaRPr lang="fr-CA"/>
          </a:p>
        </p:txBody>
      </p:sp>
      <p:sp>
        <p:nvSpPr>
          <p:cNvPr id="10" name="Titre 1"/>
          <p:cNvSpPr>
            <a:spLocks noGrp="1"/>
          </p:cNvSpPr>
          <p:nvPr>
            <p:ph type="title"/>
          </p:nvPr>
        </p:nvSpPr>
        <p:spPr>
          <a:xfrm>
            <a:off x="457200" y="418654"/>
            <a:ext cx="8219256" cy="77809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9"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8"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744363364"/>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userDrawn="1">
  <p:cSld name="Vide">
    <p:spTree>
      <p:nvGrpSpPr>
        <p:cNvPr id="1" name=""/>
        <p:cNvGrpSpPr/>
        <p:nvPr/>
      </p:nvGrpSpPr>
      <p:grpSpPr>
        <a:xfrm>
          <a:off x="0" y="0"/>
          <a:ext cx="0" cy="0"/>
          <a:chOff x="0" y="0"/>
          <a:chExt cx="0" cy="0"/>
        </a:xfrm>
      </p:grpSpPr>
      <p:sp>
        <p:nvSpPr>
          <p:cNvPr id="3" name="Espace réservé du pied de page 2"/>
          <p:cNvSpPr>
            <a:spLocks noGrp="1"/>
          </p:cNvSpPr>
          <p:nvPr>
            <p:ph type="ftr" sz="quarter" idx="11"/>
          </p:nvPr>
        </p:nvSpPr>
        <p:spPr>
          <a:xfrm>
            <a:off x="3124200" y="6356350"/>
            <a:ext cx="2895600" cy="365125"/>
          </a:xfrm>
          <a:prstGeom prst="rect">
            <a:avLst/>
          </a:prstGeom>
        </p:spPr>
        <p:txBody>
          <a:bodyPr/>
          <a:lstStyle/>
          <a:p>
            <a:endParaRPr lang="fr-CA">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89A93721-A7E3-4E3B-BEAA-F100E0D8E961}" type="slidenum">
              <a:rPr lang="fr-CA" smtClean="0">
                <a:solidFill>
                  <a:prstClr val="black">
                    <a:tint val="75000"/>
                  </a:prstClr>
                </a:solidFill>
              </a:rPr>
              <a:pPr/>
              <a:t>‹#›</a:t>
            </a:fld>
            <a:endParaRPr lang="fr-CA">
              <a:solidFill>
                <a:prstClr val="black">
                  <a:tint val="75000"/>
                </a:prstClr>
              </a:solidFill>
            </a:endParaRPr>
          </a:p>
        </p:txBody>
      </p:sp>
      <p:sp>
        <p:nvSpPr>
          <p:cNvPr id="9" name="Espace réservé du numéro de diapositive 5"/>
          <p:cNvSpPr txBox="1">
            <a:spLocks/>
          </p:cNvSpPr>
          <p:nvPr userDrawn="1"/>
        </p:nvSpPr>
        <p:spPr>
          <a:xfrm>
            <a:off x="-108520" y="6376243"/>
            <a:ext cx="576064" cy="365125"/>
          </a:xfrm>
          <a:prstGeom prst="rect">
            <a:avLst/>
          </a:prstGeom>
        </p:spPr>
        <p:txBody>
          <a:bodyPr vert="horz" lIns="0" tIns="45720" rIns="91440" bIns="45720" rtlCol="0" anchor="t" anchorCtr="0"/>
          <a:lstStyle>
            <a:defPPr>
              <a:defRPr lang="fr-FR"/>
            </a:defPPr>
            <a:lvl1pPr marL="0" algn="r" defTabSz="914400" rtl="0" eaLnBrk="1" latinLnBrk="0" hangingPunct="1">
              <a:defRPr sz="900" kern="1200">
                <a:solidFill>
                  <a:srgbClr val="808D97"/>
                </a:solidFill>
                <a:latin typeface="Arial Black"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A93721-A7E3-4E3B-BEAA-F100E0D8E961}" type="slidenum">
              <a:rPr lang="en-CA" smtClean="0"/>
              <a:pPr/>
              <a:t>‹#›</a:t>
            </a:fld>
            <a:endParaRPr lang="en-CA" dirty="0"/>
          </a:p>
        </p:txBody>
      </p:sp>
      <p:sp>
        <p:nvSpPr>
          <p:cNvPr id="14" name="Titre 1"/>
          <p:cNvSpPr>
            <a:spLocks noGrp="1"/>
          </p:cNvSpPr>
          <p:nvPr>
            <p:ph type="title"/>
          </p:nvPr>
        </p:nvSpPr>
        <p:spPr>
          <a:xfrm>
            <a:off x="457200" y="418654"/>
            <a:ext cx="8219256" cy="77809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11"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8"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1785131124"/>
      </p:ext>
    </p:extLst>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userDrawn="1">
  <p:cSld name="Text 3">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29600" cy="41805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57200" y="1260001"/>
            <a:ext cx="8229600" cy="1808959"/>
          </a:xfrm>
        </p:spPr>
        <p:txBody>
          <a:bodyPr lIns="0"/>
          <a:lstStyle>
            <a:lvl1pPr>
              <a:lnSpc>
                <a:spcPts val="2000"/>
              </a:lnSpc>
              <a:spcBef>
                <a:spcPts val="600"/>
              </a:spcBef>
              <a:defRPr sz="1400" b="1"/>
            </a:lvl1pPr>
            <a:lvl2pPr marL="0" indent="0">
              <a:lnSpc>
                <a:spcPts val="1600"/>
              </a:lnSpc>
              <a:spcBef>
                <a:spcPts val="600"/>
              </a:spcBef>
              <a:buNone/>
              <a:defRPr sz="1000"/>
            </a:lvl2pPr>
            <a:lvl3pPr>
              <a:lnSpc>
                <a:spcPts val="1600"/>
              </a:lnSpc>
              <a:spcBef>
                <a:spcPts val="600"/>
              </a:spcBef>
              <a:defRPr sz="1000"/>
            </a:lvl3pPr>
            <a:lvl4pPr>
              <a:lnSpc>
                <a:spcPts val="1600"/>
              </a:lnSpc>
              <a:spcBef>
                <a:spcPts val="600"/>
              </a:spcBef>
              <a:defRPr sz="1000"/>
            </a:lvl4pPr>
            <a:lvl5pPr>
              <a:lnSpc>
                <a:spcPts val="1600"/>
              </a:lnSpc>
              <a:spcBef>
                <a:spcPts val="600"/>
              </a:spcBef>
              <a:defRPr sz="100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Espace réservé du pied de page 4"/>
          <p:cNvSpPr>
            <a:spLocks noGrp="1"/>
          </p:cNvSpPr>
          <p:nvPr>
            <p:ph type="ftr" sz="quarter" idx="11"/>
          </p:nvPr>
        </p:nvSpPr>
        <p:spPr>
          <a:xfrm>
            <a:off x="467544" y="6376243"/>
            <a:ext cx="1944216" cy="365125"/>
          </a:xfrm>
          <a:prstGeom prst="rect">
            <a:avLst/>
          </a:prstGeom>
        </p:spPr>
        <p:txBody>
          <a:bodyPr lIns="0" anchor="t" anchorCtr="0"/>
          <a:lstStyle>
            <a:lvl1pPr algn="l">
              <a:defRPr sz="700" cap="all" baseline="0"/>
            </a:lvl1pPr>
          </a:lstStyle>
          <a:p>
            <a:r>
              <a:rPr lang="en-CA" smtClean="0">
                <a:solidFill>
                  <a:prstClr val="black">
                    <a:tint val="75000"/>
                  </a:prstClr>
                </a:solidFill>
              </a:rPr>
              <a:t>EXAMPLE OF A LONG SECTION TITLE FOR PRESENTATION</a:t>
            </a:r>
            <a:endParaRPr lang="en-CA">
              <a:solidFill>
                <a:prstClr val="black">
                  <a:tint val="75000"/>
                </a:prstClr>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sp>
        <p:nvSpPr>
          <p:cNvPr id="14" name="Espace réservé du contenu 13"/>
          <p:cNvSpPr>
            <a:spLocks noGrp="1"/>
          </p:cNvSpPr>
          <p:nvPr>
            <p:ph sz="quarter" idx="13"/>
          </p:nvPr>
        </p:nvSpPr>
        <p:spPr>
          <a:xfrm>
            <a:off x="457200" y="836712"/>
            <a:ext cx="8207375" cy="288132"/>
          </a:xfrm>
        </p:spPr>
        <p:txBody>
          <a:bodyPr lIns="0">
            <a:noAutofit/>
          </a:bodyPr>
          <a:lstStyle>
            <a:lvl1pPr>
              <a:defRPr sz="1600" b="1" cap="all" baseline="0">
                <a:solidFill>
                  <a:srgbClr val="808D97"/>
                </a:solidFill>
              </a:defRPr>
            </a:lvl1pPr>
          </a:lstStyle>
          <a:p>
            <a:pPr lvl="0"/>
            <a:r>
              <a:rPr lang="en-US" noProof="0" smtClean="0"/>
              <a:t>Click to edit Master text styles</a:t>
            </a:r>
          </a:p>
        </p:txBody>
      </p:sp>
      <p:sp>
        <p:nvSpPr>
          <p:cNvPr id="11"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9"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165133259"/>
      </p:ext>
    </p:extLst>
  </p:cSld>
  <p:clrMapOvr>
    <a:masterClrMapping/>
  </p:clrMapOvr>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Diapositive de titre">
    <p:bg>
      <p:bgRef idx="1001">
        <a:schemeClr val="bg1"/>
      </p:bgRef>
    </p:bg>
    <p:spTree>
      <p:nvGrpSpPr>
        <p:cNvPr id="1" name=""/>
        <p:cNvGrpSpPr/>
        <p:nvPr/>
      </p:nvGrpSpPr>
      <p:grpSpPr>
        <a:xfrm>
          <a:off x="0" y="0"/>
          <a:ext cx="0" cy="0"/>
          <a:chOff x="0" y="0"/>
          <a:chExt cx="0" cy="0"/>
        </a:xfrm>
      </p:grpSpPr>
      <p:sp>
        <p:nvSpPr>
          <p:cNvPr id="10" name="Rectangle 9"/>
          <p:cNvSpPr/>
          <p:nvPr userDrawn="1"/>
        </p:nvSpPr>
        <p:spPr>
          <a:xfrm>
            <a:off x="-36512" y="0"/>
            <a:ext cx="9144000" cy="6250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graphicFrame>
        <p:nvGraphicFramePr>
          <p:cNvPr id="9" name="Object 8" hidden="1"/>
          <p:cNvGraphicFramePr>
            <a:graphicFrameLocks noChangeAspect="1"/>
          </p:cNvGraphicFramePr>
          <p:nvPr>
            <p:custDataLst>
              <p:tags r:id="rId2"/>
            </p:custDataLst>
            <p:extLst>
              <p:ext uri="{D42A27DB-BD31-4B8C-83A1-F6EECF244321}">
                <p14:modId xmlns:p14="http://schemas.microsoft.com/office/powerpoint/2010/main" val="162894511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8689"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8" name="Image 7"/>
          <p:cNvPicPr>
            <a:picLocks noChangeAspect="1"/>
          </p:cNvPicPr>
          <p:nvPr userDrawn="1"/>
        </p:nvPicPr>
        <p:blipFill rotWithShape="1">
          <a:blip r:embed="rId6" cstate="print">
            <a:extLst>
              <a:ext uri="{28A0092B-C50C-407E-A947-70E740481C1C}">
                <a14:useLocalDpi xmlns:a14="http://schemas.microsoft.com/office/drawing/2010/main" val="0"/>
              </a:ext>
            </a:extLst>
          </a:blip>
          <a:srcRect r="18542"/>
          <a:stretch/>
        </p:blipFill>
        <p:spPr>
          <a:xfrm>
            <a:off x="5220072" y="130145"/>
            <a:ext cx="3923929" cy="5845581"/>
          </a:xfrm>
          <a:prstGeom prst="rect">
            <a:avLst/>
          </a:prstGeom>
        </p:spPr>
      </p:pic>
      <p:sp>
        <p:nvSpPr>
          <p:cNvPr id="14" name="Title 1"/>
          <p:cNvSpPr>
            <a:spLocks noGrp="1"/>
          </p:cNvSpPr>
          <p:nvPr>
            <p:ph type="ctrTitle"/>
          </p:nvPr>
        </p:nvSpPr>
        <p:spPr>
          <a:xfrm>
            <a:off x="5580112" y="836712"/>
            <a:ext cx="3168352" cy="2376264"/>
          </a:xfrm>
        </p:spPr>
        <p:txBody>
          <a:bodyPr anchor="ctr" anchorCtr="0"/>
          <a:lstStyle/>
          <a:p>
            <a:r>
              <a:rPr lang="en-US" smtClean="0"/>
              <a:t>Click to edit Master title style</a:t>
            </a:r>
            <a:endParaRPr lang="en-CA" dirty="0"/>
          </a:p>
        </p:txBody>
      </p:sp>
      <p:sp>
        <p:nvSpPr>
          <p:cNvPr id="15" name="Sous-titre 2"/>
          <p:cNvSpPr>
            <a:spLocks noGrp="1"/>
          </p:cNvSpPr>
          <p:nvPr>
            <p:ph type="subTitle" idx="1"/>
          </p:nvPr>
        </p:nvSpPr>
        <p:spPr>
          <a:xfrm>
            <a:off x="5580112" y="3356992"/>
            <a:ext cx="3168352" cy="2281808"/>
          </a:xfrm>
        </p:spPr>
        <p:txBody>
          <a:bodyPr anchor="ctr" anchorCtr="0">
            <a:normAutofit/>
          </a:bodyPr>
          <a:lstStyle>
            <a:lvl1pPr marL="0" indent="0" algn="l">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CA" dirty="0"/>
          </a:p>
        </p:txBody>
      </p:sp>
      <p:pic>
        <p:nvPicPr>
          <p:cNvPr id="16" name="Image 15"/>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36512" y="0"/>
            <a:ext cx="5056548" cy="6858000"/>
          </a:xfrm>
          <a:prstGeom prst="rect">
            <a:avLst/>
          </a:prstGeom>
        </p:spPr>
      </p:pic>
      <p:pic>
        <p:nvPicPr>
          <p:cNvPr id="11" name="Image 10"/>
          <p:cNvPicPr>
            <a:picLocks noChangeAspect="1"/>
          </p:cNvPicPr>
          <p:nvPr userDrawn="1"/>
        </p:nvPicPr>
        <p:blipFill rotWithShape="1">
          <a:blip r:embed="rId8"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428121973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Group Title slide">
    <p:bg>
      <p:bgRef idx="1001">
        <a:schemeClr val="bg1"/>
      </p:bgRef>
    </p:bg>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2"/>
            </p:custDataLst>
            <p:extLst>
              <p:ext uri="{D42A27DB-BD31-4B8C-83A1-F6EECF244321}">
                <p14:modId xmlns:p14="http://schemas.microsoft.com/office/powerpoint/2010/main" val="366732134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9713"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5"/>
          <p:cNvSpPr/>
          <p:nvPr userDrawn="1"/>
        </p:nvSpPr>
        <p:spPr>
          <a:xfrm>
            <a:off x="0" y="0"/>
            <a:ext cx="9144000" cy="6250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pic>
        <p:nvPicPr>
          <p:cNvPr id="8" name="Image 7"/>
          <p:cNvPicPr>
            <a:picLocks noChangeAspect="1"/>
          </p:cNvPicPr>
          <p:nvPr userDrawn="1"/>
        </p:nvPicPr>
        <p:blipFill rotWithShape="1">
          <a:blip r:embed="rId6" cstate="print">
            <a:extLst>
              <a:ext uri="{28A0092B-C50C-407E-A947-70E740481C1C}">
                <a14:useLocalDpi xmlns:a14="http://schemas.microsoft.com/office/drawing/2010/main" val="0"/>
              </a:ext>
            </a:extLst>
          </a:blip>
          <a:srcRect r="18542"/>
          <a:stretch/>
        </p:blipFill>
        <p:spPr>
          <a:xfrm>
            <a:off x="5220072" y="130145"/>
            <a:ext cx="3923929" cy="5845581"/>
          </a:xfrm>
          <a:prstGeom prst="rect">
            <a:avLst/>
          </a:prstGeom>
        </p:spPr>
      </p:pic>
      <p:sp>
        <p:nvSpPr>
          <p:cNvPr id="10" name="Titre 1"/>
          <p:cNvSpPr>
            <a:spLocks noGrp="1"/>
          </p:cNvSpPr>
          <p:nvPr userDrawn="1">
            <p:ph type="ctrTitle" hasCustomPrompt="1"/>
          </p:nvPr>
        </p:nvSpPr>
        <p:spPr>
          <a:xfrm>
            <a:off x="5580112" y="836712"/>
            <a:ext cx="3168352" cy="2376264"/>
          </a:xfrm>
        </p:spPr>
        <p:txBody>
          <a:bodyPr anchor="ctr" anchorCtr="0">
            <a:normAutofit/>
          </a:bodyPr>
          <a:lstStyle>
            <a:lvl1pPr algn="l">
              <a:lnSpc>
                <a:spcPct val="100000"/>
              </a:lnSpc>
              <a:defRPr sz="2000" cap="none" baseline="0">
                <a:solidFill>
                  <a:schemeClr val="accent1"/>
                </a:solidFill>
                <a:latin typeface="Arial Black" pitchFamily="34" charset="0"/>
              </a:defRPr>
            </a:lvl1pPr>
          </a:lstStyle>
          <a:p>
            <a:r>
              <a:rPr lang="en-CA" noProof="0" smtClean="0"/>
              <a:t>Click to edit title</a:t>
            </a:r>
            <a:endParaRPr lang="en-CA" noProof="0"/>
          </a:p>
        </p:txBody>
      </p:sp>
      <p:sp>
        <p:nvSpPr>
          <p:cNvPr id="17" name="Text Placeholder 16"/>
          <p:cNvSpPr>
            <a:spLocks noGrp="1"/>
          </p:cNvSpPr>
          <p:nvPr>
            <p:ph type="body" sz="quarter" idx="10" hasCustomPrompt="1"/>
          </p:nvPr>
        </p:nvSpPr>
        <p:spPr>
          <a:xfrm>
            <a:off x="5580063" y="3357563"/>
            <a:ext cx="3168650" cy="2232025"/>
          </a:xfrm>
        </p:spPr>
        <p:txBody>
          <a:bodyPr anchor="ctr">
            <a:normAutofit/>
          </a:bodyPr>
          <a:lstStyle>
            <a:lvl1pPr>
              <a:lnSpc>
                <a:spcPct val="100000"/>
              </a:lnSpc>
              <a:defRPr sz="1400">
                <a:solidFill>
                  <a:srgbClr val="808D97"/>
                </a:solidFill>
              </a:defRPr>
            </a:lvl1pPr>
          </a:lstStyle>
          <a:p>
            <a:pPr lvl="0"/>
            <a:r>
              <a:rPr lang="en-CA" noProof="0" smtClean="0"/>
              <a:t>Click to add presenter and date</a:t>
            </a:r>
          </a:p>
        </p:txBody>
      </p:sp>
      <p:sp>
        <p:nvSpPr>
          <p:cNvPr id="3" name="Espace réservé pour une image  2"/>
          <p:cNvSpPr>
            <a:spLocks noGrp="1"/>
          </p:cNvSpPr>
          <p:nvPr>
            <p:ph type="pic" sz="quarter" idx="11"/>
          </p:nvPr>
        </p:nvSpPr>
        <p:spPr>
          <a:xfrm>
            <a:off x="0" y="0"/>
            <a:ext cx="5076056" cy="6858000"/>
          </a:xfrm>
        </p:spPr>
        <p:txBody>
          <a:bodyPr/>
          <a:lstStyle/>
          <a:p>
            <a:r>
              <a:rPr lang="en-US" smtClean="0"/>
              <a:t>Click icon to add picture</a:t>
            </a:r>
            <a:endParaRPr lang="fr-CA"/>
          </a:p>
        </p:txBody>
      </p:sp>
      <p:sp>
        <p:nvSpPr>
          <p:cNvPr id="11"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12" name="Image 10"/>
          <p:cNvPicPr>
            <a:picLocks noChangeAspect="1"/>
          </p:cNvPicPr>
          <p:nvPr userDrawn="1"/>
        </p:nvPicPr>
        <p:blipFill rotWithShape="1">
          <a:blip r:embed="rId7"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187632367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aphicFrame>
        <p:nvGraphicFramePr>
          <p:cNvPr id="23" name="Object 22" hidden="1"/>
          <p:cNvGraphicFramePr>
            <a:graphicFrameLocks noChangeAspect="1"/>
          </p:cNvGraphicFramePr>
          <p:nvPr>
            <p:custDataLst>
              <p:tags r:id="rId2"/>
            </p:custDataLst>
            <p:extLst>
              <p:ext uri="{D42A27DB-BD31-4B8C-83A1-F6EECF244321}">
                <p14:modId xmlns:p14="http://schemas.microsoft.com/office/powerpoint/2010/main" val="266996210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70737" name="think-cell Slide" r:id="rId4" imgW="500" imgH="500" progId="TCLayout.ActiveDocument.1">
                  <p:embed/>
                </p:oleObj>
              </mc:Choice>
              <mc:Fallback>
                <p:oleObj name="think-cell Slide" r:id="rId4" imgW="500" imgH="50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2" name="Espace réservé du titre 1"/>
          <p:cNvSpPr>
            <a:spLocks noGrp="1"/>
          </p:cNvSpPr>
          <p:nvPr>
            <p:ph type="title" hasCustomPrompt="1"/>
          </p:nvPr>
        </p:nvSpPr>
        <p:spPr>
          <a:xfrm>
            <a:off x="350729" y="188640"/>
            <a:ext cx="8397735" cy="717944"/>
          </a:xfrm>
          <a:prstGeom prst="rect">
            <a:avLst/>
          </a:prstGeom>
        </p:spPr>
        <p:txBody>
          <a:bodyPr vert="horz" lIns="0" tIns="45720" rIns="91440" bIns="45720" rtlCol="0" anchor="t" anchorCtr="0">
            <a:noAutofit/>
          </a:bodyPr>
          <a:lstStyle>
            <a:lvl1pPr>
              <a:defRPr/>
            </a:lvl1pPr>
          </a:lstStyle>
          <a:p>
            <a:r>
              <a:rPr lang="en-CA" noProof="0" dirty="0" smtClean="0"/>
              <a:t>Click to edit title</a:t>
            </a:r>
            <a:endParaRPr lang="en-CA" noProof="0" dirty="0"/>
          </a:p>
        </p:txBody>
      </p:sp>
      <p:sp>
        <p:nvSpPr>
          <p:cNvPr id="24" name="Text Placeholder 16"/>
          <p:cNvSpPr>
            <a:spLocks noGrp="1"/>
          </p:cNvSpPr>
          <p:nvPr>
            <p:ph type="body" sz="quarter" idx="10" hasCustomPrompt="1"/>
          </p:nvPr>
        </p:nvSpPr>
        <p:spPr>
          <a:xfrm>
            <a:off x="1115617" y="1196752"/>
            <a:ext cx="7416823" cy="576064"/>
          </a:xfrm>
          <a:solidFill>
            <a:srgbClr val="DCE5E4"/>
          </a:solidFill>
        </p:spPr>
        <p:txBody>
          <a:bodyPr anchor="ctr">
            <a:normAutofit/>
          </a:bodyPr>
          <a:lstStyle>
            <a:lvl1pPr>
              <a:lnSpc>
                <a:spcPct val="100000"/>
              </a:lnSpc>
              <a:defRPr sz="1600" b="1" cap="all" baseline="0">
                <a:solidFill>
                  <a:srgbClr val="808D97"/>
                </a:solidFill>
              </a:defRPr>
            </a:lvl1pPr>
          </a:lstStyle>
          <a:p>
            <a:pPr lvl="0"/>
            <a:r>
              <a:rPr lang="en-CA" smtClean="0"/>
              <a:t>CLICK TO EDIT TEXT</a:t>
            </a:r>
            <a:endParaRPr lang="en-CA" dirty="0" smtClean="0"/>
          </a:p>
        </p:txBody>
      </p:sp>
      <p:sp>
        <p:nvSpPr>
          <p:cNvPr id="26" name="Text Placeholder 16"/>
          <p:cNvSpPr>
            <a:spLocks noGrp="1"/>
          </p:cNvSpPr>
          <p:nvPr>
            <p:ph type="body" sz="quarter" idx="11" hasCustomPrompt="1"/>
          </p:nvPr>
        </p:nvSpPr>
        <p:spPr>
          <a:xfrm>
            <a:off x="1115616" y="191683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27" name="Text Placeholder 16"/>
          <p:cNvSpPr>
            <a:spLocks noGrp="1"/>
          </p:cNvSpPr>
          <p:nvPr>
            <p:ph type="body" sz="quarter" idx="12" hasCustomPrompt="1"/>
          </p:nvPr>
        </p:nvSpPr>
        <p:spPr>
          <a:xfrm>
            <a:off x="1115616" y="263691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28" name="Text Placeholder 16"/>
          <p:cNvSpPr>
            <a:spLocks noGrp="1"/>
          </p:cNvSpPr>
          <p:nvPr>
            <p:ph type="body" sz="quarter" idx="13" hasCustomPrompt="1"/>
          </p:nvPr>
        </p:nvSpPr>
        <p:spPr>
          <a:xfrm>
            <a:off x="1115616" y="335699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29" name="Text Placeholder 16"/>
          <p:cNvSpPr>
            <a:spLocks noGrp="1"/>
          </p:cNvSpPr>
          <p:nvPr>
            <p:ph type="body" sz="quarter" idx="14" hasCustomPrompt="1"/>
          </p:nvPr>
        </p:nvSpPr>
        <p:spPr>
          <a:xfrm>
            <a:off x="1115616" y="407707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15" name="Text Placeholder 14"/>
          <p:cNvSpPr>
            <a:spLocks noGrp="1"/>
          </p:cNvSpPr>
          <p:nvPr>
            <p:ph type="body" sz="quarter" idx="15" hasCustomPrompt="1"/>
          </p:nvPr>
        </p:nvSpPr>
        <p:spPr>
          <a:xfrm>
            <a:off x="496100" y="1196752"/>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1</a:t>
            </a:r>
            <a:endParaRPr lang="en-CA" dirty="0"/>
          </a:p>
        </p:txBody>
      </p:sp>
      <p:sp>
        <p:nvSpPr>
          <p:cNvPr id="16" name="Text Placeholder 14"/>
          <p:cNvSpPr>
            <a:spLocks noGrp="1"/>
          </p:cNvSpPr>
          <p:nvPr>
            <p:ph type="body" sz="quarter" idx="16" hasCustomPrompt="1"/>
          </p:nvPr>
        </p:nvSpPr>
        <p:spPr>
          <a:xfrm>
            <a:off x="496100" y="1916848"/>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2</a:t>
            </a:r>
            <a:endParaRPr lang="en-CA" dirty="0"/>
          </a:p>
        </p:txBody>
      </p:sp>
      <p:sp>
        <p:nvSpPr>
          <p:cNvPr id="17" name="Text Placeholder 14"/>
          <p:cNvSpPr>
            <a:spLocks noGrp="1"/>
          </p:cNvSpPr>
          <p:nvPr>
            <p:ph type="body" sz="quarter" idx="17" hasCustomPrompt="1"/>
          </p:nvPr>
        </p:nvSpPr>
        <p:spPr>
          <a:xfrm>
            <a:off x="496100" y="2636944"/>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3</a:t>
            </a:r>
            <a:endParaRPr lang="en-CA" dirty="0"/>
          </a:p>
        </p:txBody>
      </p:sp>
      <p:sp>
        <p:nvSpPr>
          <p:cNvPr id="18" name="Text Placeholder 14"/>
          <p:cNvSpPr>
            <a:spLocks noGrp="1"/>
          </p:cNvSpPr>
          <p:nvPr>
            <p:ph type="body" sz="quarter" idx="18" hasCustomPrompt="1"/>
          </p:nvPr>
        </p:nvSpPr>
        <p:spPr>
          <a:xfrm>
            <a:off x="496100" y="3357040"/>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4</a:t>
            </a:r>
            <a:endParaRPr lang="en-CA" dirty="0"/>
          </a:p>
        </p:txBody>
      </p:sp>
      <p:sp>
        <p:nvSpPr>
          <p:cNvPr id="19" name="Text Placeholder 14"/>
          <p:cNvSpPr>
            <a:spLocks noGrp="1"/>
          </p:cNvSpPr>
          <p:nvPr>
            <p:ph type="body" sz="quarter" idx="19" hasCustomPrompt="1"/>
          </p:nvPr>
        </p:nvSpPr>
        <p:spPr>
          <a:xfrm>
            <a:off x="496100" y="4077136"/>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5</a:t>
            </a:r>
            <a:endParaRPr lang="en-CA" dirty="0"/>
          </a:p>
        </p:txBody>
      </p:sp>
      <p:sp>
        <p:nvSpPr>
          <p:cNvPr id="20" name="Espace réservé du numéro de diapositive 5"/>
          <p:cNvSpPr>
            <a:spLocks noGrp="1"/>
          </p:cNvSpPr>
          <p:nvPr>
            <p:ph type="sldNum" sz="quarter" idx="20"/>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25"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21" name="Image 10"/>
          <p:cNvPicPr>
            <a:picLocks noChangeAspect="1"/>
          </p:cNvPicPr>
          <p:nvPr userDrawn="1"/>
        </p:nvPicPr>
        <p:blipFill rotWithShape="1">
          <a:blip r:embed="rId6"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4114804744"/>
      </p:ext>
    </p:extLst>
  </p:cSld>
  <p:clrMapOvr>
    <a:masterClrMapping/>
  </p:clrMapOvr>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2"/>
            </p:custDataLst>
            <p:extLst>
              <p:ext uri="{D42A27DB-BD31-4B8C-83A1-F6EECF244321}">
                <p14:modId xmlns:p14="http://schemas.microsoft.com/office/powerpoint/2010/main" val="114237487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71762"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Espace réservé pour une image  4"/>
          <p:cNvSpPr>
            <a:spLocks noGrp="1"/>
          </p:cNvSpPr>
          <p:nvPr>
            <p:ph type="pic" sz="quarter" idx="10"/>
          </p:nvPr>
        </p:nvSpPr>
        <p:spPr>
          <a:xfrm>
            <a:off x="395536" y="1679600"/>
            <a:ext cx="4824536" cy="3672408"/>
          </a:xfrm>
          <a:solidFill>
            <a:schemeClr val="bg1"/>
          </a:solidFill>
        </p:spPr>
        <p:txBody>
          <a:bodyPr/>
          <a:lstStyle>
            <a:lvl1pPr>
              <a:lnSpc>
                <a:spcPct val="100000"/>
              </a:lnSpc>
              <a:defRPr/>
            </a:lvl1pPr>
          </a:lstStyle>
          <a:p>
            <a:r>
              <a:rPr lang="en-US" noProof="0" smtClean="0"/>
              <a:t>Click icon to add picture</a:t>
            </a:r>
            <a:endParaRPr lang="en-CA" noProof="0" dirty="0"/>
          </a:p>
        </p:txBody>
      </p:sp>
      <p:sp>
        <p:nvSpPr>
          <p:cNvPr id="9" name="Titre 1"/>
          <p:cNvSpPr>
            <a:spLocks noGrp="1"/>
          </p:cNvSpPr>
          <p:nvPr>
            <p:ph type="ctrTitle" hasCustomPrompt="1"/>
          </p:nvPr>
        </p:nvSpPr>
        <p:spPr>
          <a:xfrm>
            <a:off x="5436096" y="1675408"/>
            <a:ext cx="3168352" cy="3672408"/>
          </a:xfrm>
        </p:spPr>
        <p:txBody>
          <a:bodyPr lIns="72000" rIns="72000" anchor="ctr" anchorCtr="0">
            <a:noAutofit/>
          </a:bodyPr>
          <a:lstStyle>
            <a:lvl1pPr algn="l">
              <a:lnSpc>
                <a:spcPct val="100000"/>
              </a:lnSpc>
              <a:defRPr sz="2000" cap="none" baseline="0">
                <a:solidFill>
                  <a:srgbClr val="8996A0"/>
                </a:solidFill>
                <a:latin typeface="Arial Black" pitchFamily="34" charset="0"/>
              </a:defRPr>
            </a:lvl1pPr>
          </a:lstStyle>
          <a:p>
            <a:r>
              <a:rPr lang="en-CA" noProof="0" dirty="0" smtClean="0"/>
              <a:t>Click to edit title</a:t>
            </a:r>
            <a:endParaRPr lang="en-CA" noProof="0" dirty="0"/>
          </a:p>
        </p:txBody>
      </p:sp>
      <p:sp>
        <p:nvSpPr>
          <p:cNvPr id="10"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pic>
        <p:nvPicPr>
          <p:cNvPr id="2" name="Image 1"/>
          <p:cNvPicPr>
            <a:picLocks noChangeAspect="1"/>
          </p:cNvPicPr>
          <p:nvPr userDrawn="1"/>
        </p:nvPicPr>
        <p:blipFill rotWithShape="1">
          <a:blip r:embed="rId6">
            <a:extLst>
              <a:ext uri="{28A0092B-C50C-407E-A947-70E740481C1C}">
                <a14:useLocalDpi xmlns:a14="http://schemas.microsoft.com/office/drawing/2010/main" val="0"/>
              </a:ext>
            </a:extLst>
          </a:blip>
          <a:srcRect r="15300"/>
          <a:stretch/>
        </p:blipFill>
        <p:spPr>
          <a:xfrm>
            <a:off x="5257800" y="1412776"/>
            <a:ext cx="3887095" cy="4364375"/>
          </a:xfrm>
          <a:prstGeom prst="rect">
            <a:avLst/>
          </a:prstGeom>
        </p:spPr>
      </p:pic>
      <p:sp>
        <p:nvSpPr>
          <p:cNvPr id="8" name="Text Box 23"/>
          <p:cNvSpPr txBox="1">
            <a:spLocks noChangeArrowheads="1"/>
          </p:cNvSpPr>
          <p:nvPr userDrawn="1"/>
        </p:nvSpPr>
        <p:spPr bwMode="auto">
          <a:xfrm rot="16200000">
            <a:off x="7660213" y="3496360"/>
            <a:ext cx="2695044" cy="274320"/>
          </a:xfrm>
          <a:prstGeom prst="rect">
            <a:avLst/>
          </a:prstGeom>
          <a:no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2826858662"/>
      </p:ext>
    </p:extLst>
  </p:cSld>
  <p:clrMapOvr>
    <a:masterClrMapping/>
  </p:clrMapOvr>
  <p:timing>
    <p:tnLst>
      <p:par>
        <p:cTn id="1" dur="indefinite" restart="never" nodeType="tmRoot"/>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lnSpc>
                <a:spcPct val="100000"/>
              </a:lnSpc>
              <a:defRPr/>
            </a:lvl1pPr>
          </a:lstStyle>
          <a:p>
            <a:r>
              <a:rPr lang="en-CA" noProof="0" smtClean="0"/>
              <a:t>Click to edit title</a:t>
            </a:r>
            <a:endParaRPr lang="en-CA" dirty="0"/>
          </a:p>
        </p:txBody>
      </p:sp>
      <p:sp>
        <p:nvSpPr>
          <p:cNvPr id="3" name="Espace réservé du contenu 2"/>
          <p:cNvSpPr>
            <a:spLocks noGrp="1"/>
          </p:cNvSpPr>
          <p:nvPr>
            <p:ph idx="1" hasCustomPrompt="1"/>
          </p:nvPr>
        </p:nvSpPr>
        <p:spPr>
          <a:xfrm>
            <a:off x="350729" y="1196752"/>
            <a:ext cx="8397735" cy="4752528"/>
          </a:xfrm>
        </p:spPr>
        <p:txBody>
          <a:bodyPr lIns="0" rIns="72000"/>
          <a:lstStyle>
            <a:lvl1pPr>
              <a:lnSpc>
                <a:spcPct val="100000"/>
              </a:lnSpc>
              <a:spcBef>
                <a:spcPts val="600"/>
              </a:spcBef>
              <a:defRPr/>
            </a:lvl1pPr>
            <a:lvl2pPr>
              <a:lnSpc>
                <a:spcPct val="100000"/>
              </a:lnSpc>
              <a:buClr>
                <a:srgbClr val="808D97"/>
              </a:buClr>
              <a:defRPr/>
            </a:lvl2pPr>
            <a:lvl3pPr>
              <a:lnSpc>
                <a:spcPct val="100000"/>
              </a:lnSpc>
              <a:buClr>
                <a:srgbClr val="8996A0"/>
              </a:buClr>
              <a:defRPr sz="1200"/>
            </a:lvl3pPr>
            <a:lvl4pPr>
              <a:lnSpc>
                <a:spcPct val="100000"/>
              </a:lnSpc>
              <a:buClr>
                <a:srgbClr val="8996A0"/>
              </a:buClr>
              <a:defRPr sz="1200"/>
            </a:lvl4p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p:txBody>
      </p:sp>
      <p:sp>
        <p:nvSpPr>
          <p:cNvPr id="8" name="Espace réservé du numéro de diapositive 5"/>
          <p:cNvSpPr>
            <a:spLocks noGrp="1"/>
          </p:cNvSpPr>
          <p:nvPr>
            <p:ph type="sldNum" sz="quarter" idx="15"/>
          </p:nvPr>
        </p:nvSpPr>
        <p:spPr>
          <a:xfrm>
            <a:off x="360040" y="6309320"/>
            <a:ext cx="323528" cy="360000"/>
          </a:xfrm>
          <a:prstGeom prst="rect">
            <a:avLst/>
          </a:prstGeom>
        </p:spPr>
        <p:txBody>
          <a:bodyPr/>
          <a:lstStyle>
            <a:lvl1pPr>
              <a:lnSpc>
                <a:spcPct val="100000"/>
              </a:lnSpc>
              <a:defRPr/>
            </a:lvl1pPr>
          </a:lstStyle>
          <a:p>
            <a:fld id="{CCEA77D5-0B01-41C0-8AB2-471B057BD053}" type="slidenum">
              <a:rPr lang="en-CA" smtClean="0"/>
              <a:pPr/>
              <a:t>‹#›</a:t>
            </a:fld>
            <a:endParaRPr lang="en-CA" dirty="0"/>
          </a:p>
        </p:txBody>
      </p:sp>
      <p:sp>
        <p:nvSpPr>
          <p:cNvPr id="9" name="Text Placeholder 6"/>
          <p:cNvSpPr>
            <a:spLocks noGrp="1"/>
          </p:cNvSpPr>
          <p:nvPr>
            <p:ph type="body" sz="quarter" idx="16" hasCustomPrompt="1"/>
          </p:nvPr>
        </p:nvSpPr>
        <p:spPr>
          <a:xfrm>
            <a:off x="755576" y="6308725"/>
            <a:ext cx="6119887" cy="360363"/>
          </a:xfrm>
        </p:spPr>
        <p:txBody>
          <a:bodyPr anchor="ctr">
            <a:noAutofit/>
          </a:bodyPr>
          <a:lstStyle>
            <a:lvl1pPr>
              <a:lnSpc>
                <a:spcPct val="1000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dirty="0" smtClean="0"/>
              <a:t>Click to add notes</a:t>
            </a:r>
            <a:endParaRPr lang="en-CA" dirty="0"/>
          </a:p>
        </p:txBody>
      </p:sp>
      <p:sp>
        <p:nvSpPr>
          <p:cNvPr id="7" name="Text Box 23"/>
          <p:cNvSpPr txBox="1">
            <a:spLocks noChangeArrowheads="1"/>
          </p:cNvSpPr>
          <p:nvPr userDrawn="1"/>
        </p:nvSpPr>
        <p:spPr bwMode="auto">
          <a:xfrm rot="16200000">
            <a:off x="7660213" y="3496360"/>
            <a:ext cx="2695044" cy="274320"/>
          </a:xfrm>
          <a:prstGeom prst="rect">
            <a:avLst/>
          </a:prstGeom>
          <a:no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2791957996"/>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3">
    <p:bg>
      <p:bgRef idx="1001">
        <a:schemeClr val="bg1"/>
      </p:bgRef>
    </p:bg>
    <p:spTree>
      <p:nvGrpSpPr>
        <p:cNvPr id="1" name=""/>
        <p:cNvGrpSpPr/>
        <p:nvPr/>
      </p:nvGrpSpPr>
      <p:grpSpPr>
        <a:xfrm>
          <a:off x="0" y="0"/>
          <a:ext cx="0" cy="0"/>
          <a:chOff x="0" y="0"/>
          <a:chExt cx="0" cy="0"/>
        </a:xfrm>
      </p:grpSpPr>
      <p:pic>
        <p:nvPicPr>
          <p:cNvPr id="4" name="Image 3"/>
          <p:cNvPicPr>
            <a:picLocks noChangeAspect="1"/>
          </p:cNvPicPr>
          <p:nvPr userDrawn="1"/>
        </p:nvPicPr>
        <p:blipFill rotWithShape="1">
          <a:blip r:embed="rId2" cstate="print">
            <a:extLst>
              <a:ext uri="{28A0092B-C50C-407E-A947-70E740481C1C}">
                <a14:useLocalDpi xmlns:a14="http://schemas.microsoft.com/office/drawing/2010/main" val="0"/>
              </a:ext>
            </a:extLst>
          </a:blip>
          <a:srcRect l="6245" t="15729" b="15729"/>
          <a:stretch/>
        </p:blipFill>
        <p:spPr>
          <a:xfrm>
            <a:off x="-94128" y="-1"/>
            <a:ext cx="9418658" cy="6885765"/>
          </a:xfrm>
          <a:prstGeom prst="rect">
            <a:avLst/>
          </a:prstGeom>
        </p:spPr>
      </p:pic>
      <p:sp>
        <p:nvSpPr>
          <p:cNvPr id="7" name="Rectangle à coins arrondis 6"/>
          <p:cNvSpPr/>
          <p:nvPr userDrawn="1"/>
        </p:nvSpPr>
        <p:spPr>
          <a:xfrm>
            <a:off x="1116064" y="-387424"/>
            <a:ext cx="3442489" cy="2520280"/>
          </a:xfrm>
          <a:prstGeom prst="roundRect">
            <a:avLst/>
          </a:prstGeom>
          <a:noFill/>
          <a:ln w="203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noProof="0">
              <a:solidFill>
                <a:srgbClr val="808D97"/>
              </a:solidFill>
            </a:endParaRPr>
          </a:p>
        </p:txBody>
      </p:sp>
      <p:sp>
        <p:nvSpPr>
          <p:cNvPr id="2" name="Titre 1"/>
          <p:cNvSpPr>
            <a:spLocks noGrp="1"/>
          </p:cNvSpPr>
          <p:nvPr>
            <p:ph type="ctrTitle"/>
          </p:nvPr>
        </p:nvSpPr>
        <p:spPr>
          <a:xfrm>
            <a:off x="1331640" y="116632"/>
            <a:ext cx="2952328" cy="1800200"/>
          </a:xfrm>
        </p:spPr>
        <p:txBody>
          <a:bodyPr anchor="ctr" anchorCtr="0">
            <a:noAutofit/>
          </a:bodyPr>
          <a:lstStyle>
            <a:lvl1pPr>
              <a:defRPr sz="2400" cap="all" baseline="0">
                <a:solidFill>
                  <a:schemeClr val="bg1"/>
                </a:solidFill>
                <a:latin typeface="Arial Black" pitchFamily="34" charset="0"/>
              </a:defRPr>
            </a:lvl1pPr>
          </a:lstStyle>
          <a:p>
            <a:r>
              <a:rPr lang="en-US" noProof="0" smtClean="0"/>
              <a:t>Click to edit Master title style</a:t>
            </a:r>
            <a:endParaRPr lang="en-CA" noProof="0" dirty="0"/>
          </a:p>
        </p:txBody>
      </p:sp>
      <p:pic>
        <p:nvPicPr>
          <p:cNvPr id="8" name="Imag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444208" y="5916960"/>
            <a:ext cx="2393314" cy="752400"/>
          </a:xfrm>
          <a:prstGeom prst="rect">
            <a:avLst/>
          </a:prstGeom>
        </p:spPr>
      </p:pic>
    </p:spTree>
    <p:extLst>
      <p:ext uri="{BB962C8B-B14F-4D97-AF65-F5344CB8AC3E}">
        <p14:creationId xmlns:p14="http://schemas.microsoft.com/office/powerpoint/2010/main" val="94431687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Title and Content 16 pt">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a:lvl1pPr>
          </a:lstStyle>
          <a:p>
            <a:r>
              <a:rPr lang="en-CA" noProof="0" smtClean="0"/>
              <a:t>Click to edit title</a:t>
            </a:r>
            <a:endParaRPr lang="en-CA" dirty="0"/>
          </a:p>
        </p:txBody>
      </p:sp>
      <p:sp>
        <p:nvSpPr>
          <p:cNvPr id="3" name="Espace réservé du contenu 2"/>
          <p:cNvSpPr>
            <a:spLocks noGrp="1"/>
          </p:cNvSpPr>
          <p:nvPr>
            <p:ph idx="1" hasCustomPrompt="1"/>
          </p:nvPr>
        </p:nvSpPr>
        <p:spPr>
          <a:xfrm>
            <a:off x="350729" y="1196752"/>
            <a:ext cx="8397735" cy="4752528"/>
          </a:xfrm>
        </p:spPr>
        <p:txBody>
          <a:bodyPr lIns="0" rIns="72000">
            <a:normAutofit/>
          </a:bodyPr>
          <a:lstStyle>
            <a:lvl1pPr>
              <a:lnSpc>
                <a:spcPct val="100000"/>
              </a:lnSpc>
              <a:spcBef>
                <a:spcPts val="600"/>
              </a:spcBef>
              <a:defRPr sz="1600"/>
            </a:lvl1pPr>
            <a:lvl2pPr>
              <a:lnSpc>
                <a:spcPct val="100000"/>
              </a:lnSpc>
              <a:spcBef>
                <a:spcPts val="600"/>
              </a:spcBef>
              <a:buClr>
                <a:srgbClr val="8996A0"/>
              </a:buClr>
              <a:defRPr sz="1600"/>
            </a:lvl2pPr>
            <a:lvl3pPr>
              <a:lnSpc>
                <a:spcPct val="100000"/>
              </a:lnSpc>
              <a:spcBef>
                <a:spcPts val="600"/>
              </a:spcBef>
              <a:buClr>
                <a:srgbClr val="8996A0"/>
              </a:buClr>
              <a:defRPr sz="1600"/>
            </a:lvl3pPr>
            <a:lvl4pPr>
              <a:lnSpc>
                <a:spcPct val="100000"/>
              </a:lnSpc>
              <a:spcBef>
                <a:spcPts val="600"/>
              </a:spcBef>
              <a:buClr>
                <a:srgbClr val="8996A0"/>
              </a:buClr>
              <a:defRPr sz="1600"/>
            </a:lvl4pPr>
            <a:lvl5pPr>
              <a:lnSpc>
                <a:spcPts val="1600"/>
              </a:lnSpc>
              <a:spcBef>
                <a:spcPts val="600"/>
              </a:spcBef>
              <a:buClr>
                <a:srgbClr val="8996A0"/>
              </a:buClr>
              <a:defRPr sz="1600"/>
            </a:lvl5p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p:txBody>
      </p:sp>
      <p:sp>
        <p:nvSpPr>
          <p:cNvPr id="11" name="Espace réservé du numéro de diapositive 5"/>
          <p:cNvSpPr>
            <a:spLocks noGrp="1"/>
          </p:cNvSpPr>
          <p:nvPr>
            <p:ph type="sldNum" sz="quarter" idx="12"/>
          </p:nvPr>
        </p:nvSpPr>
        <p:spPr>
          <a:xfrm>
            <a:off x="360040" y="6308725"/>
            <a:ext cx="323528" cy="360000"/>
          </a:xfrm>
          <a:prstGeom prst="rect">
            <a:avLst/>
          </a:prstGeom>
        </p:spPr>
        <p:txBody>
          <a:bodyPr/>
          <a:lstStyle/>
          <a:p>
            <a:fld id="{CCEA77D5-0B01-41C0-8AB2-471B057BD053}" type="slidenum">
              <a:rPr lang="en-CA" smtClean="0"/>
              <a:pPr/>
              <a:t>‹#›</a:t>
            </a:fld>
            <a:endParaRPr lang="en-CA" dirty="0"/>
          </a:p>
        </p:txBody>
      </p:sp>
      <p:sp>
        <p:nvSpPr>
          <p:cNvPr id="6"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
        <p:nvSpPr>
          <p:cNvPr id="8"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9"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2555569895"/>
      </p:ext>
    </p:extLst>
  </p:cSld>
  <p:clrMapOvr>
    <a:masterClrMapping/>
  </p:clrMapOvr>
  <p:timing>
    <p:tnLst>
      <p:par>
        <p:cTn id="1" dur="indefinite" restart="never" nodeType="tmRoot"/>
      </p:par>
    </p:tnLst>
  </p:timing>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2 Titles and Content">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p:custDataLst>
              <p:tags r:id="rId2"/>
            </p:custDataLst>
            <p:extLst>
              <p:ext uri="{D42A27DB-BD31-4B8C-83A1-F6EECF244321}">
                <p14:modId xmlns:p14="http://schemas.microsoft.com/office/powerpoint/2010/main" val="341765497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72785"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Espace réservé du contenu 13"/>
          <p:cNvSpPr>
            <a:spLocks noGrp="1"/>
          </p:cNvSpPr>
          <p:nvPr>
            <p:ph sz="quarter" idx="13" hasCustomPrompt="1"/>
          </p:nvPr>
        </p:nvSpPr>
        <p:spPr>
          <a:xfrm>
            <a:off x="361106" y="548680"/>
            <a:ext cx="8387358" cy="288032"/>
          </a:xfrm>
        </p:spPr>
        <p:txBody>
          <a:bodyPr lIns="0">
            <a:noAutofit/>
          </a:bodyPr>
          <a:lstStyle>
            <a:lvl1pPr>
              <a:defRPr sz="1600" b="1" cap="all" baseline="0">
                <a:solidFill>
                  <a:srgbClr val="8996A0"/>
                </a:solidFill>
              </a:defRPr>
            </a:lvl1pPr>
          </a:lstStyle>
          <a:p>
            <a:pPr lvl="0"/>
            <a:r>
              <a:rPr lang="en-CA" noProof="0" smtClean="0"/>
              <a:t>Click to edit SUB-TITLE</a:t>
            </a:r>
            <a:endParaRPr lang="en-CA" noProof="0" dirty="0" smtClean="0"/>
          </a:p>
        </p:txBody>
      </p:sp>
      <p:sp>
        <p:nvSpPr>
          <p:cNvPr id="10" name="Titre 1"/>
          <p:cNvSpPr>
            <a:spLocks noGrp="1"/>
          </p:cNvSpPr>
          <p:nvPr>
            <p:ph type="title"/>
          </p:nvPr>
        </p:nvSpPr>
        <p:spPr>
          <a:xfrm>
            <a:off x="358140" y="188640"/>
            <a:ext cx="8390324" cy="432048"/>
          </a:xfrm>
        </p:spPr>
        <p:txBody>
          <a:bodyPr/>
          <a:lstStyle>
            <a:lvl1pPr>
              <a:defRPr cap="all" baseline="0"/>
            </a:lvl1pPr>
          </a:lstStyle>
          <a:p>
            <a:r>
              <a:rPr lang="en-US" smtClean="0"/>
              <a:t>Click to edit Master title style</a:t>
            </a:r>
            <a:endParaRPr lang="en-CA" dirty="0"/>
          </a:p>
        </p:txBody>
      </p:sp>
      <p:sp>
        <p:nvSpPr>
          <p:cNvPr id="20" name="Espace réservé du contenu 2"/>
          <p:cNvSpPr>
            <a:spLocks noGrp="1"/>
          </p:cNvSpPr>
          <p:nvPr>
            <p:ph idx="1" hasCustomPrompt="1"/>
          </p:nvPr>
        </p:nvSpPr>
        <p:spPr>
          <a:xfrm>
            <a:off x="350729" y="1196752"/>
            <a:ext cx="8397735" cy="4752528"/>
          </a:xfrm>
        </p:spPr>
        <p:txBody>
          <a:bodyPr lIns="0" rIns="72000">
            <a:normAutofit/>
          </a:bodyPr>
          <a:lstStyle>
            <a:lvl1pPr>
              <a:lnSpc>
                <a:spcPct val="100000"/>
              </a:lnSpc>
              <a:defRPr sz="1600"/>
            </a:lvl1pPr>
            <a:lvl2pPr>
              <a:lnSpc>
                <a:spcPct val="100000"/>
              </a:lnSpc>
              <a:buClr>
                <a:srgbClr val="8996A0"/>
              </a:buClr>
              <a:defRPr sz="1400"/>
            </a:lvl2pPr>
            <a:lvl3pPr>
              <a:lnSpc>
                <a:spcPct val="100000"/>
              </a:lnSpc>
              <a:buClr>
                <a:srgbClr val="8996A0"/>
              </a:buClr>
              <a:defRPr sz="1200"/>
            </a:lvl3pPr>
            <a:lvl4pPr>
              <a:lnSpc>
                <a:spcPct val="100000"/>
              </a:lnSpc>
              <a:buClr>
                <a:srgbClr val="8996A0"/>
              </a:buClr>
              <a:defRPr sz="1200"/>
            </a:lvl4pPr>
            <a:lvl5pPr>
              <a:lnSpc>
                <a:spcPts val="1600"/>
              </a:lnSpc>
              <a:buClr>
                <a:srgbClr val="8996A0"/>
              </a:buClr>
              <a:defRPr sz="1600"/>
            </a:lvl5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8"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12"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
        <p:nvSpPr>
          <p:cNvPr id="13"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17" name="Image 10"/>
          <p:cNvPicPr>
            <a:picLocks noChangeAspect="1"/>
          </p:cNvPicPr>
          <p:nvPr userDrawn="1"/>
        </p:nvPicPr>
        <p:blipFill rotWithShape="1">
          <a:blip r:embed="rId6"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3231022342"/>
      </p:ext>
    </p:extLst>
  </p:cSld>
  <p:clrMapOvr>
    <a:masterClrMapping/>
  </p:clrMapOvr>
  <p:timing>
    <p:tnLst>
      <p:par>
        <p:cTn id="1" dur="indefinite" restart="never" nodeType="tmRoot"/>
      </p:par>
    </p:tnLst>
  </p:timing>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en-CA" smtClean="0"/>
              <a:t>Click to edit title</a:t>
            </a:r>
            <a:endParaRPr lang="en-CA" dirty="0"/>
          </a:p>
        </p:txBody>
      </p:sp>
      <p:sp>
        <p:nvSpPr>
          <p:cNvPr id="3" name="Espace réservé du contenu 2"/>
          <p:cNvSpPr>
            <a:spLocks noGrp="1"/>
          </p:cNvSpPr>
          <p:nvPr>
            <p:ph sz="half" idx="1" hasCustomPrompt="1"/>
          </p:nvPr>
        </p:nvSpPr>
        <p:spPr>
          <a:xfrm>
            <a:off x="344383" y="1916832"/>
            <a:ext cx="4132613" cy="4032448"/>
          </a:xfrm>
          <a:ln>
            <a:noFill/>
          </a:ln>
        </p:spPr>
        <p:txBody>
          <a:bodyPr>
            <a:normAutofit/>
          </a:bodyPr>
          <a:lstStyle>
            <a:lvl1pPr>
              <a:lnSpc>
                <a:spcPct val="100000"/>
              </a:lnSpc>
              <a:defRPr sz="1600"/>
            </a:lvl1pPr>
            <a:lvl2pPr>
              <a:lnSpc>
                <a:spcPct val="100000"/>
              </a:lnSpc>
              <a:buClr>
                <a:srgbClr val="8996A0"/>
              </a:buClr>
              <a:defRPr sz="1400"/>
            </a:lvl2pPr>
            <a:lvl3pPr>
              <a:lnSpc>
                <a:spcPct val="100000"/>
              </a:lnSpc>
              <a:buClr>
                <a:srgbClr val="8996A0"/>
              </a:buClr>
              <a:defRPr sz="1200"/>
            </a:lvl3pPr>
            <a:lvl4pPr>
              <a:lnSpc>
                <a:spcPct val="100000"/>
              </a:lnSpc>
              <a:buClr>
                <a:srgbClr val="8996A0"/>
              </a:buClr>
              <a:defRPr sz="1200"/>
            </a:lvl4pPr>
            <a:lvl5pPr>
              <a:buClr>
                <a:srgbClr val="8996A0"/>
              </a:buClr>
              <a:defRPr sz="1200"/>
            </a:lvl5pPr>
            <a:lvl6pPr>
              <a:defRPr sz="1800"/>
            </a:lvl6pPr>
            <a:lvl7pPr>
              <a:defRPr sz="1800"/>
            </a:lvl7pPr>
            <a:lvl8pPr>
              <a:defRPr sz="1800"/>
            </a:lvl8pPr>
            <a:lvl9pPr>
              <a:defRPr sz="1800"/>
            </a:lvl9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4" name="Espace réservé du contenu 3"/>
          <p:cNvSpPr>
            <a:spLocks noGrp="1"/>
          </p:cNvSpPr>
          <p:nvPr>
            <p:ph sz="half" idx="2" hasCustomPrompt="1"/>
          </p:nvPr>
        </p:nvSpPr>
        <p:spPr>
          <a:xfrm>
            <a:off x="4644007" y="1916832"/>
            <a:ext cx="4048731" cy="4032448"/>
          </a:xfrm>
          <a:ln>
            <a:noFill/>
          </a:ln>
        </p:spPr>
        <p:txBody>
          <a:bodyPr>
            <a:normAutofit/>
          </a:bodyPr>
          <a:lstStyle>
            <a:lvl1pPr>
              <a:lnSpc>
                <a:spcPct val="100000"/>
              </a:lnSpc>
              <a:defRPr sz="1600"/>
            </a:lvl1pPr>
            <a:lvl2pPr>
              <a:lnSpc>
                <a:spcPct val="100000"/>
              </a:lnSpc>
              <a:buClr>
                <a:srgbClr val="8996A0"/>
              </a:buClr>
              <a:defRPr sz="1400"/>
            </a:lvl2pPr>
            <a:lvl3pPr>
              <a:lnSpc>
                <a:spcPct val="100000"/>
              </a:lnSpc>
              <a:buClr>
                <a:srgbClr val="8996A0"/>
              </a:buClr>
              <a:defRPr sz="1200"/>
            </a:lvl3pPr>
            <a:lvl4pPr>
              <a:lnSpc>
                <a:spcPct val="100000"/>
              </a:lnSpc>
              <a:buClr>
                <a:srgbClr val="8996A0"/>
              </a:buClr>
              <a:defRPr sz="1200"/>
            </a:lvl4pPr>
            <a:lvl5pPr>
              <a:buClr>
                <a:srgbClr val="8996A0"/>
              </a:buClr>
              <a:defRPr sz="1200"/>
            </a:lvl5pPr>
            <a:lvl6pPr>
              <a:defRPr sz="1800"/>
            </a:lvl6pPr>
            <a:lvl7pPr>
              <a:defRPr sz="1800"/>
            </a:lvl7pPr>
            <a:lvl8pPr>
              <a:defRPr sz="1800"/>
            </a:lvl8pPr>
            <a:lvl9pPr>
              <a:defRPr sz="1800"/>
            </a:lvl9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13" name="Espace réservé du texte 2"/>
          <p:cNvSpPr>
            <a:spLocks noGrp="1"/>
          </p:cNvSpPr>
          <p:nvPr>
            <p:ph type="body" idx="14" hasCustomPrompt="1"/>
          </p:nvPr>
        </p:nvSpPr>
        <p:spPr>
          <a:xfrm>
            <a:off x="344363" y="1260000"/>
            <a:ext cx="4132633" cy="639762"/>
          </a:xfrm>
        </p:spPr>
        <p:txBody>
          <a:bodyPr lIns="0" rIns="72000" anchor="ctr" anchorCtr="0">
            <a:normAutofit/>
          </a:bodyPr>
          <a:lstStyle>
            <a:lvl1pPr marL="0" indent="0">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CA" smtClean="0"/>
              <a:t>Click to edit text</a:t>
            </a:r>
            <a:endParaRPr lang="en-CA" dirty="0" smtClean="0"/>
          </a:p>
        </p:txBody>
      </p:sp>
      <p:sp>
        <p:nvSpPr>
          <p:cNvPr id="14" name="Espace réservé du texte 4"/>
          <p:cNvSpPr>
            <a:spLocks noGrp="1"/>
          </p:cNvSpPr>
          <p:nvPr>
            <p:ph type="body" sz="quarter" idx="3" hasCustomPrompt="1"/>
          </p:nvPr>
        </p:nvSpPr>
        <p:spPr>
          <a:xfrm>
            <a:off x="4645025" y="1260000"/>
            <a:ext cx="4047713" cy="639762"/>
          </a:xfrm>
        </p:spPr>
        <p:txBody>
          <a:bodyPr lIns="0" rIns="72000" anchor="ctr" anchorCtr="0">
            <a:normAutofit/>
          </a:bodyPr>
          <a:lstStyle>
            <a:lvl1pPr marL="0" indent="0">
              <a:lnSpc>
                <a:spcPct val="100000"/>
              </a:lnSpc>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CA" smtClean="0"/>
              <a:t>Click to edit text</a:t>
            </a:r>
            <a:endParaRPr lang="en-CA" dirty="0" smtClean="0"/>
          </a:p>
        </p:txBody>
      </p:sp>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15"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
        <p:nvSpPr>
          <p:cNvPr id="11"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12"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2839836502"/>
      </p:ext>
    </p:extLst>
  </p:cSld>
  <p:clrMapOvr>
    <a:masterClrMapping/>
  </p:clrMapOvr>
  <p:timing>
    <p:tnLst>
      <p:par>
        <p:cTn id="1" dur="indefinite" restart="never" nodeType="tmRoot"/>
      </p:par>
    </p:tnLst>
  </p:timing>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en-CA" smtClean="0"/>
              <a:t>Click to edit title</a:t>
            </a:r>
            <a:endParaRPr lang="en-CA" dirty="0"/>
          </a:p>
        </p:txBody>
      </p:sp>
      <p:sp>
        <p:nvSpPr>
          <p:cNvPr id="5"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7"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
        <p:nvSpPr>
          <p:cNvPr id="8"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10"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1855215239"/>
      </p:ext>
    </p:extLst>
  </p:cSld>
  <p:clrMapOvr>
    <a:masterClrMapping/>
  </p:clrMapOvr>
  <p:timing>
    <p:tnLst>
      <p:par>
        <p:cTn id="1" dur="indefinite" restart="never" nodeType="tmRoot"/>
      </p:par>
    </p:tn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4"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6"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420797598"/>
      </p:ext>
    </p:extLst>
  </p:cSld>
  <p:clrMapOvr>
    <a:masterClrMapping/>
  </p:clrMapOvr>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Empty without line">
    <p:spTree>
      <p:nvGrpSpPr>
        <p:cNvPr id="1" name=""/>
        <p:cNvGrpSpPr/>
        <p:nvPr/>
      </p:nvGrpSpPr>
      <p:grpSpPr>
        <a:xfrm>
          <a:off x="0" y="0"/>
          <a:ext cx="0" cy="0"/>
          <a:chOff x="0" y="0"/>
          <a:chExt cx="0" cy="0"/>
        </a:xfrm>
      </p:grpSpPr>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2" name="Rectangle 1"/>
          <p:cNvSpPr/>
          <p:nvPr userDrawn="1"/>
        </p:nvSpPr>
        <p:spPr>
          <a:xfrm>
            <a:off x="179512" y="332656"/>
            <a:ext cx="8964488" cy="58326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7"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2827443481"/>
      </p:ext>
    </p:extLst>
  </p:cSld>
  <p:clrMapOvr>
    <a:masterClrMapping/>
  </p:clrMapOvr>
  <p:timing>
    <p:tnLst>
      <p:par>
        <p:cTn id="1" dur="indefinite" restart="never" nodeType="tmRoot"/>
      </p:par>
    </p:tn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Q&amp;A">
    <p:spTree>
      <p:nvGrpSpPr>
        <p:cNvPr id="1" name=""/>
        <p:cNvGrpSpPr/>
        <p:nvPr/>
      </p:nvGrpSpPr>
      <p:grpSpPr>
        <a:xfrm>
          <a:off x="0" y="0"/>
          <a:ext cx="0" cy="0"/>
          <a:chOff x="0" y="0"/>
          <a:chExt cx="0" cy="0"/>
        </a:xfrm>
      </p:grpSpPr>
      <p:graphicFrame>
        <p:nvGraphicFramePr>
          <p:cNvPr id="14" name="Object 13" hidden="1"/>
          <p:cNvGraphicFramePr>
            <a:graphicFrameLocks noChangeAspect="1"/>
          </p:cNvGraphicFramePr>
          <p:nvPr>
            <p:custDataLst>
              <p:tags r:id="rId2"/>
            </p:custDataLst>
            <p:extLst>
              <p:ext uri="{D42A27DB-BD31-4B8C-83A1-F6EECF244321}">
                <p14:modId xmlns:p14="http://schemas.microsoft.com/office/powerpoint/2010/main" val="313880083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73809"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ctangle 6"/>
          <p:cNvSpPr>
            <a:spLocks noChangeArrowheads="1"/>
          </p:cNvSpPr>
          <p:nvPr userDrawn="1"/>
        </p:nvSpPr>
        <p:spPr bwMode="auto">
          <a:xfrm>
            <a:off x="3059832" y="2758430"/>
            <a:ext cx="3528391" cy="1390650"/>
          </a:xfrm>
          <a:prstGeom prst="rect">
            <a:avLst/>
          </a:prstGeom>
          <a:solidFill>
            <a:schemeClr val="bg1">
              <a:alpha val="47842"/>
            </a:schemeClr>
          </a:solidFill>
          <a:ln w="9525">
            <a:noFill/>
            <a:miter lim="800000"/>
            <a:headEnd/>
            <a:tailEnd/>
          </a:ln>
        </p:spPr>
        <p:txBody>
          <a:bodyPr anchor="ct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CA" sz="7200" b="1" dirty="0" smtClean="0">
                <a:solidFill>
                  <a:srgbClr val="808D97"/>
                </a:solidFill>
              </a:rPr>
              <a:t>Q&amp;A</a:t>
            </a:r>
            <a:endParaRPr lang="en-CA" sz="7200" b="1" dirty="0">
              <a:solidFill>
                <a:srgbClr val="808D97"/>
              </a:solidFill>
            </a:endParaRPr>
          </a:p>
        </p:txBody>
      </p:sp>
      <p:sp>
        <p:nvSpPr>
          <p:cNvPr id="11" name="Espace réservé du numéro de diapositive 5"/>
          <p:cNvSpPr>
            <a:spLocks noGrp="1"/>
          </p:cNvSpPr>
          <p:nvPr>
            <p:ph type="sldNum" sz="quarter" idx="12"/>
          </p:nvPr>
        </p:nvSpPr>
        <p:spPr>
          <a:xfrm>
            <a:off x="360040" y="6309320"/>
            <a:ext cx="323528" cy="360000"/>
          </a:xfrm>
          <a:prstGeom prst="rect">
            <a:avLst/>
          </a:prstGeom>
        </p:spPr>
        <p:txBody>
          <a:bodyPr/>
          <a:lstStyle/>
          <a:p>
            <a:fld id="{CCEA77D5-0B01-41C0-8AB2-471B057BD053}" type="slidenum">
              <a:rPr lang="en-CA" smtClean="0"/>
              <a:pPr/>
              <a:t>‹#›</a:t>
            </a:fld>
            <a:endParaRPr lang="en-CA"/>
          </a:p>
        </p:txBody>
      </p:sp>
      <p:sp>
        <p:nvSpPr>
          <p:cNvPr id="8" name="Rectangle à coins arrondis 7"/>
          <p:cNvSpPr/>
          <p:nvPr userDrawn="1"/>
        </p:nvSpPr>
        <p:spPr>
          <a:xfrm>
            <a:off x="1475656" y="2780928"/>
            <a:ext cx="1512168" cy="1368152"/>
          </a:xfrm>
          <a:prstGeom prst="roundRect">
            <a:avLst/>
          </a:prstGeom>
          <a:solidFill>
            <a:srgbClr val="CC00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73050" indent="-273050" algn="ctr" defTabSz="1300163">
              <a:spcBef>
                <a:spcPct val="50000"/>
              </a:spcBef>
              <a:buClr>
                <a:srgbClr val="174A7C"/>
              </a:buClr>
            </a:pPr>
            <a:r>
              <a:rPr lang="en-CA" sz="7500" b="1" dirty="0" smtClean="0">
                <a:solidFill>
                  <a:prstClr val="white"/>
                </a:solidFill>
              </a:rPr>
              <a:t>?</a:t>
            </a:r>
            <a:endParaRPr lang="en-CA" sz="7500" b="1" dirty="0">
              <a:solidFill>
                <a:prstClr val="white"/>
              </a:solidFill>
            </a:endParaRPr>
          </a:p>
        </p:txBody>
      </p:sp>
      <p:pic>
        <p:nvPicPr>
          <p:cNvPr id="9" name="Image 10"/>
          <p:cNvPicPr>
            <a:picLocks noChangeAspect="1"/>
          </p:cNvPicPr>
          <p:nvPr userDrawn="1"/>
        </p:nvPicPr>
        <p:blipFill rotWithShape="1">
          <a:blip r:embed="rId6"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3156616514"/>
      </p:ext>
    </p:extLst>
  </p:cSld>
  <p:clrMapOvr>
    <a:masterClrMapping/>
  </p:clrMapOvr>
  <p:timing>
    <p:tnLst>
      <p:par>
        <p:cTn id="1" dur="indefinite" restart="never" nodeType="tmRoot"/>
      </p:par>
    </p:tn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End">
    <p:bg>
      <p:bgRef idx="1001">
        <a:schemeClr val="bg1"/>
      </p:bgRef>
    </p:bg>
    <p:spTree>
      <p:nvGrpSpPr>
        <p:cNvPr id="1" name=""/>
        <p:cNvGrpSpPr/>
        <p:nvPr/>
      </p:nvGrpSpPr>
      <p:grpSpPr>
        <a:xfrm>
          <a:off x="0" y="0"/>
          <a:ext cx="0" cy="0"/>
          <a:chOff x="0" y="0"/>
          <a:chExt cx="0" cy="0"/>
        </a:xfrm>
      </p:grpSpPr>
      <p:sp>
        <p:nvSpPr>
          <p:cNvPr id="4" name="Rectangle 3"/>
          <p:cNvSpPr/>
          <p:nvPr userDrawn="1"/>
        </p:nvSpPr>
        <p:spPr>
          <a:xfrm>
            <a:off x="6732240" y="6165304"/>
            <a:ext cx="2088232"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2" name="Rectangle 1"/>
          <p:cNvSpPr/>
          <p:nvPr userDrawn="1"/>
        </p:nvSpPr>
        <p:spPr>
          <a:xfrm>
            <a:off x="0" y="260648"/>
            <a:ext cx="9144000" cy="5904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prstClr val="white"/>
              </a:solidFill>
            </a:endParaRPr>
          </a:p>
        </p:txBody>
      </p:sp>
      <p:pic>
        <p:nvPicPr>
          <p:cNvPr id="5" name="Image 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993392"/>
            <a:ext cx="9144000" cy="2871216"/>
          </a:xfrm>
          <a:prstGeom prst="rect">
            <a:avLst/>
          </a:prstGeom>
        </p:spPr>
      </p:pic>
    </p:spTree>
    <p:extLst>
      <p:ext uri="{BB962C8B-B14F-4D97-AF65-F5344CB8AC3E}">
        <p14:creationId xmlns:p14="http://schemas.microsoft.com/office/powerpoint/2010/main" val="161591748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userDrawn="1">
  <p:cSld name="Text 3">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29600" cy="41805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57200" y="1260001"/>
            <a:ext cx="8229600" cy="1808959"/>
          </a:xfrm>
        </p:spPr>
        <p:txBody>
          <a:bodyPr lIns="0"/>
          <a:lstStyle>
            <a:lvl1pPr>
              <a:lnSpc>
                <a:spcPts val="2000"/>
              </a:lnSpc>
              <a:spcBef>
                <a:spcPts val="600"/>
              </a:spcBef>
              <a:defRPr sz="1400" b="1"/>
            </a:lvl1pPr>
            <a:lvl2pPr marL="0" indent="0">
              <a:lnSpc>
                <a:spcPts val="1600"/>
              </a:lnSpc>
              <a:spcBef>
                <a:spcPts val="600"/>
              </a:spcBef>
              <a:buNone/>
              <a:defRPr sz="1000"/>
            </a:lvl2pPr>
            <a:lvl3pPr>
              <a:lnSpc>
                <a:spcPts val="1600"/>
              </a:lnSpc>
              <a:spcBef>
                <a:spcPts val="600"/>
              </a:spcBef>
              <a:defRPr sz="1000"/>
            </a:lvl3pPr>
            <a:lvl4pPr>
              <a:lnSpc>
                <a:spcPts val="1600"/>
              </a:lnSpc>
              <a:spcBef>
                <a:spcPts val="600"/>
              </a:spcBef>
              <a:defRPr sz="1000"/>
            </a:lvl4pPr>
            <a:lvl5pPr>
              <a:lnSpc>
                <a:spcPts val="1600"/>
              </a:lnSpc>
              <a:spcBef>
                <a:spcPts val="600"/>
              </a:spcBef>
              <a:defRPr sz="100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Espace réservé du pied de page 4"/>
          <p:cNvSpPr>
            <a:spLocks noGrp="1"/>
          </p:cNvSpPr>
          <p:nvPr>
            <p:ph type="ftr" sz="quarter" idx="11"/>
          </p:nvPr>
        </p:nvSpPr>
        <p:spPr>
          <a:xfrm>
            <a:off x="467544" y="6376243"/>
            <a:ext cx="1944216" cy="365125"/>
          </a:xfrm>
          <a:prstGeom prst="rect">
            <a:avLst/>
          </a:prstGeom>
        </p:spPr>
        <p:txBody>
          <a:bodyPr lIns="0" anchor="t" anchorCtr="0"/>
          <a:lstStyle>
            <a:lvl1pPr algn="l">
              <a:defRPr sz="700" cap="all" baseline="0"/>
            </a:lvl1pPr>
          </a:lstStyle>
          <a:p>
            <a:r>
              <a:rPr lang="en-CA" smtClean="0">
                <a:solidFill>
                  <a:prstClr val="black">
                    <a:tint val="75000"/>
                  </a:prstClr>
                </a:solidFill>
              </a:rPr>
              <a:t>EXAMPLE OF A LONG SECTION TITLE FOR PRESENTATION</a:t>
            </a:r>
            <a:endParaRPr lang="en-CA">
              <a:solidFill>
                <a:prstClr val="black">
                  <a:tint val="75000"/>
                </a:prstClr>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sp>
        <p:nvSpPr>
          <p:cNvPr id="14" name="Espace réservé du contenu 13"/>
          <p:cNvSpPr>
            <a:spLocks noGrp="1"/>
          </p:cNvSpPr>
          <p:nvPr>
            <p:ph sz="quarter" idx="13"/>
          </p:nvPr>
        </p:nvSpPr>
        <p:spPr>
          <a:xfrm>
            <a:off x="457200" y="836712"/>
            <a:ext cx="8207375" cy="288132"/>
          </a:xfrm>
        </p:spPr>
        <p:txBody>
          <a:bodyPr lIns="0">
            <a:noAutofit/>
          </a:bodyPr>
          <a:lstStyle>
            <a:lvl1pPr>
              <a:defRPr sz="1600" b="1" cap="all" baseline="0">
                <a:solidFill>
                  <a:srgbClr val="808D97"/>
                </a:solidFill>
              </a:defRPr>
            </a:lvl1pPr>
          </a:lstStyle>
          <a:p>
            <a:pPr lvl="0"/>
            <a:r>
              <a:rPr lang="en-US" noProof="0" smtClean="0"/>
              <a:t>Click to edit Master text styles</a:t>
            </a:r>
          </a:p>
        </p:txBody>
      </p:sp>
      <p:sp>
        <p:nvSpPr>
          <p:cNvPr id="11"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9"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3179544922"/>
      </p:ext>
    </p:extLst>
  </p:cSld>
  <p:clrMapOvr>
    <a:masterClrMapping/>
  </p:clrMapOvr>
  <p:timing>
    <p:tnLst>
      <p:par>
        <p:cTn id="1" dur="indefinite" restart="never" nodeType="tmRoot"/>
      </p:par>
    </p:tn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Diapositive de titre">
    <p:bg>
      <p:bgRef idx="1001">
        <a:schemeClr val="bg1"/>
      </p:bgRef>
    </p:bg>
    <p:spTree>
      <p:nvGrpSpPr>
        <p:cNvPr id="1" name=""/>
        <p:cNvGrpSpPr/>
        <p:nvPr/>
      </p:nvGrpSpPr>
      <p:grpSpPr>
        <a:xfrm>
          <a:off x="0" y="0"/>
          <a:ext cx="0" cy="0"/>
          <a:chOff x="0" y="0"/>
          <a:chExt cx="0" cy="0"/>
        </a:xfrm>
      </p:grpSpPr>
      <p:sp>
        <p:nvSpPr>
          <p:cNvPr id="10" name="Rectangle 9"/>
          <p:cNvSpPr/>
          <p:nvPr userDrawn="1"/>
        </p:nvSpPr>
        <p:spPr>
          <a:xfrm>
            <a:off x="-36512" y="0"/>
            <a:ext cx="9144000" cy="6250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graphicFrame>
        <p:nvGraphicFramePr>
          <p:cNvPr id="9" name="Object 8" hidden="1"/>
          <p:cNvGraphicFramePr>
            <a:graphicFrameLocks noChangeAspect="1"/>
          </p:cNvGraphicFramePr>
          <p:nvPr>
            <p:custDataLst>
              <p:tags r:id="rId2"/>
            </p:custDataLst>
            <p:extLst>
              <p:ext uri="{D42A27DB-BD31-4B8C-83A1-F6EECF244321}">
                <p14:modId xmlns:p14="http://schemas.microsoft.com/office/powerpoint/2010/main" val="56772215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75857"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8" name="Image 7"/>
          <p:cNvPicPr>
            <a:picLocks noChangeAspect="1"/>
          </p:cNvPicPr>
          <p:nvPr userDrawn="1"/>
        </p:nvPicPr>
        <p:blipFill rotWithShape="1">
          <a:blip r:embed="rId6" cstate="print">
            <a:extLst>
              <a:ext uri="{28A0092B-C50C-407E-A947-70E740481C1C}">
                <a14:useLocalDpi xmlns:a14="http://schemas.microsoft.com/office/drawing/2010/main" val="0"/>
              </a:ext>
            </a:extLst>
          </a:blip>
          <a:srcRect r="18542"/>
          <a:stretch/>
        </p:blipFill>
        <p:spPr>
          <a:xfrm>
            <a:off x="5220072" y="130145"/>
            <a:ext cx="3923929" cy="5845581"/>
          </a:xfrm>
          <a:prstGeom prst="rect">
            <a:avLst/>
          </a:prstGeom>
        </p:spPr>
      </p:pic>
      <p:sp>
        <p:nvSpPr>
          <p:cNvPr id="14" name="Title 1"/>
          <p:cNvSpPr>
            <a:spLocks noGrp="1"/>
          </p:cNvSpPr>
          <p:nvPr>
            <p:ph type="ctrTitle"/>
          </p:nvPr>
        </p:nvSpPr>
        <p:spPr>
          <a:xfrm>
            <a:off x="5580112" y="836712"/>
            <a:ext cx="3168352" cy="2376264"/>
          </a:xfrm>
        </p:spPr>
        <p:txBody>
          <a:bodyPr anchor="ctr" anchorCtr="0"/>
          <a:lstStyle/>
          <a:p>
            <a:r>
              <a:rPr lang="en-US" smtClean="0"/>
              <a:t>Click to edit Master title style</a:t>
            </a:r>
            <a:endParaRPr lang="en-CA" dirty="0"/>
          </a:p>
        </p:txBody>
      </p:sp>
      <p:sp>
        <p:nvSpPr>
          <p:cNvPr id="15" name="Sous-titre 2"/>
          <p:cNvSpPr>
            <a:spLocks noGrp="1"/>
          </p:cNvSpPr>
          <p:nvPr>
            <p:ph type="subTitle" idx="1"/>
          </p:nvPr>
        </p:nvSpPr>
        <p:spPr>
          <a:xfrm>
            <a:off x="5580112" y="3356992"/>
            <a:ext cx="3168352" cy="2281808"/>
          </a:xfrm>
        </p:spPr>
        <p:txBody>
          <a:bodyPr anchor="ctr" anchorCtr="0">
            <a:normAutofit/>
          </a:bodyPr>
          <a:lstStyle>
            <a:lvl1pPr marL="0" indent="0" algn="l">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CA" dirty="0"/>
          </a:p>
        </p:txBody>
      </p:sp>
      <p:pic>
        <p:nvPicPr>
          <p:cNvPr id="16" name="Image 15"/>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36512" y="0"/>
            <a:ext cx="5056548" cy="6858000"/>
          </a:xfrm>
          <a:prstGeom prst="rect">
            <a:avLst/>
          </a:prstGeom>
        </p:spPr>
      </p:pic>
      <p:pic>
        <p:nvPicPr>
          <p:cNvPr id="11" name="Image 10"/>
          <p:cNvPicPr>
            <a:picLocks noChangeAspect="1"/>
          </p:cNvPicPr>
          <p:nvPr userDrawn="1"/>
        </p:nvPicPr>
        <p:blipFill rotWithShape="1">
          <a:blip r:embed="rId8"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93311951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4">
    <p:bg>
      <p:bgRef idx="1001">
        <a:schemeClr val="bg1"/>
      </p:bgRef>
    </p:bg>
    <p:spTree>
      <p:nvGrpSpPr>
        <p:cNvPr id="1" name=""/>
        <p:cNvGrpSpPr/>
        <p:nvPr/>
      </p:nvGrpSpPr>
      <p:grpSpPr>
        <a:xfrm>
          <a:off x="0" y="0"/>
          <a:ext cx="0" cy="0"/>
          <a:chOff x="0" y="0"/>
          <a:chExt cx="0" cy="0"/>
        </a:xfrm>
      </p:grpSpPr>
      <p:sp>
        <p:nvSpPr>
          <p:cNvPr id="5" name="Espace réservé pour une image  4"/>
          <p:cNvSpPr>
            <a:spLocks noGrp="1"/>
          </p:cNvSpPr>
          <p:nvPr>
            <p:ph type="pic" sz="quarter" idx="10"/>
          </p:nvPr>
        </p:nvSpPr>
        <p:spPr>
          <a:xfrm>
            <a:off x="1" y="1268760"/>
            <a:ext cx="5056094" cy="5589240"/>
          </a:xfrm>
        </p:spPr>
        <p:txBody>
          <a:bodyPr/>
          <a:lstStyle/>
          <a:p>
            <a:r>
              <a:rPr lang="en-US" noProof="0" smtClean="0"/>
              <a:t>Click icon to add picture</a:t>
            </a:r>
            <a:endParaRPr lang="en-CA" noProof="0"/>
          </a:p>
        </p:txBody>
      </p:sp>
      <p:sp>
        <p:nvSpPr>
          <p:cNvPr id="7" name="Rectangle à coins arrondis 6"/>
          <p:cNvSpPr/>
          <p:nvPr userDrawn="1"/>
        </p:nvSpPr>
        <p:spPr>
          <a:xfrm>
            <a:off x="5148512" y="549008"/>
            <a:ext cx="4536056" cy="2952000"/>
          </a:xfrm>
          <a:prstGeom prst="roundRect">
            <a:avLst/>
          </a:prstGeom>
          <a:noFill/>
          <a:ln w="203200">
            <a:solidFill>
              <a:srgbClr val="D3DC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noProof="0">
              <a:solidFill>
                <a:srgbClr val="808D97"/>
              </a:solidFill>
            </a:endParaRPr>
          </a:p>
        </p:txBody>
      </p:sp>
      <p:sp>
        <p:nvSpPr>
          <p:cNvPr id="2" name="Titre 1"/>
          <p:cNvSpPr>
            <a:spLocks noGrp="1"/>
          </p:cNvSpPr>
          <p:nvPr>
            <p:ph type="ctrTitle"/>
          </p:nvPr>
        </p:nvSpPr>
        <p:spPr>
          <a:xfrm>
            <a:off x="5364088" y="836712"/>
            <a:ext cx="3528392" cy="2376264"/>
          </a:xfrm>
        </p:spPr>
        <p:txBody>
          <a:bodyPr anchor="ctr" anchorCtr="0">
            <a:noAutofit/>
          </a:bodyPr>
          <a:lstStyle>
            <a:lvl1pPr>
              <a:defRPr sz="2400" cap="all" baseline="0">
                <a:solidFill>
                  <a:srgbClr val="808D97"/>
                </a:solidFill>
                <a:latin typeface="Arial Black" pitchFamily="34" charset="0"/>
              </a:defRPr>
            </a:lvl1pPr>
          </a:lstStyle>
          <a:p>
            <a:r>
              <a:rPr lang="en-US" noProof="0" smtClean="0"/>
              <a:t>Click to edit Master title style</a:t>
            </a:r>
            <a:endParaRPr lang="en-CA" noProof="0" dirty="0"/>
          </a:p>
        </p:txBody>
      </p:sp>
      <p:pic>
        <p:nvPicPr>
          <p:cNvPr id="9" name="Imag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60979" y="5589240"/>
            <a:ext cx="2387485" cy="750568"/>
          </a:xfrm>
          <a:prstGeom prst="rect">
            <a:avLst/>
          </a:prstGeom>
        </p:spPr>
      </p:pic>
    </p:spTree>
    <p:extLst>
      <p:ext uri="{BB962C8B-B14F-4D97-AF65-F5344CB8AC3E}">
        <p14:creationId xmlns:p14="http://schemas.microsoft.com/office/powerpoint/2010/main" val="152880827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Group Title slide">
    <p:bg>
      <p:bgRef idx="1001">
        <a:schemeClr val="bg1"/>
      </p:bgRef>
    </p:bg>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2"/>
            </p:custDataLst>
            <p:extLst>
              <p:ext uri="{D42A27DB-BD31-4B8C-83A1-F6EECF244321}">
                <p14:modId xmlns:p14="http://schemas.microsoft.com/office/powerpoint/2010/main" val="105418450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76881"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5"/>
          <p:cNvSpPr/>
          <p:nvPr userDrawn="1"/>
        </p:nvSpPr>
        <p:spPr>
          <a:xfrm>
            <a:off x="0" y="0"/>
            <a:ext cx="9144000" cy="6250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pic>
        <p:nvPicPr>
          <p:cNvPr id="8" name="Image 7"/>
          <p:cNvPicPr>
            <a:picLocks noChangeAspect="1"/>
          </p:cNvPicPr>
          <p:nvPr userDrawn="1"/>
        </p:nvPicPr>
        <p:blipFill rotWithShape="1">
          <a:blip r:embed="rId6" cstate="print">
            <a:extLst>
              <a:ext uri="{28A0092B-C50C-407E-A947-70E740481C1C}">
                <a14:useLocalDpi xmlns:a14="http://schemas.microsoft.com/office/drawing/2010/main" val="0"/>
              </a:ext>
            </a:extLst>
          </a:blip>
          <a:srcRect r="18542"/>
          <a:stretch/>
        </p:blipFill>
        <p:spPr>
          <a:xfrm>
            <a:off x="5220072" y="130145"/>
            <a:ext cx="3923929" cy="5845581"/>
          </a:xfrm>
          <a:prstGeom prst="rect">
            <a:avLst/>
          </a:prstGeom>
        </p:spPr>
      </p:pic>
      <p:sp>
        <p:nvSpPr>
          <p:cNvPr id="10" name="Titre 1"/>
          <p:cNvSpPr>
            <a:spLocks noGrp="1"/>
          </p:cNvSpPr>
          <p:nvPr userDrawn="1">
            <p:ph type="ctrTitle" hasCustomPrompt="1"/>
          </p:nvPr>
        </p:nvSpPr>
        <p:spPr>
          <a:xfrm>
            <a:off x="5580112" y="836712"/>
            <a:ext cx="3168352" cy="2376264"/>
          </a:xfrm>
        </p:spPr>
        <p:txBody>
          <a:bodyPr anchor="ctr" anchorCtr="0">
            <a:normAutofit/>
          </a:bodyPr>
          <a:lstStyle>
            <a:lvl1pPr algn="l">
              <a:lnSpc>
                <a:spcPct val="100000"/>
              </a:lnSpc>
              <a:defRPr sz="2000" cap="none" baseline="0">
                <a:solidFill>
                  <a:schemeClr val="accent1"/>
                </a:solidFill>
                <a:latin typeface="Arial Black" pitchFamily="34" charset="0"/>
              </a:defRPr>
            </a:lvl1pPr>
          </a:lstStyle>
          <a:p>
            <a:r>
              <a:rPr lang="en-CA" noProof="0" smtClean="0"/>
              <a:t>Click to edit title</a:t>
            </a:r>
            <a:endParaRPr lang="en-CA" noProof="0"/>
          </a:p>
        </p:txBody>
      </p:sp>
      <p:sp>
        <p:nvSpPr>
          <p:cNvPr id="17" name="Text Placeholder 16"/>
          <p:cNvSpPr>
            <a:spLocks noGrp="1"/>
          </p:cNvSpPr>
          <p:nvPr>
            <p:ph type="body" sz="quarter" idx="10" hasCustomPrompt="1"/>
          </p:nvPr>
        </p:nvSpPr>
        <p:spPr>
          <a:xfrm>
            <a:off x="5580063" y="3357563"/>
            <a:ext cx="3168650" cy="2232025"/>
          </a:xfrm>
        </p:spPr>
        <p:txBody>
          <a:bodyPr anchor="ctr">
            <a:normAutofit/>
          </a:bodyPr>
          <a:lstStyle>
            <a:lvl1pPr>
              <a:lnSpc>
                <a:spcPct val="100000"/>
              </a:lnSpc>
              <a:defRPr sz="1400">
                <a:solidFill>
                  <a:srgbClr val="808D97"/>
                </a:solidFill>
              </a:defRPr>
            </a:lvl1pPr>
          </a:lstStyle>
          <a:p>
            <a:pPr lvl="0"/>
            <a:r>
              <a:rPr lang="en-CA" noProof="0" smtClean="0"/>
              <a:t>Click to add presenter and date</a:t>
            </a:r>
          </a:p>
        </p:txBody>
      </p:sp>
      <p:sp>
        <p:nvSpPr>
          <p:cNvPr id="3" name="Espace réservé pour une image  2"/>
          <p:cNvSpPr>
            <a:spLocks noGrp="1"/>
          </p:cNvSpPr>
          <p:nvPr>
            <p:ph type="pic" sz="quarter" idx="11"/>
          </p:nvPr>
        </p:nvSpPr>
        <p:spPr>
          <a:xfrm>
            <a:off x="0" y="0"/>
            <a:ext cx="5076056" cy="6858000"/>
          </a:xfrm>
        </p:spPr>
        <p:txBody>
          <a:bodyPr/>
          <a:lstStyle/>
          <a:p>
            <a:r>
              <a:rPr lang="en-US" smtClean="0"/>
              <a:t>Click icon to add picture</a:t>
            </a:r>
            <a:endParaRPr lang="fr-CA"/>
          </a:p>
        </p:txBody>
      </p:sp>
      <p:sp>
        <p:nvSpPr>
          <p:cNvPr id="11"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12" name="Image 10"/>
          <p:cNvPicPr>
            <a:picLocks noChangeAspect="1"/>
          </p:cNvPicPr>
          <p:nvPr userDrawn="1"/>
        </p:nvPicPr>
        <p:blipFill rotWithShape="1">
          <a:blip r:embed="rId7"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151270638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aphicFrame>
        <p:nvGraphicFramePr>
          <p:cNvPr id="23" name="Object 22" hidden="1"/>
          <p:cNvGraphicFramePr>
            <a:graphicFrameLocks noChangeAspect="1"/>
          </p:cNvGraphicFramePr>
          <p:nvPr>
            <p:custDataLst>
              <p:tags r:id="rId2"/>
            </p:custDataLst>
            <p:extLst>
              <p:ext uri="{D42A27DB-BD31-4B8C-83A1-F6EECF244321}">
                <p14:modId xmlns:p14="http://schemas.microsoft.com/office/powerpoint/2010/main" val="69782075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77905" name="think-cell Slide" r:id="rId4" imgW="500" imgH="500" progId="TCLayout.ActiveDocument.1">
                  <p:embed/>
                </p:oleObj>
              </mc:Choice>
              <mc:Fallback>
                <p:oleObj name="think-cell Slide" r:id="rId4" imgW="500" imgH="50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2" name="Espace réservé du titre 1"/>
          <p:cNvSpPr>
            <a:spLocks noGrp="1"/>
          </p:cNvSpPr>
          <p:nvPr>
            <p:ph type="title" hasCustomPrompt="1"/>
          </p:nvPr>
        </p:nvSpPr>
        <p:spPr>
          <a:xfrm>
            <a:off x="350729" y="188640"/>
            <a:ext cx="8397735" cy="717944"/>
          </a:xfrm>
          <a:prstGeom prst="rect">
            <a:avLst/>
          </a:prstGeom>
        </p:spPr>
        <p:txBody>
          <a:bodyPr vert="horz" lIns="0" tIns="45720" rIns="91440" bIns="45720" rtlCol="0" anchor="t" anchorCtr="0">
            <a:noAutofit/>
          </a:bodyPr>
          <a:lstStyle>
            <a:lvl1pPr>
              <a:defRPr/>
            </a:lvl1pPr>
          </a:lstStyle>
          <a:p>
            <a:r>
              <a:rPr lang="en-CA" noProof="0" dirty="0" smtClean="0"/>
              <a:t>Click to edit title</a:t>
            </a:r>
            <a:endParaRPr lang="en-CA" noProof="0" dirty="0"/>
          </a:p>
        </p:txBody>
      </p:sp>
      <p:sp>
        <p:nvSpPr>
          <p:cNvPr id="24" name="Text Placeholder 16"/>
          <p:cNvSpPr>
            <a:spLocks noGrp="1"/>
          </p:cNvSpPr>
          <p:nvPr>
            <p:ph type="body" sz="quarter" idx="10" hasCustomPrompt="1"/>
          </p:nvPr>
        </p:nvSpPr>
        <p:spPr>
          <a:xfrm>
            <a:off x="1115617" y="1196752"/>
            <a:ext cx="7416823" cy="576064"/>
          </a:xfrm>
          <a:solidFill>
            <a:srgbClr val="DCE5E4"/>
          </a:solidFill>
        </p:spPr>
        <p:txBody>
          <a:bodyPr anchor="ctr">
            <a:normAutofit/>
          </a:bodyPr>
          <a:lstStyle>
            <a:lvl1pPr>
              <a:lnSpc>
                <a:spcPct val="100000"/>
              </a:lnSpc>
              <a:defRPr sz="1600" b="1" cap="all" baseline="0">
                <a:solidFill>
                  <a:srgbClr val="808D97"/>
                </a:solidFill>
              </a:defRPr>
            </a:lvl1pPr>
          </a:lstStyle>
          <a:p>
            <a:pPr lvl="0"/>
            <a:r>
              <a:rPr lang="en-CA" smtClean="0"/>
              <a:t>CLICK TO EDIT TEXT</a:t>
            </a:r>
            <a:endParaRPr lang="en-CA" dirty="0" smtClean="0"/>
          </a:p>
        </p:txBody>
      </p:sp>
      <p:sp>
        <p:nvSpPr>
          <p:cNvPr id="26" name="Text Placeholder 16"/>
          <p:cNvSpPr>
            <a:spLocks noGrp="1"/>
          </p:cNvSpPr>
          <p:nvPr>
            <p:ph type="body" sz="quarter" idx="11" hasCustomPrompt="1"/>
          </p:nvPr>
        </p:nvSpPr>
        <p:spPr>
          <a:xfrm>
            <a:off x="1115616" y="191683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27" name="Text Placeholder 16"/>
          <p:cNvSpPr>
            <a:spLocks noGrp="1"/>
          </p:cNvSpPr>
          <p:nvPr>
            <p:ph type="body" sz="quarter" idx="12" hasCustomPrompt="1"/>
          </p:nvPr>
        </p:nvSpPr>
        <p:spPr>
          <a:xfrm>
            <a:off x="1115616" y="263691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28" name="Text Placeholder 16"/>
          <p:cNvSpPr>
            <a:spLocks noGrp="1"/>
          </p:cNvSpPr>
          <p:nvPr>
            <p:ph type="body" sz="quarter" idx="13" hasCustomPrompt="1"/>
          </p:nvPr>
        </p:nvSpPr>
        <p:spPr>
          <a:xfrm>
            <a:off x="1115616" y="335699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29" name="Text Placeholder 16"/>
          <p:cNvSpPr>
            <a:spLocks noGrp="1"/>
          </p:cNvSpPr>
          <p:nvPr>
            <p:ph type="body" sz="quarter" idx="14" hasCustomPrompt="1"/>
          </p:nvPr>
        </p:nvSpPr>
        <p:spPr>
          <a:xfrm>
            <a:off x="1115616" y="407707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15" name="Text Placeholder 14"/>
          <p:cNvSpPr>
            <a:spLocks noGrp="1"/>
          </p:cNvSpPr>
          <p:nvPr>
            <p:ph type="body" sz="quarter" idx="15" hasCustomPrompt="1"/>
          </p:nvPr>
        </p:nvSpPr>
        <p:spPr>
          <a:xfrm>
            <a:off x="496100" y="1196752"/>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1</a:t>
            </a:r>
            <a:endParaRPr lang="en-CA" dirty="0"/>
          </a:p>
        </p:txBody>
      </p:sp>
      <p:sp>
        <p:nvSpPr>
          <p:cNvPr id="16" name="Text Placeholder 14"/>
          <p:cNvSpPr>
            <a:spLocks noGrp="1"/>
          </p:cNvSpPr>
          <p:nvPr>
            <p:ph type="body" sz="quarter" idx="16" hasCustomPrompt="1"/>
          </p:nvPr>
        </p:nvSpPr>
        <p:spPr>
          <a:xfrm>
            <a:off x="496100" y="1916848"/>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2</a:t>
            </a:r>
            <a:endParaRPr lang="en-CA" dirty="0"/>
          </a:p>
        </p:txBody>
      </p:sp>
      <p:sp>
        <p:nvSpPr>
          <p:cNvPr id="17" name="Text Placeholder 14"/>
          <p:cNvSpPr>
            <a:spLocks noGrp="1"/>
          </p:cNvSpPr>
          <p:nvPr>
            <p:ph type="body" sz="quarter" idx="17" hasCustomPrompt="1"/>
          </p:nvPr>
        </p:nvSpPr>
        <p:spPr>
          <a:xfrm>
            <a:off x="496100" y="2636944"/>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3</a:t>
            </a:r>
            <a:endParaRPr lang="en-CA" dirty="0"/>
          </a:p>
        </p:txBody>
      </p:sp>
      <p:sp>
        <p:nvSpPr>
          <p:cNvPr id="18" name="Text Placeholder 14"/>
          <p:cNvSpPr>
            <a:spLocks noGrp="1"/>
          </p:cNvSpPr>
          <p:nvPr>
            <p:ph type="body" sz="quarter" idx="18" hasCustomPrompt="1"/>
          </p:nvPr>
        </p:nvSpPr>
        <p:spPr>
          <a:xfrm>
            <a:off x="496100" y="3357040"/>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4</a:t>
            </a:r>
            <a:endParaRPr lang="en-CA" dirty="0"/>
          </a:p>
        </p:txBody>
      </p:sp>
      <p:sp>
        <p:nvSpPr>
          <p:cNvPr id="19" name="Text Placeholder 14"/>
          <p:cNvSpPr>
            <a:spLocks noGrp="1"/>
          </p:cNvSpPr>
          <p:nvPr>
            <p:ph type="body" sz="quarter" idx="19" hasCustomPrompt="1"/>
          </p:nvPr>
        </p:nvSpPr>
        <p:spPr>
          <a:xfrm>
            <a:off x="496100" y="4077136"/>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5</a:t>
            </a:r>
            <a:endParaRPr lang="en-CA" dirty="0"/>
          </a:p>
        </p:txBody>
      </p:sp>
      <p:sp>
        <p:nvSpPr>
          <p:cNvPr id="20" name="Espace réservé du numéro de diapositive 5"/>
          <p:cNvSpPr>
            <a:spLocks noGrp="1"/>
          </p:cNvSpPr>
          <p:nvPr>
            <p:ph type="sldNum" sz="quarter" idx="20"/>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25"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21" name="Image 10"/>
          <p:cNvPicPr>
            <a:picLocks noChangeAspect="1"/>
          </p:cNvPicPr>
          <p:nvPr userDrawn="1"/>
        </p:nvPicPr>
        <p:blipFill rotWithShape="1">
          <a:blip r:embed="rId6"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1051903659"/>
      </p:ext>
    </p:extLst>
  </p:cSld>
  <p:clrMapOvr>
    <a:masterClrMapping/>
  </p:clrMapOvr>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2"/>
            </p:custDataLst>
            <p:extLst>
              <p:ext uri="{D42A27DB-BD31-4B8C-83A1-F6EECF244321}">
                <p14:modId xmlns:p14="http://schemas.microsoft.com/office/powerpoint/2010/main" val="286111156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78929"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Espace réservé pour une image  4"/>
          <p:cNvSpPr>
            <a:spLocks noGrp="1"/>
          </p:cNvSpPr>
          <p:nvPr>
            <p:ph type="pic" sz="quarter" idx="10"/>
          </p:nvPr>
        </p:nvSpPr>
        <p:spPr>
          <a:xfrm>
            <a:off x="395536" y="1679600"/>
            <a:ext cx="4824536" cy="3672408"/>
          </a:xfrm>
          <a:solidFill>
            <a:schemeClr val="bg1"/>
          </a:solidFill>
        </p:spPr>
        <p:txBody>
          <a:bodyPr/>
          <a:lstStyle>
            <a:lvl1pPr>
              <a:lnSpc>
                <a:spcPct val="100000"/>
              </a:lnSpc>
              <a:defRPr/>
            </a:lvl1pPr>
          </a:lstStyle>
          <a:p>
            <a:r>
              <a:rPr lang="en-US" noProof="0" smtClean="0"/>
              <a:t>Click icon to add picture</a:t>
            </a:r>
            <a:endParaRPr lang="en-CA" noProof="0" dirty="0"/>
          </a:p>
        </p:txBody>
      </p:sp>
      <p:sp>
        <p:nvSpPr>
          <p:cNvPr id="9" name="Titre 1"/>
          <p:cNvSpPr>
            <a:spLocks noGrp="1"/>
          </p:cNvSpPr>
          <p:nvPr>
            <p:ph type="ctrTitle" hasCustomPrompt="1"/>
          </p:nvPr>
        </p:nvSpPr>
        <p:spPr>
          <a:xfrm>
            <a:off x="5436096" y="1675408"/>
            <a:ext cx="3168352" cy="3672408"/>
          </a:xfrm>
        </p:spPr>
        <p:txBody>
          <a:bodyPr lIns="72000" rIns="72000" anchor="ctr" anchorCtr="0">
            <a:noAutofit/>
          </a:bodyPr>
          <a:lstStyle>
            <a:lvl1pPr algn="l">
              <a:lnSpc>
                <a:spcPct val="100000"/>
              </a:lnSpc>
              <a:defRPr sz="2000" cap="none" baseline="0">
                <a:solidFill>
                  <a:srgbClr val="8996A0"/>
                </a:solidFill>
                <a:latin typeface="Arial Black" pitchFamily="34" charset="0"/>
              </a:defRPr>
            </a:lvl1pPr>
          </a:lstStyle>
          <a:p>
            <a:r>
              <a:rPr lang="en-CA" noProof="0" dirty="0" smtClean="0"/>
              <a:t>Click to edit title</a:t>
            </a:r>
            <a:endParaRPr lang="en-CA" noProof="0" dirty="0"/>
          </a:p>
        </p:txBody>
      </p:sp>
      <p:sp>
        <p:nvSpPr>
          <p:cNvPr id="10"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pic>
        <p:nvPicPr>
          <p:cNvPr id="2" name="Image 1"/>
          <p:cNvPicPr>
            <a:picLocks noChangeAspect="1"/>
          </p:cNvPicPr>
          <p:nvPr userDrawn="1"/>
        </p:nvPicPr>
        <p:blipFill rotWithShape="1">
          <a:blip r:embed="rId6">
            <a:extLst>
              <a:ext uri="{28A0092B-C50C-407E-A947-70E740481C1C}">
                <a14:useLocalDpi xmlns:a14="http://schemas.microsoft.com/office/drawing/2010/main" val="0"/>
              </a:ext>
            </a:extLst>
          </a:blip>
          <a:srcRect r="15300"/>
          <a:stretch/>
        </p:blipFill>
        <p:spPr>
          <a:xfrm>
            <a:off x="5257800" y="1412776"/>
            <a:ext cx="3887095" cy="4364375"/>
          </a:xfrm>
          <a:prstGeom prst="rect">
            <a:avLst/>
          </a:prstGeom>
        </p:spPr>
      </p:pic>
      <p:sp>
        <p:nvSpPr>
          <p:cNvPr id="8"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841853223"/>
      </p:ext>
    </p:extLst>
  </p:cSld>
  <p:clrMapOvr>
    <a:masterClrMapping/>
  </p:clrMapOvr>
  <p:timing>
    <p:tnLst>
      <p:par>
        <p:cTn id="1" dur="indefinite" restart="never" nodeType="tmRoot"/>
      </p:par>
    </p:tn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lnSpc>
                <a:spcPct val="100000"/>
              </a:lnSpc>
              <a:defRPr/>
            </a:lvl1pPr>
          </a:lstStyle>
          <a:p>
            <a:r>
              <a:rPr lang="en-CA" noProof="0" smtClean="0"/>
              <a:t>Click to edit title</a:t>
            </a:r>
            <a:endParaRPr lang="en-CA" dirty="0"/>
          </a:p>
        </p:txBody>
      </p:sp>
      <p:sp>
        <p:nvSpPr>
          <p:cNvPr id="3" name="Espace réservé du contenu 2"/>
          <p:cNvSpPr>
            <a:spLocks noGrp="1"/>
          </p:cNvSpPr>
          <p:nvPr>
            <p:ph idx="1" hasCustomPrompt="1"/>
          </p:nvPr>
        </p:nvSpPr>
        <p:spPr>
          <a:xfrm>
            <a:off x="350729" y="1196752"/>
            <a:ext cx="8397735" cy="4752528"/>
          </a:xfrm>
        </p:spPr>
        <p:txBody>
          <a:bodyPr lIns="0" rIns="72000"/>
          <a:lstStyle>
            <a:lvl1pPr>
              <a:lnSpc>
                <a:spcPct val="100000"/>
              </a:lnSpc>
              <a:spcBef>
                <a:spcPts val="600"/>
              </a:spcBef>
              <a:defRPr/>
            </a:lvl1pPr>
            <a:lvl2pPr>
              <a:lnSpc>
                <a:spcPct val="100000"/>
              </a:lnSpc>
              <a:buClr>
                <a:srgbClr val="808D97"/>
              </a:buClr>
              <a:defRPr/>
            </a:lvl2pPr>
            <a:lvl3pPr>
              <a:lnSpc>
                <a:spcPct val="100000"/>
              </a:lnSpc>
              <a:buClr>
                <a:srgbClr val="8996A0"/>
              </a:buClr>
              <a:defRPr sz="1200"/>
            </a:lvl3pPr>
            <a:lvl4pPr>
              <a:lnSpc>
                <a:spcPct val="100000"/>
              </a:lnSpc>
              <a:buClr>
                <a:srgbClr val="8996A0"/>
              </a:buClr>
              <a:defRPr sz="1200"/>
            </a:lvl4p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p:txBody>
      </p:sp>
      <p:sp>
        <p:nvSpPr>
          <p:cNvPr id="8" name="Espace réservé du numéro de diapositive 5"/>
          <p:cNvSpPr>
            <a:spLocks noGrp="1"/>
          </p:cNvSpPr>
          <p:nvPr>
            <p:ph type="sldNum" sz="quarter" idx="15"/>
          </p:nvPr>
        </p:nvSpPr>
        <p:spPr>
          <a:xfrm>
            <a:off x="360040" y="6309320"/>
            <a:ext cx="323528" cy="360000"/>
          </a:xfrm>
          <a:prstGeom prst="rect">
            <a:avLst/>
          </a:prstGeom>
        </p:spPr>
        <p:txBody>
          <a:bodyPr/>
          <a:lstStyle>
            <a:lvl1pPr>
              <a:lnSpc>
                <a:spcPct val="100000"/>
              </a:lnSpc>
              <a:defRPr/>
            </a:lvl1pPr>
          </a:lstStyle>
          <a:p>
            <a:fld id="{CCEA77D5-0B01-41C0-8AB2-471B057BD053}" type="slidenum">
              <a:rPr lang="en-CA" smtClean="0"/>
              <a:pPr/>
              <a:t>‹#›</a:t>
            </a:fld>
            <a:endParaRPr lang="en-CA" dirty="0"/>
          </a:p>
        </p:txBody>
      </p:sp>
      <p:sp>
        <p:nvSpPr>
          <p:cNvPr id="9" name="Text Placeholder 6"/>
          <p:cNvSpPr>
            <a:spLocks noGrp="1"/>
          </p:cNvSpPr>
          <p:nvPr>
            <p:ph type="body" sz="quarter" idx="16" hasCustomPrompt="1"/>
          </p:nvPr>
        </p:nvSpPr>
        <p:spPr>
          <a:xfrm>
            <a:off x="755576" y="6308725"/>
            <a:ext cx="6119887" cy="360363"/>
          </a:xfrm>
        </p:spPr>
        <p:txBody>
          <a:bodyPr anchor="ctr">
            <a:noAutofit/>
          </a:bodyPr>
          <a:lstStyle>
            <a:lvl1pPr>
              <a:lnSpc>
                <a:spcPct val="1000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dirty="0" smtClean="0"/>
              <a:t>Click to add notes</a:t>
            </a:r>
            <a:endParaRPr lang="en-CA" dirty="0"/>
          </a:p>
        </p:txBody>
      </p:sp>
      <p:sp>
        <p:nvSpPr>
          <p:cNvPr id="7" name="Text Box 23"/>
          <p:cNvSpPr txBox="1">
            <a:spLocks noChangeArrowheads="1"/>
          </p:cNvSpPr>
          <p:nvPr userDrawn="1"/>
        </p:nvSpPr>
        <p:spPr bwMode="auto">
          <a:xfrm rot="16200000">
            <a:off x="7660213" y="3496360"/>
            <a:ext cx="2695044" cy="274320"/>
          </a:xfrm>
          <a:prstGeom prst="rect">
            <a:avLst/>
          </a:prstGeom>
          <a:no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2643961199"/>
      </p:ext>
    </p:extLst>
  </p:cSld>
  <p:clrMapOvr>
    <a:masterClrMapping/>
  </p:clrMapOvr>
  <p:timing>
    <p:tnLst>
      <p:par>
        <p:cTn id="1" dur="indefinite" restart="never" nodeType="tmRoot"/>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Title and Content 16 pt">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a:lvl1pPr>
          </a:lstStyle>
          <a:p>
            <a:r>
              <a:rPr lang="en-CA" noProof="0" smtClean="0"/>
              <a:t>Click to edit title</a:t>
            </a:r>
            <a:endParaRPr lang="en-CA" dirty="0"/>
          </a:p>
        </p:txBody>
      </p:sp>
      <p:sp>
        <p:nvSpPr>
          <p:cNvPr id="3" name="Espace réservé du contenu 2"/>
          <p:cNvSpPr>
            <a:spLocks noGrp="1"/>
          </p:cNvSpPr>
          <p:nvPr>
            <p:ph idx="1" hasCustomPrompt="1"/>
          </p:nvPr>
        </p:nvSpPr>
        <p:spPr>
          <a:xfrm>
            <a:off x="350729" y="1196752"/>
            <a:ext cx="8397735" cy="4752528"/>
          </a:xfrm>
        </p:spPr>
        <p:txBody>
          <a:bodyPr lIns="0" rIns="72000">
            <a:normAutofit/>
          </a:bodyPr>
          <a:lstStyle>
            <a:lvl1pPr>
              <a:lnSpc>
                <a:spcPct val="100000"/>
              </a:lnSpc>
              <a:spcBef>
                <a:spcPts val="600"/>
              </a:spcBef>
              <a:defRPr sz="1600"/>
            </a:lvl1pPr>
            <a:lvl2pPr>
              <a:lnSpc>
                <a:spcPct val="100000"/>
              </a:lnSpc>
              <a:spcBef>
                <a:spcPts val="600"/>
              </a:spcBef>
              <a:buClr>
                <a:srgbClr val="8996A0"/>
              </a:buClr>
              <a:defRPr sz="1600"/>
            </a:lvl2pPr>
            <a:lvl3pPr>
              <a:lnSpc>
                <a:spcPct val="100000"/>
              </a:lnSpc>
              <a:spcBef>
                <a:spcPts val="600"/>
              </a:spcBef>
              <a:buClr>
                <a:srgbClr val="8996A0"/>
              </a:buClr>
              <a:defRPr sz="1600"/>
            </a:lvl3pPr>
            <a:lvl4pPr>
              <a:lnSpc>
                <a:spcPct val="100000"/>
              </a:lnSpc>
              <a:spcBef>
                <a:spcPts val="600"/>
              </a:spcBef>
              <a:buClr>
                <a:srgbClr val="8996A0"/>
              </a:buClr>
              <a:defRPr sz="1600"/>
            </a:lvl4pPr>
            <a:lvl5pPr>
              <a:lnSpc>
                <a:spcPts val="1600"/>
              </a:lnSpc>
              <a:spcBef>
                <a:spcPts val="600"/>
              </a:spcBef>
              <a:buClr>
                <a:srgbClr val="8996A0"/>
              </a:buClr>
              <a:defRPr sz="1600"/>
            </a:lvl5p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p:txBody>
      </p:sp>
      <p:sp>
        <p:nvSpPr>
          <p:cNvPr id="11" name="Espace réservé du numéro de diapositive 5"/>
          <p:cNvSpPr>
            <a:spLocks noGrp="1"/>
          </p:cNvSpPr>
          <p:nvPr>
            <p:ph type="sldNum" sz="quarter" idx="12"/>
          </p:nvPr>
        </p:nvSpPr>
        <p:spPr>
          <a:xfrm>
            <a:off x="360040" y="6308725"/>
            <a:ext cx="323528" cy="360000"/>
          </a:xfrm>
          <a:prstGeom prst="rect">
            <a:avLst/>
          </a:prstGeom>
        </p:spPr>
        <p:txBody>
          <a:bodyPr/>
          <a:lstStyle/>
          <a:p>
            <a:fld id="{CCEA77D5-0B01-41C0-8AB2-471B057BD053}" type="slidenum">
              <a:rPr lang="en-CA" smtClean="0"/>
              <a:pPr/>
              <a:t>‹#›</a:t>
            </a:fld>
            <a:endParaRPr lang="en-CA" dirty="0"/>
          </a:p>
        </p:txBody>
      </p:sp>
      <p:sp>
        <p:nvSpPr>
          <p:cNvPr id="6"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
        <p:nvSpPr>
          <p:cNvPr id="8"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9"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1048598266"/>
      </p:ext>
    </p:extLst>
  </p:cSld>
  <p:clrMapOvr>
    <a:masterClrMapping/>
  </p:clrMapOvr>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2 Titles and Content">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p:custDataLst>
              <p:tags r:id="rId2"/>
            </p:custDataLst>
            <p:extLst>
              <p:ext uri="{D42A27DB-BD31-4B8C-83A1-F6EECF244321}">
                <p14:modId xmlns:p14="http://schemas.microsoft.com/office/powerpoint/2010/main" val="265220572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79953"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Espace réservé du contenu 13"/>
          <p:cNvSpPr>
            <a:spLocks noGrp="1"/>
          </p:cNvSpPr>
          <p:nvPr>
            <p:ph sz="quarter" idx="13" hasCustomPrompt="1"/>
          </p:nvPr>
        </p:nvSpPr>
        <p:spPr>
          <a:xfrm>
            <a:off x="361106" y="548680"/>
            <a:ext cx="8387358" cy="288032"/>
          </a:xfrm>
        </p:spPr>
        <p:txBody>
          <a:bodyPr lIns="0">
            <a:noAutofit/>
          </a:bodyPr>
          <a:lstStyle>
            <a:lvl1pPr>
              <a:defRPr sz="1600" b="1" cap="all" baseline="0">
                <a:solidFill>
                  <a:srgbClr val="8996A0"/>
                </a:solidFill>
              </a:defRPr>
            </a:lvl1pPr>
          </a:lstStyle>
          <a:p>
            <a:pPr lvl="0"/>
            <a:r>
              <a:rPr lang="en-CA" noProof="0" smtClean="0"/>
              <a:t>Click to edit SUB-TITLE</a:t>
            </a:r>
            <a:endParaRPr lang="en-CA" noProof="0" dirty="0" smtClean="0"/>
          </a:p>
        </p:txBody>
      </p:sp>
      <p:sp>
        <p:nvSpPr>
          <p:cNvPr id="10" name="Titre 1"/>
          <p:cNvSpPr>
            <a:spLocks noGrp="1"/>
          </p:cNvSpPr>
          <p:nvPr>
            <p:ph type="title"/>
          </p:nvPr>
        </p:nvSpPr>
        <p:spPr>
          <a:xfrm>
            <a:off x="358140" y="188640"/>
            <a:ext cx="8390324" cy="432048"/>
          </a:xfrm>
        </p:spPr>
        <p:txBody>
          <a:bodyPr/>
          <a:lstStyle>
            <a:lvl1pPr>
              <a:defRPr cap="all" baseline="0"/>
            </a:lvl1pPr>
          </a:lstStyle>
          <a:p>
            <a:r>
              <a:rPr lang="en-US" smtClean="0"/>
              <a:t>Click to edit Master title style</a:t>
            </a:r>
            <a:endParaRPr lang="en-CA" dirty="0"/>
          </a:p>
        </p:txBody>
      </p:sp>
      <p:sp>
        <p:nvSpPr>
          <p:cNvPr id="20" name="Espace réservé du contenu 2"/>
          <p:cNvSpPr>
            <a:spLocks noGrp="1"/>
          </p:cNvSpPr>
          <p:nvPr>
            <p:ph idx="1" hasCustomPrompt="1"/>
          </p:nvPr>
        </p:nvSpPr>
        <p:spPr>
          <a:xfrm>
            <a:off x="350729" y="1196752"/>
            <a:ext cx="8397735" cy="4752528"/>
          </a:xfrm>
        </p:spPr>
        <p:txBody>
          <a:bodyPr lIns="0" rIns="72000">
            <a:normAutofit/>
          </a:bodyPr>
          <a:lstStyle>
            <a:lvl1pPr>
              <a:lnSpc>
                <a:spcPct val="100000"/>
              </a:lnSpc>
              <a:defRPr sz="1600"/>
            </a:lvl1pPr>
            <a:lvl2pPr>
              <a:lnSpc>
                <a:spcPct val="100000"/>
              </a:lnSpc>
              <a:buClr>
                <a:srgbClr val="8996A0"/>
              </a:buClr>
              <a:defRPr sz="1400"/>
            </a:lvl2pPr>
            <a:lvl3pPr>
              <a:lnSpc>
                <a:spcPct val="100000"/>
              </a:lnSpc>
              <a:buClr>
                <a:srgbClr val="8996A0"/>
              </a:buClr>
              <a:defRPr sz="1200"/>
            </a:lvl3pPr>
            <a:lvl4pPr>
              <a:lnSpc>
                <a:spcPct val="100000"/>
              </a:lnSpc>
              <a:buClr>
                <a:srgbClr val="8996A0"/>
              </a:buClr>
              <a:defRPr sz="1200"/>
            </a:lvl4pPr>
            <a:lvl5pPr>
              <a:lnSpc>
                <a:spcPts val="1600"/>
              </a:lnSpc>
              <a:buClr>
                <a:srgbClr val="8996A0"/>
              </a:buClr>
              <a:defRPr sz="1600"/>
            </a:lvl5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8"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12"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
        <p:nvSpPr>
          <p:cNvPr id="13"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17" name="Image 10"/>
          <p:cNvPicPr>
            <a:picLocks noChangeAspect="1"/>
          </p:cNvPicPr>
          <p:nvPr userDrawn="1"/>
        </p:nvPicPr>
        <p:blipFill rotWithShape="1">
          <a:blip r:embed="rId6"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1110110372"/>
      </p:ext>
    </p:extLst>
  </p:cSld>
  <p:clrMapOvr>
    <a:masterClrMapping/>
  </p:clrMapOvr>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en-CA" smtClean="0"/>
              <a:t>Click to edit title</a:t>
            </a:r>
            <a:endParaRPr lang="en-CA" dirty="0"/>
          </a:p>
        </p:txBody>
      </p:sp>
      <p:sp>
        <p:nvSpPr>
          <p:cNvPr id="3" name="Espace réservé du contenu 2"/>
          <p:cNvSpPr>
            <a:spLocks noGrp="1"/>
          </p:cNvSpPr>
          <p:nvPr>
            <p:ph sz="half" idx="1" hasCustomPrompt="1"/>
          </p:nvPr>
        </p:nvSpPr>
        <p:spPr>
          <a:xfrm>
            <a:off x="344383" y="1916832"/>
            <a:ext cx="4132613" cy="4032448"/>
          </a:xfrm>
          <a:ln>
            <a:noFill/>
          </a:ln>
        </p:spPr>
        <p:txBody>
          <a:bodyPr>
            <a:normAutofit/>
          </a:bodyPr>
          <a:lstStyle>
            <a:lvl1pPr>
              <a:lnSpc>
                <a:spcPct val="100000"/>
              </a:lnSpc>
              <a:defRPr sz="1600"/>
            </a:lvl1pPr>
            <a:lvl2pPr>
              <a:lnSpc>
                <a:spcPct val="100000"/>
              </a:lnSpc>
              <a:buClr>
                <a:srgbClr val="8996A0"/>
              </a:buClr>
              <a:defRPr sz="1400"/>
            </a:lvl2pPr>
            <a:lvl3pPr>
              <a:lnSpc>
                <a:spcPct val="100000"/>
              </a:lnSpc>
              <a:buClr>
                <a:srgbClr val="8996A0"/>
              </a:buClr>
              <a:defRPr sz="1200"/>
            </a:lvl3pPr>
            <a:lvl4pPr>
              <a:lnSpc>
                <a:spcPct val="100000"/>
              </a:lnSpc>
              <a:buClr>
                <a:srgbClr val="8996A0"/>
              </a:buClr>
              <a:defRPr sz="1200"/>
            </a:lvl4pPr>
            <a:lvl5pPr>
              <a:buClr>
                <a:srgbClr val="8996A0"/>
              </a:buClr>
              <a:defRPr sz="1200"/>
            </a:lvl5pPr>
            <a:lvl6pPr>
              <a:defRPr sz="1800"/>
            </a:lvl6pPr>
            <a:lvl7pPr>
              <a:defRPr sz="1800"/>
            </a:lvl7pPr>
            <a:lvl8pPr>
              <a:defRPr sz="1800"/>
            </a:lvl8pPr>
            <a:lvl9pPr>
              <a:defRPr sz="1800"/>
            </a:lvl9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4" name="Espace réservé du contenu 3"/>
          <p:cNvSpPr>
            <a:spLocks noGrp="1"/>
          </p:cNvSpPr>
          <p:nvPr>
            <p:ph sz="half" idx="2" hasCustomPrompt="1"/>
          </p:nvPr>
        </p:nvSpPr>
        <p:spPr>
          <a:xfrm>
            <a:off x="4644007" y="1916832"/>
            <a:ext cx="4048731" cy="4032448"/>
          </a:xfrm>
          <a:ln>
            <a:noFill/>
          </a:ln>
        </p:spPr>
        <p:txBody>
          <a:bodyPr>
            <a:normAutofit/>
          </a:bodyPr>
          <a:lstStyle>
            <a:lvl1pPr>
              <a:lnSpc>
                <a:spcPct val="100000"/>
              </a:lnSpc>
              <a:defRPr sz="1600"/>
            </a:lvl1pPr>
            <a:lvl2pPr>
              <a:lnSpc>
                <a:spcPct val="100000"/>
              </a:lnSpc>
              <a:buClr>
                <a:srgbClr val="8996A0"/>
              </a:buClr>
              <a:defRPr sz="1400"/>
            </a:lvl2pPr>
            <a:lvl3pPr>
              <a:lnSpc>
                <a:spcPct val="100000"/>
              </a:lnSpc>
              <a:buClr>
                <a:srgbClr val="8996A0"/>
              </a:buClr>
              <a:defRPr sz="1200"/>
            </a:lvl3pPr>
            <a:lvl4pPr>
              <a:lnSpc>
                <a:spcPct val="100000"/>
              </a:lnSpc>
              <a:buClr>
                <a:srgbClr val="8996A0"/>
              </a:buClr>
              <a:defRPr sz="1200"/>
            </a:lvl4pPr>
            <a:lvl5pPr>
              <a:buClr>
                <a:srgbClr val="8996A0"/>
              </a:buClr>
              <a:defRPr sz="1200"/>
            </a:lvl5pPr>
            <a:lvl6pPr>
              <a:defRPr sz="1800"/>
            </a:lvl6pPr>
            <a:lvl7pPr>
              <a:defRPr sz="1800"/>
            </a:lvl7pPr>
            <a:lvl8pPr>
              <a:defRPr sz="1800"/>
            </a:lvl8pPr>
            <a:lvl9pPr>
              <a:defRPr sz="1800"/>
            </a:lvl9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13" name="Espace réservé du texte 2"/>
          <p:cNvSpPr>
            <a:spLocks noGrp="1"/>
          </p:cNvSpPr>
          <p:nvPr>
            <p:ph type="body" idx="14" hasCustomPrompt="1"/>
          </p:nvPr>
        </p:nvSpPr>
        <p:spPr>
          <a:xfrm>
            <a:off x="344363" y="1260000"/>
            <a:ext cx="4132633" cy="639762"/>
          </a:xfrm>
        </p:spPr>
        <p:txBody>
          <a:bodyPr lIns="0" rIns="72000" anchor="ctr" anchorCtr="0">
            <a:normAutofit/>
          </a:bodyPr>
          <a:lstStyle>
            <a:lvl1pPr marL="0" indent="0">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CA" smtClean="0"/>
              <a:t>Click to edit text</a:t>
            </a:r>
            <a:endParaRPr lang="en-CA" dirty="0" smtClean="0"/>
          </a:p>
        </p:txBody>
      </p:sp>
      <p:sp>
        <p:nvSpPr>
          <p:cNvPr id="14" name="Espace réservé du texte 4"/>
          <p:cNvSpPr>
            <a:spLocks noGrp="1"/>
          </p:cNvSpPr>
          <p:nvPr>
            <p:ph type="body" sz="quarter" idx="3" hasCustomPrompt="1"/>
          </p:nvPr>
        </p:nvSpPr>
        <p:spPr>
          <a:xfrm>
            <a:off x="4645025" y="1260000"/>
            <a:ext cx="4047713" cy="639762"/>
          </a:xfrm>
        </p:spPr>
        <p:txBody>
          <a:bodyPr lIns="0" rIns="72000" anchor="ctr" anchorCtr="0">
            <a:normAutofit/>
          </a:bodyPr>
          <a:lstStyle>
            <a:lvl1pPr marL="0" indent="0">
              <a:lnSpc>
                <a:spcPct val="100000"/>
              </a:lnSpc>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CA" smtClean="0"/>
              <a:t>Click to edit text</a:t>
            </a:r>
            <a:endParaRPr lang="en-CA" dirty="0" smtClean="0"/>
          </a:p>
        </p:txBody>
      </p:sp>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15"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
        <p:nvSpPr>
          <p:cNvPr id="11"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12"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2234258433"/>
      </p:ext>
    </p:extLst>
  </p:cSld>
  <p:clrMapOvr>
    <a:masterClrMapping/>
  </p:clrMapOvr>
  <p:timing>
    <p:tnLst>
      <p:par>
        <p:cTn id="1" dur="indefinite" restart="never" nodeType="tmRoot"/>
      </p:par>
    </p:tn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en-CA" smtClean="0"/>
              <a:t>Click to edit title</a:t>
            </a:r>
            <a:endParaRPr lang="en-CA" dirty="0"/>
          </a:p>
        </p:txBody>
      </p:sp>
      <p:sp>
        <p:nvSpPr>
          <p:cNvPr id="5"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7"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
        <p:nvSpPr>
          <p:cNvPr id="8"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10"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4051306263"/>
      </p:ext>
    </p:extLst>
  </p:cSld>
  <p:clrMapOvr>
    <a:masterClrMapping/>
  </p:clrMapOvr>
  <p:timing>
    <p:tnLst>
      <p:par>
        <p:cTn id="1" dur="indefinite" restart="never" nodeType="tmRoot"/>
      </p:par>
    </p:tnLst>
  </p:timing>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4"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6"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2301516819"/>
      </p:ext>
    </p:extLst>
  </p:cSld>
  <p:clrMapOvr>
    <a:masterClrMapping/>
  </p:clrMapOvr>
  <p:timing>
    <p:tnLst>
      <p:par>
        <p:cTn id="1" dur="indefinite" restart="never" nodeType="tmRoot"/>
      </p:par>
    </p:tnLst>
  </p:timing>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Empty without line">
    <p:spTree>
      <p:nvGrpSpPr>
        <p:cNvPr id="1" name=""/>
        <p:cNvGrpSpPr/>
        <p:nvPr/>
      </p:nvGrpSpPr>
      <p:grpSpPr>
        <a:xfrm>
          <a:off x="0" y="0"/>
          <a:ext cx="0" cy="0"/>
          <a:chOff x="0" y="0"/>
          <a:chExt cx="0" cy="0"/>
        </a:xfrm>
      </p:grpSpPr>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2" name="Rectangle 1"/>
          <p:cNvSpPr/>
          <p:nvPr userDrawn="1"/>
        </p:nvSpPr>
        <p:spPr>
          <a:xfrm>
            <a:off x="179512" y="332656"/>
            <a:ext cx="8964488" cy="58326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7"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4038235063"/>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1">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19256" cy="41805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57200" y="1278000"/>
            <a:ext cx="8229600" cy="4671950"/>
          </a:xfrm>
        </p:spPr>
        <p:txBody>
          <a:bodyPr lIns="0">
            <a:normAutofit/>
          </a:bodyPr>
          <a:lstStyle>
            <a:lvl1pPr>
              <a:lnSpc>
                <a:spcPts val="1600"/>
              </a:lnSpc>
              <a:spcBef>
                <a:spcPts val="600"/>
              </a:spcBef>
              <a:defRPr sz="1200" b="0"/>
            </a:lvl1pPr>
            <a:lvl2pPr>
              <a:lnSpc>
                <a:spcPts val="1600"/>
              </a:lnSpc>
              <a:spcBef>
                <a:spcPts val="600"/>
              </a:spcBef>
              <a:defRPr sz="1600"/>
            </a:lvl2pPr>
            <a:lvl3pPr>
              <a:lnSpc>
                <a:spcPts val="1600"/>
              </a:lnSpc>
              <a:spcBef>
                <a:spcPts val="600"/>
              </a:spcBef>
              <a:defRPr sz="1600"/>
            </a:lvl3pPr>
            <a:lvl4pPr>
              <a:lnSpc>
                <a:spcPts val="1600"/>
              </a:lnSpc>
              <a:spcBef>
                <a:spcPts val="600"/>
              </a:spcBef>
              <a:defRPr sz="1600"/>
            </a:lvl4pPr>
            <a:lvl5pPr>
              <a:lnSpc>
                <a:spcPts val="1600"/>
              </a:lnSpc>
              <a:spcBef>
                <a:spcPts val="600"/>
              </a:spcBef>
              <a:defRPr sz="160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CA" noProof="0" dirty="0"/>
          </a:p>
        </p:txBody>
      </p:sp>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noProof="0" smtClean="0"/>
              <a:t>EXAMPLE OF A LONG SECTION TITLE FOR PRESENTATION</a:t>
            </a:r>
            <a:endParaRPr lang="en-CA" noProof="0"/>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noProof="0" smtClean="0"/>
              <a:pPr/>
              <a:t>‹#›</a:t>
            </a:fld>
            <a:endParaRPr lang="en-CA" noProof="0"/>
          </a:p>
        </p:txBody>
      </p:sp>
      <p:sp>
        <p:nvSpPr>
          <p:cNvPr id="14" name="Espace réservé du contenu 13"/>
          <p:cNvSpPr>
            <a:spLocks noGrp="1"/>
          </p:cNvSpPr>
          <p:nvPr>
            <p:ph sz="quarter" idx="13"/>
          </p:nvPr>
        </p:nvSpPr>
        <p:spPr>
          <a:xfrm>
            <a:off x="457200" y="836712"/>
            <a:ext cx="8203428" cy="288032"/>
          </a:xfrm>
        </p:spPr>
        <p:txBody>
          <a:bodyPr lIns="0">
            <a:noAutofit/>
          </a:bodyPr>
          <a:lstStyle>
            <a:lvl1pPr>
              <a:defRPr sz="1600" b="1" cap="all" baseline="0">
                <a:solidFill>
                  <a:srgbClr val="808D97"/>
                </a:solidFill>
              </a:defRPr>
            </a:lvl1pPr>
          </a:lstStyle>
          <a:p>
            <a:pPr lvl="0"/>
            <a:r>
              <a:rPr lang="en-US" noProof="0" smtClean="0"/>
              <a:t>Click to edit Master text styles</a:t>
            </a:r>
          </a:p>
        </p:txBody>
      </p:sp>
      <p:pic>
        <p:nvPicPr>
          <p:cNvPr id="8" name="Imag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4000" y="6094800"/>
            <a:ext cx="2385751" cy="752400"/>
          </a:xfrm>
          <a:prstGeom prst="rect">
            <a:avLst/>
          </a:prstGeom>
        </p:spPr>
      </p:pic>
    </p:spTree>
    <p:extLst>
      <p:ext uri="{BB962C8B-B14F-4D97-AF65-F5344CB8AC3E}">
        <p14:creationId xmlns:p14="http://schemas.microsoft.com/office/powerpoint/2010/main" val="312624116"/>
      </p:ext>
    </p:extLst>
  </p:cSld>
  <p:clrMapOvr>
    <a:masterClrMapping/>
  </p:clrMapOvr>
  <p:timing>
    <p:tnLst>
      <p:par>
        <p:cTn id="1" dur="indefinite" restart="never" nodeType="tmRoot"/>
      </p:par>
    </p:tnLst>
  </p:timing>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Q&amp;A">
    <p:spTree>
      <p:nvGrpSpPr>
        <p:cNvPr id="1" name=""/>
        <p:cNvGrpSpPr/>
        <p:nvPr/>
      </p:nvGrpSpPr>
      <p:grpSpPr>
        <a:xfrm>
          <a:off x="0" y="0"/>
          <a:ext cx="0" cy="0"/>
          <a:chOff x="0" y="0"/>
          <a:chExt cx="0" cy="0"/>
        </a:xfrm>
      </p:grpSpPr>
      <p:graphicFrame>
        <p:nvGraphicFramePr>
          <p:cNvPr id="14" name="Object 13" hidden="1"/>
          <p:cNvGraphicFramePr>
            <a:graphicFrameLocks noChangeAspect="1"/>
          </p:cNvGraphicFramePr>
          <p:nvPr>
            <p:custDataLst>
              <p:tags r:id="rId2"/>
            </p:custDataLst>
            <p:extLst>
              <p:ext uri="{D42A27DB-BD31-4B8C-83A1-F6EECF244321}">
                <p14:modId xmlns:p14="http://schemas.microsoft.com/office/powerpoint/2010/main" val="243089242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80977"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ctangle 6"/>
          <p:cNvSpPr>
            <a:spLocks noChangeArrowheads="1"/>
          </p:cNvSpPr>
          <p:nvPr userDrawn="1"/>
        </p:nvSpPr>
        <p:spPr bwMode="auto">
          <a:xfrm>
            <a:off x="3059832" y="2758430"/>
            <a:ext cx="3528391" cy="1390650"/>
          </a:xfrm>
          <a:prstGeom prst="rect">
            <a:avLst/>
          </a:prstGeom>
          <a:solidFill>
            <a:schemeClr val="bg1">
              <a:alpha val="47842"/>
            </a:schemeClr>
          </a:solidFill>
          <a:ln w="9525">
            <a:noFill/>
            <a:miter lim="800000"/>
            <a:headEnd/>
            <a:tailEnd/>
          </a:ln>
        </p:spPr>
        <p:txBody>
          <a:bodyPr anchor="ct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CA" sz="7200" b="1" dirty="0" smtClean="0">
                <a:solidFill>
                  <a:srgbClr val="808D97"/>
                </a:solidFill>
              </a:rPr>
              <a:t>Q&amp;A</a:t>
            </a:r>
            <a:endParaRPr lang="en-CA" sz="7200" b="1" dirty="0">
              <a:solidFill>
                <a:srgbClr val="808D97"/>
              </a:solidFill>
            </a:endParaRPr>
          </a:p>
        </p:txBody>
      </p:sp>
      <p:sp>
        <p:nvSpPr>
          <p:cNvPr id="11" name="Espace réservé du numéro de diapositive 5"/>
          <p:cNvSpPr>
            <a:spLocks noGrp="1"/>
          </p:cNvSpPr>
          <p:nvPr>
            <p:ph type="sldNum" sz="quarter" idx="12"/>
          </p:nvPr>
        </p:nvSpPr>
        <p:spPr>
          <a:xfrm>
            <a:off x="360040" y="6309320"/>
            <a:ext cx="323528" cy="360000"/>
          </a:xfrm>
          <a:prstGeom prst="rect">
            <a:avLst/>
          </a:prstGeom>
        </p:spPr>
        <p:txBody>
          <a:bodyPr/>
          <a:lstStyle/>
          <a:p>
            <a:fld id="{CCEA77D5-0B01-41C0-8AB2-471B057BD053}" type="slidenum">
              <a:rPr lang="en-CA" smtClean="0"/>
              <a:pPr/>
              <a:t>‹#›</a:t>
            </a:fld>
            <a:endParaRPr lang="en-CA"/>
          </a:p>
        </p:txBody>
      </p:sp>
      <p:sp>
        <p:nvSpPr>
          <p:cNvPr id="8" name="Rectangle à coins arrondis 7"/>
          <p:cNvSpPr/>
          <p:nvPr userDrawn="1"/>
        </p:nvSpPr>
        <p:spPr>
          <a:xfrm>
            <a:off x="1475656" y="2780928"/>
            <a:ext cx="1512168" cy="1368152"/>
          </a:xfrm>
          <a:prstGeom prst="roundRect">
            <a:avLst/>
          </a:prstGeom>
          <a:solidFill>
            <a:srgbClr val="CC00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73050" indent="-273050" algn="ctr" defTabSz="1300163">
              <a:spcBef>
                <a:spcPct val="50000"/>
              </a:spcBef>
              <a:buClr>
                <a:srgbClr val="174A7C"/>
              </a:buClr>
            </a:pPr>
            <a:r>
              <a:rPr lang="en-CA" sz="7500" b="1" dirty="0" smtClean="0">
                <a:solidFill>
                  <a:prstClr val="white"/>
                </a:solidFill>
              </a:rPr>
              <a:t>?</a:t>
            </a:r>
            <a:endParaRPr lang="en-CA" sz="7500" b="1" dirty="0">
              <a:solidFill>
                <a:prstClr val="white"/>
              </a:solidFill>
            </a:endParaRPr>
          </a:p>
        </p:txBody>
      </p:sp>
      <p:pic>
        <p:nvPicPr>
          <p:cNvPr id="9" name="Image 10"/>
          <p:cNvPicPr>
            <a:picLocks noChangeAspect="1"/>
          </p:cNvPicPr>
          <p:nvPr userDrawn="1"/>
        </p:nvPicPr>
        <p:blipFill rotWithShape="1">
          <a:blip r:embed="rId6"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3335309759"/>
      </p:ext>
    </p:extLst>
  </p:cSld>
  <p:clrMapOvr>
    <a:masterClrMapping/>
  </p:clrMapOvr>
  <p:timing>
    <p:tnLst>
      <p:par>
        <p:cTn id="1" dur="indefinite" restart="never" nodeType="tmRoot"/>
      </p:par>
    </p:tnLst>
  </p:timing>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End">
    <p:bg>
      <p:bgRef idx="1001">
        <a:schemeClr val="bg1"/>
      </p:bgRef>
    </p:bg>
    <p:spTree>
      <p:nvGrpSpPr>
        <p:cNvPr id="1" name=""/>
        <p:cNvGrpSpPr/>
        <p:nvPr/>
      </p:nvGrpSpPr>
      <p:grpSpPr>
        <a:xfrm>
          <a:off x="0" y="0"/>
          <a:ext cx="0" cy="0"/>
          <a:chOff x="0" y="0"/>
          <a:chExt cx="0" cy="0"/>
        </a:xfrm>
      </p:grpSpPr>
      <p:sp>
        <p:nvSpPr>
          <p:cNvPr id="4" name="Rectangle 3"/>
          <p:cNvSpPr/>
          <p:nvPr userDrawn="1"/>
        </p:nvSpPr>
        <p:spPr>
          <a:xfrm>
            <a:off x="6732240" y="6165304"/>
            <a:ext cx="2088232"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2" name="Rectangle 1"/>
          <p:cNvSpPr/>
          <p:nvPr userDrawn="1"/>
        </p:nvSpPr>
        <p:spPr>
          <a:xfrm>
            <a:off x="0" y="260648"/>
            <a:ext cx="9144000" cy="5904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prstClr val="white"/>
              </a:solidFill>
            </a:endParaRPr>
          </a:p>
        </p:txBody>
      </p:sp>
      <p:pic>
        <p:nvPicPr>
          <p:cNvPr id="5" name="Image 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993392"/>
            <a:ext cx="9144000" cy="2871216"/>
          </a:xfrm>
          <a:prstGeom prst="rect">
            <a:avLst/>
          </a:prstGeom>
        </p:spPr>
      </p:pic>
    </p:spTree>
    <p:extLst>
      <p:ext uri="{BB962C8B-B14F-4D97-AF65-F5344CB8AC3E}">
        <p14:creationId xmlns:p14="http://schemas.microsoft.com/office/powerpoint/2010/main" val="409283425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userDrawn="1">
  <p:cSld name="Text 3">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29600" cy="41805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57200" y="1260001"/>
            <a:ext cx="8229600" cy="1808959"/>
          </a:xfrm>
        </p:spPr>
        <p:txBody>
          <a:bodyPr lIns="0"/>
          <a:lstStyle>
            <a:lvl1pPr>
              <a:lnSpc>
                <a:spcPts val="2000"/>
              </a:lnSpc>
              <a:spcBef>
                <a:spcPts val="600"/>
              </a:spcBef>
              <a:defRPr sz="1400" b="1"/>
            </a:lvl1pPr>
            <a:lvl2pPr marL="0" indent="0">
              <a:lnSpc>
                <a:spcPts val="1600"/>
              </a:lnSpc>
              <a:spcBef>
                <a:spcPts val="600"/>
              </a:spcBef>
              <a:buNone/>
              <a:defRPr sz="1000"/>
            </a:lvl2pPr>
            <a:lvl3pPr>
              <a:lnSpc>
                <a:spcPts val="1600"/>
              </a:lnSpc>
              <a:spcBef>
                <a:spcPts val="600"/>
              </a:spcBef>
              <a:defRPr sz="1000"/>
            </a:lvl3pPr>
            <a:lvl4pPr>
              <a:lnSpc>
                <a:spcPts val="1600"/>
              </a:lnSpc>
              <a:spcBef>
                <a:spcPts val="600"/>
              </a:spcBef>
              <a:defRPr sz="1000"/>
            </a:lvl4pPr>
            <a:lvl5pPr>
              <a:lnSpc>
                <a:spcPts val="1600"/>
              </a:lnSpc>
              <a:spcBef>
                <a:spcPts val="600"/>
              </a:spcBef>
              <a:defRPr sz="100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Espace réservé du pied de page 4"/>
          <p:cNvSpPr>
            <a:spLocks noGrp="1"/>
          </p:cNvSpPr>
          <p:nvPr>
            <p:ph type="ftr" sz="quarter" idx="11"/>
          </p:nvPr>
        </p:nvSpPr>
        <p:spPr>
          <a:xfrm>
            <a:off x="467544" y="6376243"/>
            <a:ext cx="1944216" cy="365125"/>
          </a:xfrm>
          <a:prstGeom prst="rect">
            <a:avLst/>
          </a:prstGeom>
        </p:spPr>
        <p:txBody>
          <a:bodyPr lIns="0" anchor="t" anchorCtr="0"/>
          <a:lstStyle>
            <a:lvl1pPr algn="l">
              <a:defRPr sz="700" cap="all" baseline="0"/>
            </a:lvl1pPr>
          </a:lstStyle>
          <a:p>
            <a:r>
              <a:rPr lang="en-CA" smtClean="0">
                <a:solidFill>
                  <a:prstClr val="black">
                    <a:tint val="75000"/>
                  </a:prstClr>
                </a:solidFill>
              </a:rPr>
              <a:t>EXAMPLE OF A LONG SECTION TITLE FOR PRESENTATION</a:t>
            </a:r>
            <a:endParaRPr lang="en-CA">
              <a:solidFill>
                <a:prstClr val="black">
                  <a:tint val="75000"/>
                </a:prstClr>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sp>
        <p:nvSpPr>
          <p:cNvPr id="14" name="Espace réservé du contenu 13"/>
          <p:cNvSpPr>
            <a:spLocks noGrp="1"/>
          </p:cNvSpPr>
          <p:nvPr>
            <p:ph sz="quarter" idx="13"/>
          </p:nvPr>
        </p:nvSpPr>
        <p:spPr>
          <a:xfrm>
            <a:off x="457200" y="836712"/>
            <a:ext cx="8207375" cy="288132"/>
          </a:xfrm>
        </p:spPr>
        <p:txBody>
          <a:bodyPr lIns="0">
            <a:noAutofit/>
          </a:bodyPr>
          <a:lstStyle>
            <a:lvl1pPr>
              <a:defRPr sz="1600" b="1" cap="all" baseline="0">
                <a:solidFill>
                  <a:srgbClr val="808D97"/>
                </a:solidFill>
              </a:defRPr>
            </a:lvl1pPr>
          </a:lstStyle>
          <a:p>
            <a:pPr lvl="0"/>
            <a:r>
              <a:rPr lang="en-US" noProof="0" smtClean="0"/>
              <a:t>Click to edit Master text styles</a:t>
            </a:r>
          </a:p>
        </p:txBody>
      </p:sp>
      <p:sp>
        <p:nvSpPr>
          <p:cNvPr id="11"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9"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3891811969"/>
      </p:ext>
    </p:extLst>
  </p:cSld>
  <p:clrMapOvr>
    <a:masterClrMapping/>
  </p:clrMapOvr>
  <p:timing>
    <p:tnLst>
      <p:par>
        <p:cTn id="1" dur="indefinite" restart="never" nodeType="tmRoot"/>
      </p:par>
    </p:tn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Diapositive de titre">
    <p:bg>
      <p:bgRef idx="1001">
        <a:schemeClr val="bg1"/>
      </p:bgRef>
    </p:bg>
    <p:spTree>
      <p:nvGrpSpPr>
        <p:cNvPr id="1" name=""/>
        <p:cNvGrpSpPr/>
        <p:nvPr/>
      </p:nvGrpSpPr>
      <p:grpSpPr>
        <a:xfrm>
          <a:off x="0" y="0"/>
          <a:ext cx="0" cy="0"/>
          <a:chOff x="0" y="0"/>
          <a:chExt cx="0" cy="0"/>
        </a:xfrm>
      </p:grpSpPr>
      <p:sp>
        <p:nvSpPr>
          <p:cNvPr id="10" name="Rectangle 9"/>
          <p:cNvSpPr/>
          <p:nvPr userDrawn="1"/>
        </p:nvSpPr>
        <p:spPr>
          <a:xfrm>
            <a:off x="-36512" y="0"/>
            <a:ext cx="9144000" cy="6250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graphicFrame>
        <p:nvGraphicFramePr>
          <p:cNvPr id="9" name="Object 8" hidden="1"/>
          <p:cNvGraphicFramePr>
            <a:graphicFrameLocks noChangeAspect="1"/>
          </p:cNvGraphicFramePr>
          <p:nvPr>
            <p:custDataLst>
              <p:tags r:id="rId2"/>
            </p:custDataLst>
            <p:extLst>
              <p:ext uri="{D42A27DB-BD31-4B8C-83A1-F6EECF244321}">
                <p14:modId xmlns:p14="http://schemas.microsoft.com/office/powerpoint/2010/main" val="290355437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83025"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8" name="Image 7"/>
          <p:cNvPicPr>
            <a:picLocks noChangeAspect="1"/>
          </p:cNvPicPr>
          <p:nvPr userDrawn="1"/>
        </p:nvPicPr>
        <p:blipFill rotWithShape="1">
          <a:blip r:embed="rId6" cstate="print">
            <a:extLst>
              <a:ext uri="{28A0092B-C50C-407E-A947-70E740481C1C}">
                <a14:useLocalDpi xmlns:a14="http://schemas.microsoft.com/office/drawing/2010/main" val="0"/>
              </a:ext>
            </a:extLst>
          </a:blip>
          <a:srcRect r="18542"/>
          <a:stretch/>
        </p:blipFill>
        <p:spPr>
          <a:xfrm>
            <a:off x="5220072" y="130145"/>
            <a:ext cx="3923929" cy="5845581"/>
          </a:xfrm>
          <a:prstGeom prst="rect">
            <a:avLst/>
          </a:prstGeom>
        </p:spPr>
      </p:pic>
      <p:sp>
        <p:nvSpPr>
          <p:cNvPr id="14" name="Title 1"/>
          <p:cNvSpPr>
            <a:spLocks noGrp="1"/>
          </p:cNvSpPr>
          <p:nvPr>
            <p:ph type="ctrTitle"/>
          </p:nvPr>
        </p:nvSpPr>
        <p:spPr>
          <a:xfrm>
            <a:off x="5580112" y="836712"/>
            <a:ext cx="3168352" cy="2376264"/>
          </a:xfrm>
        </p:spPr>
        <p:txBody>
          <a:bodyPr anchor="ctr" anchorCtr="0"/>
          <a:lstStyle/>
          <a:p>
            <a:r>
              <a:rPr lang="en-US" smtClean="0"/>
              <a:t>Click to edit Master title style</a:t>
            </a:r>
            <a:endParaRPr lang="en-CA" dirty="0"/>
          </a:p>
        </p:txBody>
      </p:sp>
      <p:sp>
        <p:nvSpPr>
          <p:cNvPr id="15" name="Sous-titre 2"/>
          <p:cNvSpPr>
            <a:spLocks noGrp="1"/>
          </p:cNvSpPr>
          <p:nvPr>
            <p:ph type="subTitle" idx="1"/>
          </p:nvPr>
        </p:nvSpPr>
        <p:spPr>
          <a:xfrm>
            <a:off x="5580112" y="3356992"/>
            <a:ext cx="3168352" cy="2281808"/>
          </a:xfrm>
        </p:spPr>
        <p:txBody>
          <a:bodyPr anchor="ctr" anchorCtr="0">
            <a:normAutofit/>
          </a:bodyPr>
          <a:lstStyle>
            <a:lvl1pPr marL="0" indent="0" algn="l">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CA" dirty="0"/>
          </a:p>
        </p:txBody>
      </p:sp>
      <p:pic>
        <p:nvPicPr>
          <p:cNvPr id="16" name="Image 15"/>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36512" y="0"/>
            <a:ext cx="5056548" cy="6858000"/>
          </a:xfrm>
          <a:prstGeom prst="rect">
            <a:avLst/>
          </a:prstGeom>
        </p:spPr>
      </p:pic>
      <p:pic>
        <p:nvPicPr>
          <p:cNvPr id="11" name="Image 10"/>
          <p:cNvPicPr>
            <a:picLocks noChangeAspect="1"/>
          </p:cNvPicPr>
          <p:nvPr userDrawn="1"/>
        </p:nvPicPr>
        <p:blipFill rotWithShape="1">
          <a:blip r:embed="rId8"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15818262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Group Title slide">
    <p:bg>
      <p:bgRef idx="1001">
        <a:schemeClr val="bg1"/>
      </p:bgRef>
    </p:bg>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2"/>
            </p:custDataLst>
            <p:extLst>
              <p:ext uri="{D42A27DB-BD31-4B8C-83A1-F6EECF244321}">
                <p14:modId xmlns:p14="http://schemas.microsoft.com/office/powerpoint/2010/main" val="84621173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84049"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5"/>
          <p:cNvSpPr/>
          <p:nvPr userDrawn="1"/>
        </p:nvSpPr>
        <p:spPr>
          <a:xfrm>
            <a:off x="0" y="0"/>
            <a:ext cx="9144000" cy="6250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pic>
        <p:nvPicPr>
          <p:cNvPr id="8" name="Image 7"/>
          <p:cNvPicPr>
            <a:picLocks noChangeAspect="1"/>
          </p:cNvPicPr>
          <p:nvPr userDrawn="1"/>
        </p:nvPicPr>
        <p:blipFill rotWithShape="1">
          <a:blip r:embed="rId6" cstate="print">
            <a:extLst>
              <a:ext uri="{28A0092B-C50C-407E-A947-70E740481C1C}">
                <a14:useLocalDpi xmlns:a14="http://schemas.microsoft.com/office/drawing/2010/main" val="0"/>
              </a:ext>
            </a:extLst>
          </a:blip>
          <a:srcRect r="18542"/>
          <a:stretch/>
        </p:blipFill>
        <p:spPr>
          <a:xfrm>
            <a:off x="5220072" y="130145"/>
            <a:ext cx="3923929" cy="5845581"/>
          </a:xfrm>
          <a:prstGeom prst="rect">
            <a:avLst/>
          </a:prstGeom>
        </p:spPr>
      </p:pic>
      <p:sp>
        <p:nvSpPr>
          <p:cNvPr id="10" name="Titre 1"/>
          <p:cNvSpPr>
            <a:spLocks noGrp="1"/>
          </p:cNvSpPr>
          <p:nvPr userDrawn="1">
            <p:ph type="ctrTitle" hasCustomPrompt="1"/>
          </p:nvPr>
        </p:nvSpPr>
        <p:spPr>
          <a:xfrm>
            <a:off x="5580112" y="836712"/>
            <a:ext cx="3168352" cy="2376264"/>
          </a:xfrm>
        </p:spPr>
        <p:txBody>
          <a:bodyPr anchor="ctr" anchorCtr="0">
            <a:normAutofit/>
          </a:bodyPr>
          <a:lstStyle>
            <a:lvl1pPr algn="l">
              <a:lnSpc>
                <a:spcPct val="100000"/>
              </a:lnSpc>
              <a:defRPr sz="2000" cap="none" baseline="0">
                <a:solidFill>
                  <a:schemeClr val="accent1"/>
                </a:solidFill>
                <a:latin typeface="Arial Black" pitchFamily="34" charset="0"/>
              </a:defRPr>
            </a:lvl1pPr>
          </a:lstStyle>
          <a:p>
            <a:r>
              <a:rPr lang="en-CA" noProof="0" smtClean="0"/>
              <a:t>Click to edit title</a:t>
            </a:r>
            <a:endParaRPr lang="en-CA" noProof="0"/>
          </a:p>
        </p:txBody>
      </p:sp>
      <p:sp>
        <p:nvSpPr>
          <p:cNvPr id="17" name="Text Placeholder 16"/>
          <p:cNvSpPr>
            <a:spLocks noGrp="1"/>
          </p:cNvSpPr>
          <p:nvPr>
            <p:ph type="body" sz="quarter" idx="10" hasCustomPrompt="1"/>
          </p:nvPr>
        </p:nvSpPr>
        <p:spPr>
          <a:xfrm>
            <a:off x="5580063" y="3357563"/>
            <a:ext cx="3168650" cy="2232025"/>
          </a:xfrm>
        </p:spPr>
        <p:txBody>
          <a:bodyPr anchor="ctr">
            <a:normAutofit/>
          </a:bodyPr>
          <a:lstStyle>
            <a:lvl1pPr>
              <a:lnSpc>
                <a:spcPct val="100000"/>
              </a:lnSpc>
              <a:defRPr sz="1400">
                <a:solidFill>
                  <a:srgbClr val="808D97"/>
                </a:solidFill>
              </a:defRPr>
            </a:lvl1pPr>
          </a:lstStyle>
          <a:p>
            <a:pPr lvl="0"/>
            <a:r>
              <a:rPr lang="en-CA" noProof="0" smtClean="0"/>
              <a:t>Click to add presenter and date</a:t>
            </a:r>
          </a:p>
        </p:txBody>
      </p:sp>
      <p:sp>
        <p:nvSpPr>
          <p:cNvPr id="3" name="Espace réservé pour une image  2"/>
          <p:cNvSpPr>
            <a:spLocks noGrp="1"/>
          </p:cNvSpPr>
          <p:nvPr>
            <p:ph type="pic" sz="quarter" idx="11"/>
          </p:nvPr>
        </p:nvSpPr>
        <p:spPr>
          <a:xfrm>
            <a:off x="0" y="0"/>
            <a:ext cx="5076056" cy="6858000"/>
          </a:xfrm>
        </p:spPr>
        <p:txBody>
          <a:bodyPr/>
          <a:lstStyle/>
          <a:p>
            <a:r>
              <a:rPr lang="en-US" smtClean="0"/>
              <a:t>Click icon to add picture</a:t>
            </a:r>
            <a:endParaRPr lang="fr-CA"/>
          </a:p>
        </p:txBody>
      </p:sp>
      <p:sp>
        <p:nvSpPr>
          <p:cNvPr id="11"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12" name="Image 10"/>
          <p:cNvPicPr>
            <a:picLocks noChangeAspect="1"/>
          </p:cNvPicPr>
          <p:nvPr userDrawn="1"/>
        </p:nvPicPr>
        <p:blipFill rotWithShape="1">
          <a:blip r:embed="rId7"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386283800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aphicFrame>
        <p:nvGraphicFramePr>
          <p:cNvPr id="23" name="Object 22" hidden="1"/>
          <p:cNvGraphicFramePr>
            <a:graphicFrameLocks noChangeAspect="1"/>
          </p:cNvGraphicFramePr>
          <p:nvPr>
            <p:custDataLst>
              <p:tags r:id="rId2"/>
            </p:custDataLst>
            <p:extLst>
              <p:ext uri="{D42A27DB-BD31-4B8C-83A1-F6EECF244321}">
                <p14:modId xmlns:p14="http://schemas.microsoft.com/office/powerpoint/2010/main" val="204086893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85073" name="think-cell Slide" r:id="rId4" imgW="500" imgH="500" progId="TCLayout.ActiveDocument.1">
                  <p:embed/>
                </p:oleObj>
              </mc:Choice>
              <mc:Fallback>
                <p:oleObj name="think-cell Slide" r:id="rId4" imgW="500" imgH="50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2" name="Espace réservé du titre 1"/>
          <p:cNvSpPr>
            <a:spLocks noGrp="1"/>
          </p:cNvSpPr>
          <p:nvPr>
            <p:ph type="title" hasCustomPrompt="1"/>
          </p:nvPr>
        </p:nvSpPr>
        <p:spPr>
          <a:xfrm>
            <a:off x="350729" y="188640"/>
            <a:ext cx="8397735" cy="717944"/>
          </a:xfrm>
          <a:prstGeom prst="rect">
            <a:avLst/>
          </a:prstGeom>
        </p:spPr>
        <p:txBody>
          <a:bodyPr vert="horz" lIns="0" tIns="45720" rIns="91440" bIns="45720" rtlCol="0" anchor="t" anchorCtr="0">
            <a:noAutofit/>
          </a:bodyPr>
          <a:lstStyle>
            <a:lvl1pPr>
              <a:defRPr/>
            </a:lvl1pPr>
          </a:lstStyle>
          <a:p>
            <a:r>
              <a:rPr lang="en-CA" noProof="0" dirty="0" smtClean="0"/>
              <a:t>Click to edit title</a:t>
            </a:r>
            <a:endParaRPr lang="en-CA" noProof="0" dirty="0"/>
          </a:p>
        </p:txBody>
      </p:sp>
      <p:sp>
        <p:nvSpPr>
          <p:cNvPr id="24" name="Text Placeholder 16"/>
          <p:cNvSpPr>
            <a:spLocks noGrp="1"/>
          </p:cNvSpPr>
          <p:nvPr>
            <p:ph type="body" sz="quarter" idx="10" hasCustomPrompt="1"/>
          </p:nvPr>
        </p:nvSpPr>
        <p:spPr>
          <a:xfrm>
            <a:off x="1115617" y="1196752"/>
            <a:ext cx="7416823" cy="576064"/>
          </a:xfrm>
          <a:solidFill>
            <a:srgbClr val="DCE5E4"/>
          </a:solidFill>
        </p:spPr>
        <p:txBody>
          <a:bodyPr anchor="ctr">
            <a:normAutofit/>
          </a:bodyPr>
          <a:lstStyle>
            <a:lvl1pPr>
              <a:lnSpc>
                <a:spcPct val="100000"/>
              </a:lnSpc>
              <a:defRPr sz="1600" b="1" cap="all" baseline="0">
                <a:solidFill>
                  <a:srgbClr val="808D97"/>
                </a:solidFill>
              </a:defRPr>
            </a:lvl1pPr>
          </a:lstStyle>
          <a:p>
            <a:pPr lvl="0"/>
            <a:r>
              <a:rPr lang="en-CA" smtClean="0"/>
              <a:t>CLICK TO EDIT TEXT</a:t>
            </a:r>
            <a:endParaRPr lang="en-CA" dirty="0" smtClean="0"/>
          </a:p>
        </p:txBody>
      </p:sp>
      <p:sp>
        <p:nvSpPr>
          <p:cNvPr id="26" name="Text Placeholder 16"/>
          <p:cNvSpPr>
            <a:spLocks noGrp="1"/>
          </p:cNvSpPr>
          <p:nvPr>
            <p:ph type="body" sz="quarter" idx="11" hasCustomPrompt="1"/>
          </p:nvPr>
        </p:nvSpPr>
        <p:spPr>
          <a:xfrm>
            <a:off x="1115616" y="191683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27" name="Text Placeholder 16"/>
          <p:cNvSpPr>
            <a:spLocks noGrp="1"/>
          </p:cNvSpPr>
          <p:nvPr>
            <p:ph type="body" sz="quarter" idx="12" hasCustomPrompt="1"/>
          </p:nvPr>
        </p:nvSpPr>
        <p:spPr>
          <a:xfrm>
            <a:off x="1115616" y="263691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28" name="Text Placeholder 16"/>
          <p:cNvSpPr>
            <a:spLocks noGrp="1"/>
          </p:cNvSpPr>
          <p:nvPr>
            <p:ph type="body" sz="quarter" idx="13" hasCustomPrompt="1"/>
          </p:nvPr>
        </p:nvSpPr>
        <p:spPr>
          <a:xfrm>
            <a:off x="1115616" y="335699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29" name="Text Placeholder 16"/>
          <p:cNvSpPr>
            <a:spLocks noGrp="1"/>
          </p:cNvSpPr>
          <p:nvPr>
            <p:ph type="body" sz="quarter" idx="14" hasCustomPrompt="1"/>
          </p:nvPr>
        </p:nvSpPr>
        <p:spPr>
          <a:xfrm>
            <a:off x="1115616" y="407707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15" name="Text Placeholder 14"/>
          <p:cNvSpPr>
            <a:spLocks noGrp="1"/>
          </p:cNvSpPr>
          <p:nvPr>
            <p:ph type="body" sz="quarter" idx="15" hasCustomPrompt="1"/>
          </p:nvPr>
        </p:nvSpPr>
        <p:spPr>
          <a:xfrm>
            <a:off x="496100" y="1196752"/>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1</a:t>
            </a:r>
            <a:endParaRPr lang="en-CA" dirty="0"/>
          </a:p>
        </p:txBody>
      </p:sp>
      <p:sp>
        <p:nvSpPr>
          <p:cNvPr id="16" name="Text Placeholder 14"/>
          <p:cNvSpPr>
            <a:spLocks noGrp="1"/>
          </p:cNvSpPr>
          <p:nvPr>
            <p:ph type="body" sz="quarter" idx="16" hasCustomPrompt="1"/>
          </p:nvPr>
        </p:nvSpPr>
        <p:spPr>
          <a:xfrm>
            <a:off x="496100" y="1916848"/>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2</a:t>
            </a:r>
            <a:endParaRPr lang="en-CA" dirty="0"/>
          </a:p>
        </p:txBody>
      </p:sp>
      <p:sp>
        <p:nvSpPr>
          <p:cNvPr id="17" name="Text Placeholder 14"/>
          <p:cNvSpPr>
            <a:spLocks noGrp="1"/>
          </p:cNvSpPr>
          <p:nvPr>
            <p:ph type="body" sz="quarter" idx="17" hasCustomPrompt="1"/>
          </p:nvPr>
        </p:nvSpPr>
        <p:spPr>
          <a:xfrm>
            <a:off x="496100" y="2636944"/>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3</a:t>
            </a:r>
            <a:endParaRPr lang="en-CA" dirty="0"/>
          </a:p>
        </p:txBody>
      </p:sp>
      <p:sp>
        <p:nvSpPr>
          <p:cNvPr id="18" name="Text Placeholder 14"/>
          <p:cNvSpPr>
            <a:spLocks noGrp="1"/>
          </p:cNvSpPr>
          <p:nvPr>
            <p:ph type="body" sz="quarter" idx="18" hasCustomPrompt="1"/>
          </p:nvPr>
        </p:nvSpPr>
        <p:spPr>
          <a:xfrm>
            <a:off x="496100" y="3357040"/>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4</a:t>
            </a:r>
            <a:endParaRPr lang="en-CA" dirty="0"/>
          </a:p>
        </p:txBody>
      </p:sp>
      <p:sp>
        <p:nvSpPr>
          <p:cNvPr id="19" name="Text Placeholder 14"/>
          <p:cNvSpPr>
            <a:spLocks noGrp="1"/>
          </p:cNvSpPr>
          <p:nvPr>
            <p:ph type="body" sz="quarter" idx="19" hasCustomPrompt="1"/>
          </p:nvPr>
        </p:nvSpPr>
        <p:spPr>
          <a:xfrm>
            <a:off x="496100" y="4077136"/>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5</a:t>
            </a:r>
            <a:endParaRPr lang="en-CA" dirty="0"/>
          </a:p>
        </p:txBody>
      </p:sp>
      <p:sp>
        <p:nvSpPr>
          <p:cNvPr id="20" name="Espace réservé du numéro de diapositive 5"/>
          <p:cNvSpPr>
            <a:spLocks noGrp="1"/>
          </p:cNvSpPr>
          <p:nvPr>
            <p:ph type="sldNum" sz="quarter" idx="20"/>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25"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21" name="Image 10"/>
          <p:cNvPicPr>
            <a:picLocks noChangeAspect="1"/>
          </p:cNvPicPr>
          <p:nvPr userDrawn="1"/>
        </p:nvPicPr>
        <p:blipFill rotWithShape="1">
          <a:blip r:embed="rId6"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420177842"/>
      </p:ext>
    </p:extLst>
  </p:cSld>
  <p:clrMapOvr>
    <a:masterClrMapping/>
  </p:clrMapOvr>
  <p:timing>
    <p:tnLst>
      <p:par>
        <p:cTn id="1" dur="indefinite" restart="never" nodeType="tmRoot"/>
      </p:par>
    </p:tn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2"/>
            </p:custDataLst>
            <p:extLst>
              <p:ext uri="{D42A27DB-BD31-4B8C-83A1-F6EECF244321}">
                <p14:modId xmlns:p14="http://schemas.microsoft.com/office/powerpoint/2010/main" val="360665435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86097"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Espace réservé pour une image  4"/>
          <p:cNvSpPr>
            <a:spLocks noGrp="1"/>
          </p:cNvSpPr>
          <p:nvPr>
            <p:ph type="pic" sz="quarter" idx="10"/>
          </p:nvPr>
        </p:nvSpPr>
        <p:spPr>
          <a:xfrm>
            <a:off x="395536" y="1679600"/>
            <a:ext cx="4824536" cy="3672408"/>
          </a:xfrm>
          <a:solidFill>
            <a:schemeClr val="bg1"/>
          </a:solidFill>
        </p:spPr>
        <p:txBody>
          <a:bodyPr/>
          <a:lstStyle>
            <a:lvl1pPr>
              <a:lnSpc>
                <a:spcPct val="100000"/>
              </a:lnSpc>
              <a:defRPr/>
            </a:lvl1pPr>
          </a:lstStyle>
          <a:p>
            <a:r>
              <a:rPr lang="en-US" noProof="0" smtClean="0"/>
              <a:t>Click icon to add picture</a:t>
            </a:r>
            <a:endParaRPr lang="en-CA" noProof="0" dirty="0"/>
          </a:p>
        </p:txBody>
      </p:sp>
      <p:sp>
        <p:nvSpPr>
          <p:cNvPr id="9" name="Titre 1"/>
          <p:cNvSpPr>
            <a:spLocks noGrp="1"/>
          </p:cNvSpPr>
          <p:nvPr>
            <p:ph type="ctrTitle" hasCustomPrompt="1"/>
          </p:nvPr>
        </p:nvSpPr>
        <p:spPr>
          <a:xfrm>
            <a:off x="5436096" y="1675408"/>
            <a:ext cx="3168352" cy="3672408"/>
          </a:xfrm>
        </p:spPr>
        <p:txBody>
          <a:bodyPr lIns="72000" rIns="72000" anchor="ctr" anchorCtr="0">
            <a:noAutofit/>
          </a:bodyPr>
          <a:lstStyle>
            <a:lvl1pPr algn="l">
              <a:lnSpc>
                <a:spcPct val="100000"/>
              </a:lnSpc>
              <a:defRPr sz="2000" cap="none" baseline="0">
                <a:solidFill>
                  <a:srgbClr val="8996A0"/>
                </a:solidFill>
                <a:latin typeface="Arial Black" pitchFamily="34" charset="0"/>
              </a:defRPr>
            </a:lvl1pPr>
          </a:lstStyle>
          <a:p>
            <a:r>
              <a:rPr lang="en-CA" noProof="0" dirty="0" smtClean="0"/>
              <a:t>Click to edit title</a:t>
            </a:r>
            <a:endParaRPr lang="en-CA" noProof="0" dirty="0"/>
          </a:p>
        </p:txBody>
      </p:sp>
      <p:sp>
        <p:nvSpPr>
          <p:cNvPr id="10"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pic>
        <p:nvPicPr>
          <p:cNvPr id="2" name="Image 1"/>
          <p:cNvPicPr>
            <a:picLocks noChangeAspect="1"/>
          </p:cNvPicPr>
          <p:nvPr userDrawn="1"/>
        </p:nvPicPr>
        <p:blipFill rotWithShape="1">
          <a:blip r:embed="rId6">
            <a:extLst>
              <a:ext uri="{28A0092B-C50C-407E-A947-70E740481C1C}">
                <a14:useLocalDpi xmlns:a14="http://schemas.microsoft.com/office/drawing/2010/main" val="0"/>
              </a:ext>
            </a:extLst>
          </a:blip>
          <a:srcRect r="15300"/>
          <a:stretch/>
        </p:blipFill>
        <p:spPr>
          <a:xfrm>
            <a:off x="5257800" y="1412776"/>
            <a:ext cx="3887095" cy="4364375"/>
          </a:xfrm>
          <a:prstGeom prst="rect">
            <a:avLst/>
          </a:prstGeom>
        </p:spPr>
      </p:pic>
      <p:sp>
        <p:nvSpPr>
          <p:cNvPr id="8"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4246356405"/>
      </p:ext>
    </p:extLst>
  </p:cSld>
  <p:clrMapOvr>
    <a:masterClrMapping/>
  </p:clrMapOvr>
  <p:timing>
    <p:tnLst>
      <p:par>
        <p:cTn id="1" dur="indefinite" restart="never" nodeType="tmRoot"/>
      </p:par>
    </p:tn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lnSpc>
                <a:spcPct val="100000"/>
              </a:lnSpc>
              <a:defRPr/>
            </a:lvl1pPr>
          </a:lstStyle>
          <a:p>
            <a:r>
              <a:rPr lang="en-CA" noProof="0" smtClean="0"/>
              <a:t>Click to edit title</a:t>
            </a:r>
            <a:endParaRPr lang="en-CA" dirty="0"/>
          </a:p>
        </p:txBody>
      </p:sp>
      <p:sp>
        <p:nvSpPr>
          <p:cNvPr id="3" name="Espace réservé du contenu 2"/>
          <p:cNvSpPr>
            <a:spLocks noGrp="1"/>
          </p:cNvSpPr>
          <p:nvPr>
            <p:ph idx="1" hasCustomPrompt="1"/>
          </p:nvPr>
        </p:nvSpPr>
        <p:spPr>
          <a:xfrm>
            <a:off x="350729" y="1196752"/>
            <a:ext cx="8397735" cy="4752528"/>
          </a:xfrm>
        </p:spPr>
        <p:txBody>
          <a:bodyPr lIns="0" rIns="72000"/>
          <a:lstStyle>
            <a:lvl1pPr>
              <a:lnSpc>
                <a:spcPct val="100000"/>
              </a:lnSpc>
              <a:spcBef>
                <a:spcPts val="600"/>
              </a:spcBef>
              <a:defRPr/>
            </a:lvl1pPr>
            <a:lvl2pPr>
              <a:lnSpc>
                <a:spcPct val="100000"/>
              </a:lnSpc>
              <a:buClr>
                <a:srgbClr val="808D97"/>
              </a:buClr>
              <a:defRPr/>
            </a:lvl2pPr>
            <a:lvl3pPr>
              <a:lnSpc>
                <a:spcPct val="100000"/>
              </a:lnSpc>
              <a:buClr>
                <a:srgbClr val="8996A0"/>
              </a:buClr>
              <a:defRPr sz="1200"/>
            </a:lvl3pPr>
            <a:lvl4pPr>
              <a:lnSpc>
                <a:spcPct val="100000"/>
              </a:lnSpc>
              <a:buClr>
                <a:srgbClr val="8996A0"/>
              </a:buClr>
              <a:defRPr sz="1200"/>
            </a:lvl4p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p:txBody>
      </p:sp>
      <p:sp>
        <p:nvSpPr>
          <p:cNvPr id="8" name="Espace réservé du numéro de diapositive 5"/>
          <p:cNvSpPr>
            <a:spLocks noGrp="1"/>
          </p:cNvSpPr>
          <p:nvPr>
            <p:ph type="sldNum" sz="quarter" idx="15"/>
          </p:nvPr>
        </p:nvSpPr>
        <p:spPr>
          <a:xfrm>
            <a:off x="360040" y="6309320"/>
            <a:ext cx="323528" cy="360000"/>
          </a:xfrm>
          <a:prstGeom prst="rect">
            <a:avLst/>
          </a:prstGeom>
        </p:spPr>
        <p:txBody>
          <a:bodyPr/>
          <a:lstStyle>
            <a:lvl1pPr>
              <a:lnSpc>
                <a:spcPct val="100000"/>
              </a:lnSpc>
              <a:defRPr/>
            </a:lvl1pPr>
          </a:lstStyle>
          <a:p>
            <a:fld id="{CCEA77D5-0B01-41C0-8AB2-471B057BD053}" type="slidenum">
              <a:rPr lang="en-CA" smtClean="0"/>
              <a:pPr/>
              <a:t>‹#›</a:t>
            </a:fld>
            <a:endParaRPr lang="en-CA" dirty="0"/>
          </a:p>
        </p:txBody>
      </p:sp>
      <p:sp>
        <p:nvSpPr>
          <p:cNvPr id="9" name="Text Placeholder 6"/>
          <p:cNvSpPr>
            <a:spLocks noGrp="1"/>
          </p:cNvSpPr>
          <p:nvPr>
            <p:ph type="body" sz="quarter" idx="16" hasCustomPrompt="1"/>
          </p:nvPr>
        </p:nvSpPr>
        <p:spPr>
          <a:xfrm>
            <a:off x="755576" y="6308725"/>
            <a:ext cx="6119887" cy="360363"/>
          </a:xfrm>
        </p:spPr>
        <p:txBody>
          <a:bodyPr anchor="ctr">
            <a:noAutofit/>
          </a:bodyPr>
          <a:lstStyle>
            <a:lvl1pPr>
              <a:lnSpc>
                <a:spcPct val="1000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dirty="0" smtClean="0"/>
              <a:t>Click to add notes</a:t>
            </a:r>
            <a:endParaRPr lang="en-CA" dirty="0"/>
          </a:p>
        </p:txBody>
      </p:sp>
      <p:sp>
        <p:nvSpPr>
          <p:cNvPr id="7" name="Text Box 23"/>
          <p:cNvSpPr txBox="1">
            <a:spLocks noChangeArrowheads="1"/>
          </p:cNvSpPr>
          <p:nvPr userDrawn="1"/>
        </p:nvSpPr>
        <p:spPr bwMode="auto">
          <a:xfrm rot="16200000">
            <a:off x="7660213" y="3496360"/>
            <a:ext cx="2695044" cy="274320"/>
          </a:xfrm>
          <a:prstGeom prst="rect">
            <a:avLst/>
          </a:prstGeom>
          <a:no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880194089"/>
      </p:ext>
    </p:extLst>
  </p:cSld>
  <p:clrMapOvr>
    <a:masterClrMapping/>
  </p:clrMapOvr>
  <p:timing>
    <p:tnLst>
      <p:par>
        <p:cTn id="1" dur="indefinite" restart="never" nodeType="tmRoot"/>
      </p:par>
    </p:tnLst>
  </p:timing>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itle and Content 16 pt">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a:lvl1pPr>
          </a:lstStyle>
          <a:p>
            <a:r>
              <a:rPr lang="en-CA" noProof="0" smtClean="0"/>
              <a:t>Click to edit title</a:t>
            </a:r>
            <a:endParaRPr lang="en-CA" dirty="0"/>
          </a:p>
        </p:txBody>
      </p:sp>
      <p:sp>
        <p:nvSpPr>
          <p:cNvPr id="3" name="Espace réservé du contenu 2"/>
          <p:cNvSpPr>
            <a:spLocks noGrp="1"/>
          </p:cNvSpPr>
          <p:nvPr>
            <p:ph idx="1" hasCustomPrompt="1"/>
          </p:nvPr>
        </p:nvSpPr>
        <p:spPr>
          <a:xfrm>
            <a:off x="350729" y="1196752"/>
            <a:ext cx="8397735" cy="4752528"/>
          </a:xfrm>
        </p:spPr>
        <p:txBody>
          <a:bodyPr lIns="0" rIns="72000">
            <a:normAutofit/>
          </a:bodyPr>
          <a:lstStyle>
            <a:lvl1pPr>
              <a:lnSpc>
                <a:spcPct val="100000"/>
              </a:lnSpc>
              <a:spcBef>
                <a:spcPts val="600"/>
              </a:spcBef>
              <a:defRPr sz="1600"/>
            </a:lvl1pPr>
            <a:lvl2pPr>
              <a:lnSpc>
                <a:spcPct val="100000"/>
              </a:lnSpc>
              <a:spcBef>
                <a:spcPts val="600"/>
              </a:spcBef>
              <a:buClr>
                <a:srgbClr val="8996A0"/>
              </a:buClr>
              <a:defRPr sz="1600"/>
            </a:lvl2pPr>
            <a:lvl3pPr>
              <a:lnSpc>
                <a:spcPct val="100000"/>
              </a:lnSpc>
              <a:spcBef>
                <a:spcPts val="600"/>
              </a:spcBef>
              <a:buClr>
                <a:srgbClr val="8996A0"/>
              </a:buClr>
              <a:defRPr sz="1600"/>
            </a:lvl3pPr>
            <a:lvl4pPr>
              <a:lnSpc>
                <a:spcPct val="100000"/>
              </a:lnSpc>
              <a:spcBef>
                <a:spcPts val="600"/>
              </a:spcBef>
              <a:buClr>
                <a:srgbClr val="8996A0"/>
              </a:buClr>
              <a:defRPr sz="1600"/>
            </a:lvl4pPr>
            <a:lvl5pPr>
              <a:lnSpc>
                <a:spcPts val="1600"/>
              </a:lnSpc>
              <a:spcBef>
                <a:spcPts val="600"/>
              </a:spcBef>
              <a:buClr>
                <a:srgbClr val="8996A0"/>
              </a:buClr>
              <a:defRPr sz="1600"/>
            </a:lvl5p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p:txBody>
      </p:sp>
      <p:sp>
        <p:nvSpPr>
          <p:cNvPr id="11" name="Espace réservé du numéro de diapositive 5"/>
          <p:cNvSpPr>
            <a:spLocks noGrp="1"/>
          </p:cNvSpPr>
          <p:nvPr>
            <p:ph type="sldNum" sz="quarter" idx="12"/>
          </p:nvPr>
        </p:nvSpPr>
        <p:spPr>
          <a:xfrm>
            <a:off x="360040" y="6308725"/>
            <a:ext cx="323528" cy="360000"/>
          </a:xfrm>
          <a:prstGeom prst="rect">
            <a:avLst/>
          </a:prstGeom>
        </p:spPr>
        <p:txBody>
          <a:bodyPr/>
          <a:lstStyle/>
          <a:p>
            <a:fld id="{CCEA77D5-0B01-41C0-8AB2-471B057BD053}" type="slidenum">
              <a:rPr lang="en-CA" smtClean="0"/>
              <a:pPr/>
              <a:t>‹#›</a:t>
            </a:fld>
            <a:endParaRPr lang="en-CA" dirty="0"/>
          </a:p>
        </p:txBody>
      </p:sp>
      <p:sp>
        <p:nvSpPr>
          <p:cNvPr id="6"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
        <p:nvSpPr>
          <p:cNvPr id="8"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9"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1081629170"/>
      </p:ext>
    </p:extLst>
  </p:cSld>
  <p:clrMapOvr>
    <a:masterClrMapping/>
  </p:clrMapOvr>
  <p:timing>
    <p:tnLst>
      <p:par>
        <p:cTn id="1" dur="indefinite" restart="never" nodeType="tmRoot"/>
      </p:par>
    </p:tnLst>
  </p:timing>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2 Titles and Content">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p:custDataLst>
              <p:tags r:id="rId2"/>
            </p:custDataLst>
            <p:extLst>
              <p:ext uri="{D42A27DB-BD31-4B8C-83A1-F6EECF244321}">
                <p14:modId xmlns:p14="http://schemas.microsoft.com/office/powerpoint/2010/main" val="331029674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87121"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Espace réservé du contenu 13"/>
          <p:cNvSpPr>
            <a:spLocks noGrp="1"/>
          </p:cNvSpPr>
          <p:nvPr>
            <p:ph sz="quarter" idx="13" hasCustomPrompt="1"/>
          </p:nvPr>
        </p:nvSpPr>
        <p:spPr>
          <a:xfrm>
            <a:off x="361106" y="548680"/>
            <a:ext cx="8387358" cy="288032"/>
          </a:xfrm>
        </p:spPr>
        <p:txBody>
          <a:bodyPr lIns="0">
            <a:noAutofit/>
          </a:bodyPr>
          <a:lstStyle>
            <a:lvl1pPr>
              <a:defRPr sz="1600" b="1" cap="all" baseline="0">
                <a:solidFill>
                  <a:srgbClr val="8996A0"/>
                </a:solidFill>
              </a:defRPr>
            </a:lvl1pPr>
          </a:lstStyle>
          <a:p>
            <a:pPr lvl="0"/>
            <a:r>
              <a:rPr lang="en-CA" noProof="0" smtClean="0"/>
              <a:t>Click to edit SUB-TITLE</a:t>
            </a:r>
            <a:endParaRPr lang="en-CA" noProof="0" dirty="0" smtClean="0"/>
          </a:p>
        </p:txBody>
      </p:sp>
      <p:sp>
        <p:nvSpPr>
          <p:cNvPr id="10" name="Titre 1"/>
          <p:cNvSpPr>
            <a:spLocks noGrp="1"/>
          </p:cNvSpPr>
          <p:nvPr>
            <p:ph type="title"/>
          </p:nvPr>
        </p:nvSpPr>
        <p:spPr>
          <a:xfrm>
            <a:off x="358140" y="188640"/>
            <a:ext cx="8390324" cy="432048"/>
          </a:xfrm>
        </p:spPr>
        <p:txBody>
          <a:bodyPr/>
          <a:lstStyle>
            <a:lvl1pPr>
              <a:defRPr cap="all" baseline="0"/>
            </a:lvl1pPr>
          </a:lstStyle>
          <a:p>
            <a:r>
              <a:rPr lang="en-US" smtClean="0"/>
              <a:t>Click to edit Master title style</a:t>
            </a:r>
            <a:endParaRPr lang="en-CA" dirty="0"/>
          </a:p>
        </p:txBody>
      </p:sp>
      <p:sp>
        <p:nvSpPr>
          <p:cNvPr id="20" name="Espace réservé du contenu 2"/>
          <p:cNvSpPr>
            <a:spLocks noGrp="1"/>
          </p:cNvSpPr>
          <p:nvPr>
            <p:ph idx="1" hasCustomPrompt="1"/>
          </p:nvPr>
        </p:nvSpPr>
        <p:spPr>
          <a:xfrm>
            <a:off x="350729" y="1196752"/>
            <a:ext cx="8397735" cy="4752528"/>
          </a:xfrm>
        </p:spPr>
        <p:txBody>
          <a:bodyPr lIns="0" rIns="72000">
            <a:normAutofit/>
          </a:bodyPr>
          <a:lstStyle>
            <a:lvl1pPr>
              <a:lnSpc>
                <a:spcPct val="100000"/>
              </a:lnSpc>
              <a:defRPr sz="1600"/>
            </a:lvl1pPr>
            <a:lvl2pPr>
              <a:lnSpc>
                <a:spcPct val="100000"/>
              </a:lnSpc>
              <a:buClr>
                <a:srgbClr val="8996A0"/>
              </a:buClr>
              <a:defRPr sz="1400"/>
            </a:lvl2pPr>
            <a:lvl3pPr>
              <a:lnSpc>
                <a:spcPct val="100000"/>
              </a:lnSpc>
              <a:buClr>
                <a:srgbClr val="8996A0"/>
              </a:buClr>
              <a:defRPr sz="1200"/>
            </a:lvl3pPr>
            <a:lvl4pPr>
              <a:lnSpc>
                <a:spcPct val="100000"/>
              </a:lnSpc>
              <a:buClr>
                <a:srgbClr val="8996A0"/>
              </a:buClr>
              <a:defRPr sz="1200"/>
            </a:lvl4pPr>
            <a:lvl5pPr>
              <a:lnSpc>
                <a:spcPts val="1600"/>
              </a:lnSpc>
              <a:buClr>
                <a:srgbClr val="8996A0"/>
              </a:buClr>
              <a:defRPr sz="1600"/>
            </a:lvl5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8"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12"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
        <p:nvSpPr>
          <p:cNvPr id="13"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17" name="Image 10"/>
          <p:cNvPicPr>
            <a:picLocks noChangeAspect="1"/>
          </p:cNvPicPr>
          <p:nvPr userDrawn="1"/>
        </p:nvPicPr>
        <p:blipFill rotWithShape="1">
          <a:blip r:embed="rId6"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4017368148"/>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2">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29600" cy="41805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57200" y="1260000"/>
            <a:ext cx="8229600" cy="4689950"/>
          </a:xfrm>
        </p:spPr>
        <p:txBody>
          <a:bodyPr lIns="0"/>
          <a:lstStyle>
            <a:lvl1pPr>
              <a:lnSpc>
                <a:spcPts val="2000"/>
              </a:lnSpc>
              <a:spcBef>
                <a:spcPts val="600"/>
              </a:spcBef>
              <a:defRPr b="0"/>
            </a:lvl1pPr>
            <a:lvl2pPr>
              <a:lnSpc>
                <a:spcPts val="1600"/>
              </a:lnSpc>
              <a:spcBef>
                <a:spcPts val="600"/>
              </a:spcBef>
              <a:defRPr sz="1600"/>
            </a:lvl2pPr>
            <a:lvl3pPr>
              <a:lnSpc>
                <a:spcPts val="1600"/>
              </a:lnSpc>
              <a:spcBef>
                <a:spcPts val="600"/>
              </a:spcBef>
              <a:defRPr sz="1600"/>
            </a:lvl3pPr>
            <a:lvl4pPr>
              <a:lnSpc>
                <a:spcPts val="1600"/>
              </a:lnSpc>
              <a:spcBef>
                <a:spcPts val="600"/>
              </a:spcBef>
              <a:defRPr sz="1600"/>
            </a:lvl4pPr>
            <a:lvl5pPr>
              <a:lnSpc>
                <a:spcPts val="1600"/>
              </a:lnSpc>
              <a:spcBef>
                <a:spcPts val="600"/>
              </a:spcBef>
              <a:defRPr sz="160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CA" noProof="0" dirty="0"/>
          </a:p>
        </p:txBody>
      </p:sp>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noProof="0" smtClean="0"/>
              <a:t>EXAMPLE OF A LONG SECTION TITLE FOR PRESENTATION</a:t>
            </a:r>
            <a:endParaRPr lang="en-CA" noProof="0"/>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noProof="0" smtClean="0"/>
              <a:pPr/>
              <a:t>‹#›</a:t>
            </a:fld>
            <a:endParaRPr lang="en-CA" noProof="0"/>
          </a:p>
        </p:txBody>
      </p:sp>
      <p:sp>
        <p:nvSpPr>
          <p:cNvPr id="14" name="Espace réservé du contenu 13"/>
          <p:cNvSpPr>
            <a:spLocks noGrp="1"/>
          </p:cNvSpPr>
          <p:nvPr>
            <p:ph sz="quarter" idx="13"/>
          </p:nvPr>
        </p:nvSpPr>
        <p:spPr>
          <a:xfrm>
            <a:off x="468313" y="836712"/>
            <a:ext cx="8207375" cy="288132"/>
          </a:xfrm>
        </p:spPr>
        <p:txBody>
          <a:bodyPr lIns="0">
            <a:noAutofit/>
          </a:bodyPr>
          <a:lstStyle>
            <a:lvl1pPr>
              <a:defRPr sz="1600" b="1" cap="all" baseline="0">
                <a:solidFill>
                  <a:srgbClr val="808D97"/>
                </a:solidFill>
              </a:defRPr>
            </a:lvl1pPr>
          </a:lstStyle>
          <a:p>
            <a:pPr lvl="0"/>
            <a:r>
              <a:rPr lang="en-US" noProof="0" smtClean="0"/>
              <a:t>Click to edit Master text styles</a:t>
            </a:r>
          </a:p>
        </p:txBody>
      </p:sp>
      <p:pic>
        <p:nvPicPr>
          <p:cNvPr id="9" name="Imag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4000" y="6094800"/>
            <a:ext cx="2385751" cy="752400"/>
          </a:xfrm>
          <a:prstGeom prst="rect">
            <a:avLst/>
          </a:prstGeom>
        </p:spPr>
      </p:pic>
    </p:spTree>
    <p:extLst>
      <p:ext uri="{BB962C8B-B14F-4D97-AF65-F5344CB8AC3E}">
        <p14:creationId xmlns:p14="http://schemas.microsoft.com/office/powerpoint/2010/main" val="4239109658"/>
      </p:ext>
    </p:extLst>
  </p:cSld>
  <p:clrMapOvr>
    <a:masterClrMapping/>
  </p:clrMapOvr>
  <p:timing>
    <p:tnLst>
      <p:par>
        <p:cTn id="1" dur="indefinite" restart="never" nodeType="tmRoot"/>
      </p:par>
    </p:tnLst>
  </p:timing>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en-CA" smtClean="0"/>
              <a:t>Click to edit title</a:t>
            </a:r>
            <a:endParaRPr lang="en-CA" dirty="0"/>
          </a:p>
        </p:txBody>
      </p:sp>
      <p:sp>
        <p:nvSpPr>
          <p:cNvPr id="3" name="Espace réservé du contenu 2"/>
          <p:cNvSpPr>
            <a:spLocks noGrp="1"/>
          </p:cNvSpPr>
          <p:nvPr>
            <p:ph sz="half" idx="1" hasCustomPrompt="1"/>
          </p:nvPr>
        </p:nvSpPr>
        <p:spPr>
          <a:xfrm>
            <a:off x="344383" y="1916832"/>
            <a:ext cx="4132613" cy="4032448"/>
          </a:xfrm>
          <a:ln>
            <a:noFill/>
          </a:ln>
        </p:spPr>
        <p:txBody>
          <a:bodyPr>
            <a:normAutofit/>
          </a:bodyPr>
          <a:lstStyle>
            <a:lvl1pPr>
              <a:lnSpc>
                <a:spcPct val="100000"/>
              </a:lnSpc>
              <a:defRPr sz="1600"/>
            </a:lvl1pPr>
            <a:lvl2pPr>
              <a:lnSpc>
                <a:spcPct val="100000"/>
              </a:lnSpc>
              <a:buClr>
                <a:srgbClr val="8996A0"/>
              </a:buClr>
              <a:defRPr sz="1400"/>
            </a:lvl2pPr>
            <a:lvl3pPr>
              <a:lnSpc>
                <a:spcPct val="100000"/>
              </a:lnSpc>
              <a:buClr>
                <a:srgbClr val="8996A0"/>
              </a:buClr>
              <a:defRPr sz="1200"/>
            </a:lvl3pPr>
            <a:lvl4pPr>
              <a:lnSpc>
                <a:spcPct val="100000"/>
              </a:lnSpc>
              <a:buClr>
                <a:srgbClr val="8996A0"/>
              </a:buClr>
              <a:defRPr sz="1200"/>
            </a:lvl4pPr>
            <a:lvl5pPr>
              <a:buClr>
                <a:srgbClr val="8996A0"/>
              </a:buClr>
              <a:defRPr sz="1200"/>
            </a:lvl5pPr>
            <a:lvl6pPr>
              <a:defRPr sz="1800"/>
            </a:lvl6pPr>
            <a:lvl7pPr>
              <a:defRPr sz="1800"/>
            </a:lvl7pPr>
            <a:lvl8pPr>
              <a:defRPr sz="1800"/>
            </a:lvl8pPr>
            <a:lvl9pPr>
              <a:defRPr sz="1800"/>
            </a:lvl9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4" name="Espace réservé du contenu 3"/>
          <p:cNvSpPr>
            <a:spLocks noGrp="1"/>
          </p:cNvSpPr>
          <p:nvPr>
            <p:ph sz="half" idx="2" hasCustomPrompt="1"/>
          </p:nvPr>
        </p:nvSpPr>
        <p:spPr>
          <a:xfrm>
            <a:off x="4644007" y="1916832"/>
            <a:ext cx="4048731" cy="4032448"/>
          </a:xfrm>
          <a:ln>
            <a:noFill/>
          </a:ln>
        </p:spPr>
        <p:txBody>
          <a:bodyPr>
            <a:normAutofit/>
          </a:bodyPr>
          <a:lstStyle>
            <a:lvl1pPr>
              <a:lnSpc>
                <a:spcPct val="100000"/>
              </a:lnSpc>
              <a:defRPr sz="1600"/>
            </a:lvl1pPr>
            <a:lvl2pPr>
              <a:lnSpc>
                <a:spcPct val="100000"/>
              </a:lnSpc>
              <a:buClr>
                <a:srgbClr val="8996A0"/>
              </a:buClr>
              <a:defRPr sz="1400"/>
            </a:lvl2pPr>
            <a:lvl3pPr>
              <a:lnSpc>
                <a:spcPct val="100000"/>
              </a:lnSpc>
              <a:buClr>
                <a:srgbClr val="8996A0"/>
              </a:buClr>
              <a:defRPr sz="1200"/>
            </a:lvl3pPr>
            <a:lvl4pPr>
              <a:lnSpc>
                <a:spcPct val="100000"/>
              </a:lnSpc>
              <a:buClr>
                <a:srgbClr val="8996A0"/>
              </a:buClr>
              <a:defRPr sz="1200"/>
            </a:lvl4pPr>
            <a:lvl5pPr>
              <a:buClr>
                <a:srgbClr val="8996A0"/>
              </a:buClr>
              <a:defRPr sz="1200"/>
            </a:lvl5pPr>
            <a:lvl6pPr>
              <a:defRPr sz="1800"/>
            </a:lvl6pPr>
            <a:lvl7pPr>
              <a:defRPr sz="1800"/>
            </a:lvl7pPr>
            <a:lvl8pPr>
              <a:defRPr sz="1800"/>
            </a:lvl8pPr>
            <a:lvl9pPr>
              <a:defRPr sz="1800"/>
            </a:lvl9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13" name="Espace réservé du texte 2"/>
          <p:cNvSpPr>
            <a:spLocks noGrp="1"/>
          </p:cNvSpPr>
          <p:nvPr>
            <p:ph type="body" idx="14" hasCustomPrompt="1"/>
          </p:nvPr>
        </p:nvSpPr>
        <p:spPr>
          <a:xfrm>
            <a:off x="344363" y="1260000"/>
            <a:ext cx="4132633" cy="639762"/>
          </a:xfrm>
        </p:spPr>
        <p:txBody>
          <a:bodyPr lIns="0" rIns="72000" anchor="ctr" anchorCtr="0">
            <a:normAutofit/>
          </a:bodyPr>
          <a:lstStyle>
            <a:lvl1pPr marL="0" indent="0">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CA" smtClean="0"/>
              <a:t>Click to edit text</a:t>
            </a:r>
            <a:endParaRPr lang="en-CA" dirty="0" smtClean="0"/>
          </a:p>
        </p:txBody>
      </p:sp>
      <p:sp>
        <p:nvSpPr>
          <p:cNvPr id="14" name="Espace réservé du texte 4"/>
          <p:cNvSpPr>
            <a:spLocks noGrp="1"/>
          </p:cNvSpPr>
          <p:nvPr>
            <p:ph type="body" sz="quarter" idx="3" hasCustomPrompt="1"/>
          </p:nvPr>
        </p:nvSpPr>
        <p:spPr>
          <a:xfrm>
            <a:off x="4645025" y="1260000"/>
            <a:ext cx="4047713" cy="639762"/>
          </a:xfrm>
        </p:spPr>
        <p:txBody>
          <a:bodyPr lIns="0" rIns="72000" anchor="ctr" anchorCtr="0">
            <a:normAutofit/>
          </a:bodyPr>
          <a:lstStyle>
            <a:lvl1pPr marL="0" indent="0">
              <a:lnSpc>
                <a:spcPct val="100000"/>
              </a:lnSpc>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CA" smtClean="0"/>
              <a:t>Click to edit text</a:t>
            </a:r>
            <a:endParaRPr lang="en-CA" dirty="0" smtClean="0"/>
          </a:p>
        </p:txBody>
      </p:sp>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15"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
        <p:nvSpPr>
          <p:cNvPr id="11"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12"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3346316539"/>
      </p:ext>
    </p:extLst>
  </p:cSld>
  <p:clrMapOvr>
    <a:masterClrMapping/>
  </p:clrMapOvr>
  <p:timing>
    <p:tnLst>
      <p:par>
        <p:cTn id="1" dur="indefinite" restart="never" nodeType="tmRoot"/>
      </p:par>
    </p:tn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en-CA" smtClean="0"/>
              <a:t>Click to edit title</a:t>
            </a:r>
            <a:endParaRPr lang="en-CA" dirty="0"/>
          </a:p>
        </p:txBody>
      </p:sp>
      <p:sp>
        <p:nvSpPr>
          <p:cNvPr id="5"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7"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
        <p:nvSpPr>
          <p:cNvPr id="8"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10"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735349036"/>
      </p:ext>
    </p:extLst>
  </p:cSld>
  <p:clrMapOvr>
    <a:masterClrMapping/>
  </p:clrMapOvr>
  <p:timing>
    <p:tnLst>
      <p:par>
        <p:cTn id="1" dur="indefinite" restart="never" nodeType="tmRoot"/>
      </p:par>
    </p:tn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4"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6"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3688697106"/>
      </p:ext>
    </p:extLst>
  </p:cSld>
  <p:clrMapOvr>
    <a:masterClrMapping/>
  </p:clrMapOvr>
  <p:timing>
    <p:tnLst>
      <p:par>
        <p:cTn id="1" dur="indefinite" restart="never" nodeType="tmRoot"/>
      </p:par>
    </p:tnLst>
  </p:timing>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Empty without line">
    <p:spTree>
      <p:nvGrpSpPr>
        <p:cNvPr id="1" name=""/>
        <p:cNvGrpSpPr/>
        <p:nvPr/>
      </p:nvGrpSpPr>
      <p:grpSpPr>
        <a:xfrm>
          <a:off x="0" y="0"/>
          <a:ext cx="0" cy="0"/>
          <a:chOff x="0" y="0"/>
          <a:chExt cx="0" cy="0"/>
        </a:xfrm>
      </p:grpSpPr>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2" name="Rectangle 1"/>
          <p:cNvSpPr/>
          <p:nvPr userDrawn="1"/>
        </p:nvSpPr>
        <p:spPr>
          <a:xfrm>
            <a:off x="179512" y="332656"/>
            <a:ext cx="8964488" cy="58326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7"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3067547823"/>
      </p:ext>
    </p:extLst>
  </p:cSld>
  <p:clrMapOvr>
    <a:masterClrMapping/>
  </p:clrMapOvr>
  <p:timing>
    <p:tnLst>
      <p:par>
        <p:cTn id="1" dur="indefinite" restart="never" nodeType="tmRoot"/>
      </p:par>
    </p:tnLst>
  </p:timing>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Q&amp;A">
    <p:spTree>
      <p:nvGrpSpPr>
        <p:cNvPr id="1" name=""/>
        <p:cNvGrpSpPr/>
        <p:nvPr/>
      </p:nvGrpSpPr>
      <p:grpSpPr>
        <a:xfrm>
          <a:off x="0" y="0"/>
          <a:ext cx="0" cy="0"/>
          <a:chOff x="0" y="0"/>
          <a:chExt cx="0" cy="0"/>
        </a:xfrm>
      </p:grpSpPr>
      <p:graphicFrame>
        <p:nvGraphicFramePr>
          <p:cNvPr id="14" name="Object 13" hidden="1"/>
          <p:cNvGraphicFramePr>
            <a:graphicFrameLocks noChangeAspect="1"/>
          </p:cNvGraphicFramePr>
          <p:nvPr>
            <p:custDataLst>
              <p:tags r:id="rId2"/>
            </p:custDataLst>
            <p:extLst>
              <p:ext uri="{D42A27DB-BD31-4B8C-83A1-F6EECF244321}">
                <p14:modId xmlns:p14="http://schemas.microsoft.com/office/powerpoint/2010/main" val="317189924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88145"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ctangle 6"/>
          <p:cNvSpPr>
            <a:spLocks noChangeArrowheads="1"/>
          </p:cNvSpPr>
          <p:nvPr userDrawn="1"/>
        </p:nvSpPr>
        <p:spPr bwMode="auto">
          <a:xfrm>
            <a:off x="3059832" y="2758430"/>
            <a:ext cx="3528391" cy="1390650"/>
          </a:xfrm>
          <a:prstGeom prst="rect">
            <a:avLst/>
          </a:prstGeom>
          <a:solidFill>
            <a:schemeClr val="bg1">
              <a:alpha val="47842"/>
            </a:schemeClr>
          </a:solidFill>
          <a:ln w="9525">
            <a:noFill/>
            <a:miter lim="800000"/>
            <a:headEnd/>
            <a:tailEnd/>
          </a:ln>
        </p:spPr>
        <p:txBody>
          <a:bodyPr anchor="ct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CA" sz="7200" b="1" dirty="0" smtClean="0">
                <a:solidFill>
                  <a:srgbClr val="808D97"/>
                </a:solidFill>
              </a:rPr>
              <a:t>Q&amp;A</a:t>
            </a:r>
            <a:endParaRPr lang="en-CA" sz="7200" b="1" dirty="0">
              <a:solidFill>
                <a:srgbClr val="808D97"/>
              </a:solidFill>
            </a:endParaRPr>
          </a:p>
        </p:txBody>
      </p:sp>
      <p:sp>
        <p:nvSpPr>
          <p:cNvPr id="11" name="Espace réservé du numéro de diapositive 5"/>
          <p:cNvSpPr>
            <a:spLocks noGrp="1"/>
          </p:cNvSpPr>
          <p:nvPr>
            <p:ph type="sldNum" sz="quarter" idx="12"/>
          </p:nvPr>
        </p:nvSpPr>
        <p:spPr>
          <a:xfrm>
            <a:off x="360040" y="6309320"/>
            <a:ext cx="323528" cy="360000"/>
          </a:xfrm>
          <a:prstGeom prst="rect">
            <a:avLst/>
          </a:prstGeom>
        </p:spPr>
        <p:txBody>
          <a:bodyPr/>
          <a:lstStyle/>
          <a:p>
            <a:fld id="{CCEA77D5-0B01-41C0-8AB2-471B057BD053}" type="slidenum">
              <a:rPr lang="en-CA" smtClean="0"/>
              <a:pPr/>
              <a:t>‹#›</a:t>
            </a:fld>
            <a:endParaRPr lang="en-CA"/>
          </a:p>
        </p:txBody>
      </p:sp>
      <p:sp>
        <p:nvSpPr>
          <p:cNvPr id="8" name="Rectangle à coins arrondis 7"/>
          <p:cNvSpPr/>
          <p:nvPr userDrawn="1"/>
        </p:nvSpPr>
        <p:spPr>
          <a:xfrm>
            <a:off x="1475656" y="2780928"/>
            <a:ext cx="1512168" cy="1368152"/>
          </a:xfrm>
          <a:prstGeom prst="roundRect">
            <a:avLst/>
          </a:prstGeom>
          <a:solidFill>
            <a:srgbClr val="CC00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73050" indent="-273050" algn="ctr" defTabSz="1300163">
              <a:spcBef>
                <a:spcPct val="50000"/>
              </a:spcBef>
              <a:buClr>
                <a:srgbClr val="174A7C"/>
              </a:buClr>
            </a:pPr>
            <a:r>
              <a:rPr lang="en-CA" sz="7500" b="1" dirty="0" smtClean="0">
                <a:solidFill>
                  <a:prstClr val="white"/>
                </a:solidFill>
              </a:rPr>
              <a:t>?</a:t>
            </a:r>
            <a:endParaRPr lang="en-CA" sz="7500" b="1" dirty="0">
              <a:solidFill>
                <a:prstClr val="white"/>
              </a:solidFill>
            </a:endParaRPr>
          </a:p>
        </p:txBody>
      </p:sp>
      <p:pic>
        <p:nvPicPr>
          <p:cNvPr id="9" name="Image 10"/>
          <p:cNvPicPr>
            <a:picLocks noChangeAspect="1"/>
          </p:cNvPicPr>
          <p:nvPr userDrawn="1"/>
        </p:nvPicPr>
        <p:blipFill rotWithShape="1">
          <a:blip r:embed="rId6"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177489531"/>
      </p:ext>
    </p:extLst>
  </p:cSld>
  <p:clrMapOvr>
    <a:masterClrMapping/>
  </p:clrMapOvr>
  <p:timing>
    <p:tnLst>
      <p:par>
        <p:cTn id="1" dur="indefinite" restart="never" nodeType="tmRoot"/>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End">
    <p:bg>
      <p:bgRef idx="1001">
        <a:schemeClr val="bg1"/>
      </p:bgRef>
    </p:bg>
    <p:spTree>
      <p:nvGrpSpPr>
        <p:cNvPr id="1" name=""/>
        <p:cNvGrpSpPr/>
        <p:nvPr/>
      </p:nvGrpSpPr>
      <p:grpSpPr>
        <a:xfrm>
          <a:off x="0" y="0"/>
          <a:ext cx="0" cy="0"/>
          <a:chOff x="0" y="0"/>
          <a:chExt cx="0" cy="0"/>
        </a:xfrm>
      </p:grpSpPr>
      <p:sp>
        <p:nvSpPr>
          <p:cNvPr id="4" name="Rectangle 3"/>
          <p:cNvSpPr/>
          <p:nvPr userDrawn="1"/>
        </p:nvSpPr>
        <p:spPr>
          <a:xfrm>
            <a:off x="6732240" y="6165304"/>
            <a:ext cx="2088232"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2" name="Rectangle 1"/>
          <p:cNvSpPr/>
          <p:nvPr userDrawn="1"/>
        </p:nvSpPr>
        <p:spPr>
          <a:xfrm>
            <a:off x="0" y="260648"/>
            <a:ext cx="9144000" cy="5904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prstClr val="white"/>
              </a:solidFill>
            </a:endParaRPr>
          </a:p>
        </p:txBody>
      </p:sp>
      <p:pic>
        <p:nvPicPr>
          <p:cNvPr id="5" name="Image 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993392"/>
            <a:ext cx="9144000" cy="2871216"/>
          </a:xfrm>
          <a:prstGeom prst="rect">
            <a:avLst/>
          </a:prstGeom>
        </p:spPr>
      </p:pic>
    </p:spTree>
    <p:extLst>
      <p:ext uri="{BB962C8B-B14F-4D97-AF65-F5344CB8AC3E}">
        <p14:creationId xmlns:p14="http://schemas.microsoft.com/office/powerpoint/2010/main" val="67191112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userDrawn="1">
  <p:cSld name="4_Legal page">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19256" cy="77809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57200" y="1435100"/>
            <a:ext cx="8229600" cy="4226148"/>
          </a:xfrm>
        </p:spPr>
        <p:txBody>
          <a:bodyPr lIns="0">
            <a:normAutofit/>
          </a:bodyPr>
          <a:lstStyle>
            <a:lvl1pPr>
              <a:lnSpc>
                <a:spcPts val="1600"/>
              </a:lnSpc>
              <a:spcBef>
                <a:spcPts val="600"/>
              </a:spcBef>
              <a:defRPr sz="1000" b="0"/>
            </a:lvl1pPr>
            <a:lvl2pPr>
              <a:lnSpc>
                <a:spcPts val="1600"/>
              </a:lnSpc>
              <a:spcBef>
                <a:spcPts val="600"/>
              </a:spcBef>
              <a:defRPr sz="1000"/>
            </a:lvl2pPr>
            <a:lvl3pPr>
              <a:lnSpc>
                <a:spcPts val="1600"/>
              </a:lnSpc>
              <a:spcBef>
                <a:spcPts val="600"/>
              </a:spcBef>
              <a:defRPr sz="1000"/>
            </a:lvl3pPr>
            <a:lvl4pPr>
              <a:lnSpc>
                <a:spcPts val="1600"/>
              </a:lnSpc>
              <a:spcBef>
                <a:spcPts val="600"/>
              </a:spcBef>
              <a:defRPr sz="1000"/>
            </a:lvl4pPr>
            <a:lvl5pPr>
              <a:lnSpc>
                <a:spcPts val="1600"/>
              </a:lnSpc>
              <a:spcBef>
                <a:spcPts val="600"/>
              </a:spcBef>
              <a:defRPr sz="100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a:p>
        </p:txBody>
      </p:sp>
      <p:sp>
        <p:nvSpPr>
          <p:cNvPr id="5" name="Espace réservé du pied de page 4"/>
          <p:cNvSpPr>
            <a:spLocks noGrp="1"/>
          </p:cNvSpPr>
          <p:nvPr>
            <p:ph type="ftr" sz="quarter" idx="11"/>
          </p:nvPr>
        </p:nvSpPr>
        <p:spPr>
          <a:xfrm>
            <a:off x="467544" y="6376243"/>
            <a:ext cx="1944216" cy="365125"/>
          </a:xfrm>
          <a:prstGeom prst="rect">
            <a:avLst/>
          </a:prstGeom>
        </p:spPr>
        <p:txBody>
          <a:bodyPr lIns="0" anchor="t" anchorCtr="0"/>
          <a:lstStyle>
            <a:lvl1pPr algn="l">
              <a:defRPr sz="700" cap="all" baseline="0"/>
            </a:lvl1pPr>
          </a:lstStyle>
          <a:p>
            <a:endParaRPr lang="en-CA">
              <a:solidFill>
                <a:prstClr val="black"/>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sp>
        <p:nvSpPr>
          <p:cNvPr id="8" name="Espace réservé du texte 7"/>
          <p:cNvSpPr>
            <a:spLocks noGrp="1"/>
          </p:cNvSpPr>
          <p:nvPr>
            <p:ph type="body" sz="quarter" idx="13"/>
          </p:nvPr>
        </p:nvSpPr>
        <p:spPr>
          <a:xfrm>
            <a:off x="457200" y="5804371"/>
            <a:ext cx="8208144" cy="288925"/>
          </a:xfrm>
        </p:spPr>
        <p:txBody>
          <a:bodyPr lIns="0">
            <a:normAutofit/>
          </a:bodyPr>
          <a:lstStyle>
            <a:lvl1pPr>
              <a:defRPr sz="700">
                <a:solidFill>
                  <a:srgbClr val="808D97"/>
                </a:solidFill>
              </a:defRPr>
            </a:lvl1pPr>
          </a:lstStyle>
          <a:p>
            <a:pPr lvl="0"/>
            <a:r>
              <a:rPr lang="en-US" noProof="0" smtClean="0"/>
              <a:t>Click to edit Master text styles</a:t>
            </a:r>
          </a:p>
        </p:txBody>
      </p:sp>
      <p:sp>
        <p:nvSpPr>
          <p:cNvPr id="11"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9"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3343589942"/>
      </p:ext>
    </p:extLst>
  </p:cSld>
  <p:clrMapOvr>
    <a:masterClrMapping/>
  </p:clrMapOvr>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userDrawn="1">
  <p:cSld name="1_Titre seul">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a:xfrm>
            <a:off x="457200" y="6356350"/>
            <a:ext cx="2133600" cy="365125"/>
          </a:xfrm>
          <a:prstGeom prst="rect">
            <a:avLst/>
          </a:prstGeom>
        </p:spPr>
        <p:txBody>
          <a:bodyPr/>
          <a:lstStyle/>
          <a:p>
            <a:endParaRPr lang="fr-CA">
              <a:solidFill>
                <a:prstClr val="black"/>
              </a:solidFill>
            </a:endParaRPr>
          </a:p>
        </p:txBody>
      </p:sp>
      <p:sp>
        <p:nvSpPr>
          <p:cNvPr id="4" name="Espace réservé du pied de page 3"/>
          <p:cNvSpPr>
            <a:spLocks noGrp="1"/>
          </p:cNvSpPr>
          <p:nvPr>
            <p:ph type="ftr" sz="quarter" idx="11"/>
          </p:nvPr>
        </p:nvSpPr>
        <p:spPr>
          <a:xfrm>
            <a:off x="3124200" y="6356350"/>
            <a:ext cx="2895600" cy="365125"/>
          </a:xfrm>
          <a:prstGeom prst="rect">
            <a:avLst/>
          </a:prstGeom>
        </p:spPr>
        <p:txBody>
          <a:bodyPr/>
          <a:lstStyle/>
          <a:p>
            <a:endParaRPr lang="fr-CA" dirty="0">
              <a:solidFill>
                <a:prstClr val="black"/>
              </a:solidFill>
            </a:endParaRPr>
          </a:p>
        </p:txBody>
      </p:sp>
      <p:sp>
        <p:nvSpPr>
          <p:cNvPr id="5" name="Espace réservé du numéro de diapositive 4"/>
          <p:cNvSpPr>
            <a:spLocks noGrp="1"/>
          </p:cNvSpPr>
          <p:nvPr>
            <p:ph type="sldNum" sz="quarter" idx="12"/>
          </p:nvPr>
        </p:nvSpPr>
        <p:spPr/>
        <p:txBody>
          <a:bodyPr/>
          <a:lstStyle/>
          <a:p>
            <a:fld id="{89A93721-A7E3-4E3B-BEAA-F100E0D8E961}" type="slidenum">
              <a:rPr lang="fr-CA" smtClean="0"/>
              <a:pPr/>
              <a:t>‹#›</a:t>
            </a:fld>
            <a:endParaRPr lang="fr-CA"/>
          </a:p>
        </p:txBody>
      </p:sp>
      <p:sp>
        <p:nvSpPr>
          <p:cNvPr id="10" name="Titre 1"/>
          <p:cNvSpPr>
            <a:spLocks noGrp="1"/>
          </p:cNvSpPr>
          <p:nvPr>
            <p:ph type="title"/>
          </p:nvPr>
        </p:nvSpPr>
        <p:spPr>
          <a:xfrm>
            <a:off x="457200" y="418654"/>
            <a:ext cx="8219256" cy="77809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9"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8"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1411034693"/>
      </p:ext>
    </p:extLst>
  </p:cSld>
  <p:clrMapOvr>
    <a:masterClrMapping/>
  </p:clrMapOvr>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userDrawn="1">
  <p:cSld name="Vide">
    <p:spTree>
      <p:nvGrpSpPr>
        <p:cNvPr id="1" name=""/>
        <p:cNvGrpSpPr/>
        <p:nvPr/>
      </p:nvGrpSpPr>
      <p:grpSpPr>
        <a:xfrm>
          <a:off x="0" y="0"/>
          <a:ext cx="0" cy="0"/>
          <a:chOff x="0" y="0"/>
          <a:chExt cx="0" cy="0"/>
        </a:xfrm>
      </p:grpSpPr>
      <p:sp>
        <p:nvSpPr>
          <p:cNvPr id="3" name="Espace réservé du pied de page 2"/>
          <p:cNvSpPr>
            <a:spLocks noGrp="1"/>
          </p:cNvSpPr>
          <p:nvPr>
            <p:ph type="ftr" sz="quarter" idx="11"/>
          </p:nvPr>
        </p:nvSpPr>
        <p:spPr>
          <a:xfrm>
            <a:off x="3124200" y="6356350"/>
            <a:ext cx="2895600" cy="365125"/>
          </a:xfrm>
          <a:prstGeom prst="rect">
            <a:avLst/>
          </a:prstGeom>
        </p:spPr>
        <p:txBody>
          <a:bodyPr/>
          <a:lstStyle/>
          <a:p>
            <a:endParaRPr lang="fr-CA">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89A93721-A7E3-4E3B-BEAA-F100E0D8E961}" type="slidenum">
              <a:rPr lang="fr-CA" smtClean="0">
                <a:solidFill>
                  <a:prstClr val="black">
                    <a:tint val="75000"/>
                  </a:prstClr>
                </a:solidFill>
              </a:rPr>
              <a:pPr/>
              <a:t>‹#›</a:t>
            </a:fld>
            <a:endParaRPr lang="fr-CA">
              <a:solidFill>
                <a:prstClr val="black">
                  <a:tint val="75000"/>
                </a:prstClr>
              </a:solidFill>
            </a:endParaRPr>
          </a:p>
        </p:txBody>
      </p:sp>
      <p:sp>
        <p:nvSpPr>
          <p:cNvPr id="9" name="Espace réservé du numéro de diapositive 5"/>
          <p:cNvSpPr txBox="1">
            <a:spLocks/>
          </p:cNvSpPr>
          <p:nvPr userDrawn="1"/>
        </p:nvSpPr>
        <p:spPr>
          <a:xfrm>
            <a:off x="-108520" y="6376243"/>
            <a:ext cx="576064" cy="365125"/>
          </a:xfrm>
          <a:prstGeom prst="rect">
            <a:avLst/>
          </a:prstGeom>
        </p:spPr>
        <p:txBody>
          <a:bodyPr vert="horz" lIns="0" tIns="45720" rIns="91440" bIns="45720" rtlCol="0" anchor="t" anchorCtr="0"/>
          <a:lstStyle>
            <a:defPPr>
              <a:defRPr lang="fr-FR"/>
            </a:defPPr>
            <a:lvl1pPr marL="0" algn="r" defTabSz="914400" rtl="0" eaLnBrk="1" latinLnBrk="0" hangingPunct="1">
              <a:defRPr sz="900" kern="1200">
                <a:solidFill>
                  <a:srgbClr val="808D97"/>
                </a:solidFill>
                <a:latin typeface="Arial Black"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A93721-A7E3-4E3B-BEAA-F100E0D8E961}" type="slidenum">
              <a:rPr lang="en-CA" smtClean="0"/>
              <a:pPr/>
              <a:t>‹#›</a:t>
            </a:fld>
            <a:endParaRPr lang="en-CA" dirty="0"/>
          </a:p>
        </p:txBody>
      </p:sp>
      <p:sp>
        <p:nvSpPr>
          <p:cNvPr id="14" name="Titre 1"/>
          <p:cNvSpPr>
            <a:spLocks noGrp="1"/>
          </p:cNvSpPr>
          <p:nvPr>
            <p:ph type="title"/>
          </p:nvPr>
        </p:nvSpPr>
        <p:spPr>
          <a:xfrm>
            <a:off x="457200" y="418654"/>
            <a:ext cx="8219256" cy="77809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11"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8"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2167034716"/>
      </p:ext>
    </p:extLst>
  </p:cSld>
  <p:clrMapOvr>
    <a:masterClrMapping/>
  </p:clrMapOvr>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userDrawn="1">
  <p:cSld name="Text 3">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29600" cy="41805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57200" y="1260001"/>
            <a:ext cx="8229600" cy="1808959"/>
          </a:xfrm>
        </p:spPr>
        <p:txBody>
          <a:bodyPr lIns="0"/>
          <a:lstStyle>
            <a:lvl1pPr>
              <a:lnSpc>
                <a:spcPts val="2000"/>
              </a:lnSpc>
              <a:spcBef>
                <a:spcPts val="600"/>
              </a:spcBef>
              <a:defRPr sz="1400" b="1"/>
            </a:lvl1pPr>
            <a:lvl2pPr marL="0" indent="0">
              <a:lnSpc>
                <a:spcPts val="1600"/>
              </a:lnSpc>
              <a:spcBef>
                <a:spcPts val="600"/>
              </a:spcBef>
              <a:buNone/>
              <a:defRPr sz="1000"/>
            </a:lvl2pPr>
            <a:lvl3pPr>
              <a:lnSpc>
                <a:spcPts val="1600"/>
              </a:lnSpc>
              <a:spcBef>
                <a:spcPts val="600"/>
              </a:spcBef>
              <a:defRPr sz="1000"/>
            </a:lvl3pPr>
            <a:lvl4pPr>
              <a:lnSpc>
                <a:spcPts val="1600"/>
              </a:lnSpc>
              <a:spcBef>
                <a:spcPts val="600"/>
              </a:spcBef>
              <a:defRPr sz="1000"/>
            </a:lvl4pPr>
            <a:lvl5pPr>
              <a:lnSpc>
                <a:spcPts val="1600"/>
              </a:lnSpc>
              <a:spcBef>
                <a:spcPts val="600"/>
              </a:spcBef>
              <a:defRPr sz="100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Espace réservé du pied de page 4"/>
          <p:cNvSpPr>
            <a:spLocks noGrp="1"/>
          </p:cNvSpPr>
          <p:nvPr>
            <p:ph type="ftr" sz="quarter" idx="11"/>
          </p:nvPr>
        </p:nvSpPr>
        <p:spPr>
          <a:xfrm>
            <a:off x="467544" y="6376243"/>
            <a:ext cx="1944216" cy="365125"/>
          </a:xfrm>
          <a:prstGeom prst="rect">
            <a:avLst/>
          </a:prstGeom>
        </p:spPr>
        <p:txBody>
          <a:bodyPr lIns="0" anchor="t" anchorCtr="0"/>
          <a:lstStyle>
            <a:lvl1pPr algn="l">
              <a:defRPr sz="700" cap="all" baseline="0"/>
            </a:lvl1pPr>
          </a:lstStyle>
          <a:p>
            <a:r>
              <a:rPr lang="en-CA" smtClean="0">
                <a:solidFill>
                  <a:prstClr val="black">
                    <a:tint val="75000"/>
                  </a:prstClr>
                </a:solidFill>
              </a:rPr>
              <a:t>EXAMPLE OF A LONG SECTION TITLE FOR PRESENTATION</a:t>
            </a:r>
            <a:endParaRPr lang="en-CA">
              <a:solidFill>
                <a:prstClr val="black">
                  <a:tint val="75000"/>
                </a:prstClr>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sp>
        <p:nvSpPr>
          <p:cNvPr id="14" name="Espace réservé du contenu 13"/>
          <p:cNvSpPr>
            <a:spLocks noGrp="1"/>
          </p:cNvSpPr>
          <p:nvPr>
            <p:ph sz="quarter" idx="13"/>
          </p:nvPr>
        </p:nvSpPr>
        <p:spPr>
          <a:xfrm>
            <a:off x="457200" y="836712"/>
            <a:ext cx="8207375" cy="288132"/>
          </a:xfrm>
        </p:spPr>
        <p:txBody>
          <a:bodyPr lIns="0">
            <a:noAutofit/>
          </a:bodyPr>
          <a:lstStyle>
            <a:lvl1pPr>
              <a:defRPr sz="1600" b="1" cap="all" baseline="0">
                <a:solidFill>
                  <a:srgbClr val="808D97"/>
                </a:solidFill>
              </a:defRPr>
            </a:lvl1pPr>
          </a:lstStyle>
          <a:p>
            <a:pPr lvl="0"/>
            <a:r>
              <a:rPr lang="en-US" noProof="0" smtClean="0"/>
              <a:t>Click to edit Master text styles</a:t>
            </a:r>
          </a:p>
        </p:txBody>
      </p:sp>
      <p:sp>
        <p:nvSpPr>
          <p:cNvPr id="11"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9"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2809000854"/>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3">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29600" cy="41805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57200" y="1260001"/>
            <a:ext cx="8229600" cy="1808959"/>
          </a:xfrm>
        </p:spPr>
        <p:txBody>
          <a:bodyPr lIns="0"/>
          <a:lstStyle>
            <a:lvl1pPr>
              <a:lnSpc>
                <a:spcPts val="2000"/>
              </a:lnSpc>
              <a:spcBef>
                <a:spcPts val="600"/>
              </a:spcBef>
              <a:defRPr sz="1400" b="1"/>
            </a:lvl1pPr>
            <a:lvl2pPr marL="0" indent="0">
              <a:lnSpc>
                <a:spcPts val="1600"/>
              </a:lnSpc>
              <a:spcBef>
                <a:spcPts val="600"/>
              </a:spcBef>
              <a:buNone/>
              <a:defRPr sz="1000"/>
            </a:lvl2pPr>
            <a:lvl3pPr>
              <a:lnSpc>
                <a:spcPts val="1600"/>
              </a:lnSpc>
              <a:spcBef>
                <a:spcPts val="600"/>
              </a:spcBef>
              <a:defRPr sz="1000"/>
            </a:lvl3pPr>
            <a:lvl4pPr>
              <a:lnSpc>
                <a:spcPts val="1600"/>
              </a:lnSpc>
              <a:spcBef>
                <a:spcPts val="600"/>
              </a:spcBef>
              <a:defRPr sz="1000"/>
            </a:lvl4pPr>
            <a:lvl5pPr>
              <a:lnSpc>
                <a:spcPts val="1600"/>
              </a:lnSpc>
              <a:spcBef>
                <a:spcPts val="600"/>
              </a:spcBef>
              <a:defRPr sz="100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noProof="0" smtClean="0"/>
              <a:t>EXAMPLE OF A LONG SECTION TITLE FOR PRESENTATION</a:t>
            </a:r>
            <a:endParaRPr lang="en-CA" noProof="0"/>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noProof="0" smtClean="0"/>
              <a:pPr/>
              <a:t>‹#›</a:t>
            </a:fld>
            <a:endParaRPr lang="en-CA" noProof="0"/>
          </a:p>
        </p:txBody>
      </p:sp>
      <p:sp>
        <p:nvSpPr>
          <p:cNvPr id="14" name="Espace réservé du contenu 13"/>
          <p:cNvSpPr>
            <a:spLocks noGrp="1"/>
          </p:cNvSpPr>
          <p:nvPr>
            <p:ph sz="quarter" idx="13"/>
          </p:nvPr>
        </p:nvSpPr>
        <p:spPr>
          <a:xfrm>
            <a:off x="457200" y="836712"/>
            <a:ext cx="8207375" cy="288132"/>
          </a:xfrm>
        </p:spPr>
        <p:txBody>
          <a:bodyPr lIns="0">
            <a:noAutofit/>
          </a:bodyPr>
          <a:lstStyle>
            <a:lvl1pPr>
              <a:defRPr sz="1600" b="1" cap="all" baseline="0">
                <a:solidFill>
                  <a:srgbClr val="808D97"/>
                </a:solidFill>
              </a:defRPr>
            </a:lvl1pPr>
          </a:lstStyle>
          <a:p>
            <a:pPr lvl="0"/>
            <a:r>
              <a:rPr lang="en-US" noProof="0" smtClean="0"/>
              <a:t>Click to edit Master text styles</a:t>
            </a:r>
          </a:p>
        </p:txBody>
      </p:sp>
      <p:pic>
        <p:nvPicPr>
          <p:cNvPr id="15" name="Imag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
        <p:nvSpPr>
          <p:cNvPr id="7" name="Espace réservé du texte 6"/>
          <p:cNvSpPr>
            <a:spLocks noGrp="1"/>
          </p:cNvSpPr>
          <p:nvPr>
            <p:ph type="body" sz="quarter" idx="14"/>
          </p:nvPr>
        </p:nvSpPr>
        <p:spPr>
          <a:xfrm>
            <a:off x="1043609" y="3284984"/>
            <a:ext cx="6984776" cy="1800200"/>
          </a:xfrm>
          <a:ln w="152400">
            <a:noFill/>
          </a:ln>
        </p:spPr>
        <p:txBody>
          <a:bodyPr tIns="108000">
            <a:normAutofit/>
          </a:bodyPr>
          <a:lstStyle>
            <a:lvl1pPr marL="174625" indent="0">
              <a:lnSpc>
                <a:spcPts val="1600"/>
              </a:lnSpc>
              <a:spcBef>
                <a:spcPts val="0"/>
              </a:spcBef>
              <a:defRPr lang="en-CA" sz="1000" b="0" kern="1200" noProof="0" dirty="0" smtClean="0">
                <a:solidFill>
                  <a:srgbClr val="808D97"/>
                </a:solidFill>
                <a:latin typeface="+mn-lt"/>
                <a:ea typeface="+mn-ea"/>
                <a:cs typeface="+mn-cs"/>
              </a:defRPr>
            </a:lvl1pPr>
          </a:lstStyle>
          <a:p>
            <a:pPr lvl="0"/>
            <a:r>
              <a:rPr lang="en-US" noProof="0" smtClean="0"/>
              <a:t>Click to edit Master text styles</a:t>
            </a:r>
          </a:p>
        </p:txBody>
      </p:sp>
      <p:sp>
        <p:nvSpPr>
          <p:cNvPr id="4" name="Rectangle à coins arrondis 3"/>
          <p:cNvSpPr/>
          <p:nvPr userDrawn="1"/>
        </p:nvSpPr>
        <p:spPr>
          <a:xfrm>
            <a:off x="1043608" y="3284984"/>
            <a:ext cx="6984776" cy="1872208"/>
          </a:xfrm>
          <a:prstGeom prst="roundRect">
            <a:avLst/>
          </a:prstGeom>
          <a:noFill/>
          <a:ln w="38100">
            <a:solidFill>
              <a:srgbClr val="D3DC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noProof="0"/>
          </a:p>
        </p:txBody>
      </p:sp>
    </p:spTree>
    <p:extLst>
      <p:ext uri="{BB962C8B-B14F-4D97-AF65-F5344CB8AC3E}">
        <p14:creationId xmlns:p14="http://schemas.microsoft.com/office/powerpoint/2010/main" val="189154504"/>
      </p:ext>
    </p:extLst>
  </p:cSld>
  <p:clrMapOvr>
    <a:masterClrMapping/>
  </p:clrMapOvr>
  <p:timing>
    <p:tnLst>
      <p:par>
        <p:cTn id="1" dur="indefinite" restart="never" nodeType="tmRoot"/>
      </p:par>
    </p:tnLst>
  </p:timing>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Diapositive de titre">
    <p:bg>
      <p:bgRef idx="1001">
        <a:schemeClr val="bg1"/>
      </p:bgRef>
    </p:bg>
    <p:spTree>
      <p:nvGrpSpPr>
        <p:cNvPr id="1" name=""/>
        <p:cNvGrpSpPr/>
        <p:nvPr/>
      </p:nvGrpSpPr>
      <p:grpSpPr>
        <a:xfrm>
          <a:off x="0" y="0"/>
          <a:ext cx="0" cy="0"/>
          <a:chOff x="0" y="0"/>
          <a:chExt cx="0" cy="0"/>
        </a:xfrm>
      </p:grpSpPr>
      <p:sp>
        <p:nvSpPr>
          <p:cNvPr id="10" name="Rectangle 9"/>
          <p:cNvSpPr/>
          <p:nvPr userDrawn="1"/>
        </p:nvSpPr>
        <p:spPr>
          <a:xfrm>
            <a:off x="-36512" y="0"/>
            <a:ext cx="9144000" cy="6250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graphicFrame>
        <p:nvGraphicFramePr>
          <p:cNvPr id="9" name="Object 8" hidden="1"/>
          <p:cNvGraphicFramePr>
            <a:graphicFrameLocks noChangeAspect="1"/>
          </p:cNvGraphicFramePr>
          <p:nvPr>
            <p:custDataLst>
              <p:tags r:id="rId2"/>
            </p:custDataLst>
            <p:extLst>
              <p:ext uri="{D42A27DB-BD31-4B8C-83A1-F6EECF244321}">
                <p14:modId xmlns:p14="http://schemas.microsoft.com/office/powerpoint/2010/main" val="66990268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0433"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8" name="Image 7"/>
          <p:cNvPicPr>
            <a:picLocks noChangeAspect="1"/>
          </p:cNvPicPr>
          <p:nvPr userDrawn="1"/>
        </p:nvPicPr>
        <p:blipFill rotWithShape="1">
          <a:blip r:embed="rId6" cstate="print">
            <a:extLst>
              <a:ext uri="{28A0092B-C50C-407E-A947-70E740481C1C}">
                <a14:useLocalDpi xmlns:a14="http://schemas.microsoft.com/office/drawing/2010/main" val="0"/>
              </a:ext>
            </a:extLst>
          </a:blip>
          <a:srcRect r="18542"/>
          <a:stretch/>
        </p:blipFill>
        <p:spPr>
          <a:xfrm>
            <a:off x="5220072" y="130145"/>
            <a:ext cx="3923929" cy="5845581"/>
          </a:xfrm>
          <a:prstGeom prst="rect">
            <a:avLst/>
          </a:prstGeom>
        </p:spPr>
      </p:pic>
      <p:sp>
        <p:nvSpPr>
          <p:cNvPr id="14" name="Title 1"/>
          <p:cNvSpPr>
            <a:spLocks noGrp="1"/>
          </p:cNvSpPr>
          <p:nvPr>
            <p:ph type="ctrTitle"/>
          </p:nvPr>
        </p:nvSpPr>
        <p:spPr>
          <a:xfrm>
            <a:off x="5580112" y="836712"/>
            <a:ext cx="3168352" cy="2376264"/>
          </a:xfrm>
        </p:spPr>
        <p:txBody>
          <a:bodyPr anchor="ctr" anchorCtr="0"/>
          <a:lstStyle/>
          <a:p>
            <a:r>
              <a:rPr lang="en-US" smtClean="0"/>
              <a:t>Click to edit Master title style</a:t>
            </a:r>
            <a:endParaRPr lang="en-CA" dirty="0"/>
          </a:p>
        </p:txBody>
      </p:sp>
      <p:sp>
        <p:nvSpPr>
          <p:cNvPr id="15" name="Sous-titre 2"/>
          <p:cNvSpPr>
            <a:spLocks noGrp="1"/>
          </p:cNvSpPr>
          <p:nvPr>
            <p:ph type="subTitle" idx="1"/>
          </p:nvPr>
        </p:nvSpPr>
        <p:spPr>
          <a:xfrm>
            <a:off x="5580112" y="3356992"/>
            <a:ext cx="3168352" cy="2281808"/>
          </a:xfrm>
        </p:spPr>
        <p:txBody>
          <a:bodyPr anchor="ctr" anchorCtr="0">
            <a:normAutofit/>
          </a:bodyPr>
          <a:lstStyle>
            <a:lvl1pPr marL="0" indent="0" algn="l">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CA" dirty="0"/>
          </a:p>
        </p:txBody>
      </p:sp>
      <p:pic>
        <p:nvPicPr>
          <p:cNvPr id="16" name="Image 15"/>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36512" y="0"/>
            <a:ext cx="5056548" cy="6858000"/>
          </a:xfrm>
          <a:prstGeom prst="rect">
            <a:avLst/>
          </a:prstGeom>
        </p:spPr>
      </p:pic>
      <p:pic>
        <p:nvPicPr>
          <p:cNvPr id="11" name="Image 10"/>
          <p:cNvPicPr>
            <a:picLocks noChangeAspect="1"/>
          </p:cNvPicPr>
          <p:nvPr userDrawn="1"/>
        </p:nvPicPr>
        <p:blipFill rotWithShape="1">
          <a:blip r:embed="rId8"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292284641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Group Title slide">
    <p:bg>
      <p:bgRef idx="1001">
        <a:schemeClr val="bg1"/>
      </p:bgRef>
    </p:bg>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2"/>
            </p:custDataLst>
            <p:extLst>
              <p:ext uri="{D42A27DB-BD31-4B8C-83A1-F6EECF244321}">
                <p14:modId xmlns:p14="http://schemas.microsoft.com/office/powerpoint/2010/main" val="411011619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1457"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5"/>
          <p:cNvSpPr/>
          <p:nvPr userDrawn="1"/>
        </p:nvSpPr>
        <p:spPr>
          <a:xfrm>
            <a:off x="0" y="0"/>
            <a:ext cx="9144000" cy="6250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pic>
        <p:nvPicPr>
          <p:cNvPr id="8" name="Image 7"/>
          <p:cNvPicPr>
            <a:picLocks noChangeAspect="1"/>
          </p:cNvPicPr>
          <p:nvPr userDrawn="1"/>
        </p:nvPicPr>
        <p:blipFill rotWithShape="1">
          <a:blip r:embed="rId6" cstate="print">
            <a:extLst>
              <a:ext uri="{28A0092B-C50C-407E-A947-70E740481C1C}">
                <a14:useLocalDpi xmlns:a14="http://schemas.microsoft.com/office/drawing/2010/main" val="0"/>
              </a:ext>
            </a:extLst>
          </a:blip>
          <a:srcRect r="18542"/>
          <a:stretch/>
        </p:blipFill>
        <p:spPr>
          <a:xfrm>
            <a:off x="5220072" y="130145"/>
            <a:ext cx="3923929" cy="5845581"/>
          </a:xfrm>
          <a:prstGeom prst="rect">
            <a:avLst/>
          </a:prstGeom>
        </p:spPr>
      </p:pic>
      <p:sp>
        <p:nvSpPr>
          <p:cNvPr id="10" name="Titre 1"/>
          <p:cNvSpPr>
            <a:spLocks noGrp="1"/>
          </p:cNvSpPr>
          <p:nvPr userDrawn="1">
            <p:ph type="ctrTitle" hasCustomPrompt="1"/>
          </p:nvPr>
        </p:nvSpPr>
        <p:spPr>
          <a:xfrm>
            <a:off x="5580112" y="836712"/>
            <a:ext cx="3168352" cy="2376264"/>
          </a:xfrm>
        </p:spPr>
        <p:txBody>
          <a:bodyPr anchor="ctr" anchorCtr="0">
            <a:normAutofit/>
          </a:bodyPr>
          <a:lstStyle>
            <a:lvl1pPr algn="l">
              <a:lnSpc>
                <a:spcPct val="100000"/>
              </a:lnSpc>
              <a:defRPr sz="2000" cap="none" baseline="0">
                <a:solidFill>
                  <a:schemeClr val="accent1"/>
                </a:solidFill>
                <a:latin typeface="Arial Black" pitchFamily="34" charset="0"/>
              </a:defRPr>
            </a:lvl1pPr>
          </a:lstStyle>
          <a:p>
            <a:r>
              <a:rPr lang="en-CA" noProof="0" smtClean="0"/>
              <a:t>Click to edit title</a:t>
            </a:r>
            <a:endParaRPr lang="en-CA" noProof="0"/>
          </a:p>
        </p:txBody>
      </p:sp>
      <p:sp>
        <p:nvSpPr>
          <p:cNvPr id="17" name="Text Placeholder 16"/>
          <p:cNvSpPr>
            <a:spLocks noGrp="1"/>
          </p:cNvSpPr>
          <p:nvPr>
            <p:ph type="body" sz="quarter" idx="10" hasCustomPrompt="1"/>
          </p:nvPr>
        </p:nvSpPr>
        <p:spPr>
          <a:xfrm>
            <a:off x="5580063" y="3357563"/>
            <a:ext cx="3168650" cy="2232025"/>
          </a:xfrm>
        </p:spPr>
        <p:txBody>
          <a:bodyPr anchor="ctr">
            <a:normAutofit/>
          </a:bodyPr>
          <a:lstStyle>
            <a:lvl1pPr>
              <a:lnSpc>
                <a:spcPct val="100000"/>
              </a:lnSpc>
              <a:defRPr sz="1400">
                <a:solidFill>
                  <a:srgbClr val="808D97"/>
                </a:solidFill>
              </a:defRPr>
            </a:lvl1pPr>
          </a:lstStyle>
          <a:p>
            <a:pPr lvl="0"/>
            <a:r>
              <a:rPr lang="en-CA" noProof="0" smtClean="0"/>
              <a:t>Click to add presenter and date</a:t>
            </a:r>
          </a:p>
        </p:txBody>
      </p:sp>
      <p:sp>
        <p:nvSpPr>
          <p:cNvPr id="3" name="Espace réservé pour une image  2"/>
          <p:cNvSpPr>
            <a:spLocks noGrp="1"/>
          </p:cNvSpPr>
          <p:nvPr>
            <p:ph type="pic" sz="quarter" idx="11"/>
          </p:nvPr>
        </p:nvSpPr>
        <p:spPr>
          <a:xfrm>
            <a:off x="0" y="0"/>
            <a:ext cx="5076056" cy="6858000"/>
          </a:xfrm>
        </p:spPr>
        <p:txBody>
          <a:bodyPr/>
          <a:lstStyle/>
          <a:p>
            <a:r>
              <a:rPr lang="en-US" smtClean="0"/>
              <a:t>Click icon to add picture</a:t>
            </a:r>
            <a:endParaRPr lang="fr-CA"/>
          </a:p>
        </p:txBody>
      </p:sp>
      <p:sp>
        <p:nvSpPr>
          <p:cNvPr id="11"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12" name="Image 10"/>
          <p:cNvPicPr>
            <a:picLocks noChangeAspect="1"/>
          </p:cNvPicPr>
          <p:nvPr userDrawn="1"/>
        </p:nvPicPr>
        <p:blipFill rotWithShape="1">
          <a:blip r:embed="rId7"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143248277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aphicFrame>
        <p:nvGraphicFramePr>
          <p:cNvPr id="23" name="Object 22" hidden="1"/>
          <p:cNvGraphicFramePr>
            <a:graphicFrameLocks noChangeAspect="1"/>
          </p:cNvGraphicFramePr>
          <p:nvPr>
            <p:custDataLst>
              <p:tags r:id="rId2"/>
            </p:custDataLst>
            <p:extLst>
              <p:ext uri="{D42A27DB-BD31-4B8C-83A1-F6EECF244321}">
                <p14:modId xmlns:p14="http://schemas.microsoft.com/office/powerpoint/2010/main" val="217527937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2481" name="think-cell Slide" r:id="rId4" imgW="500" imgH="500" progId="TCLayout.ActiveDocument.1">
                  <p:embed/>
                </p:oleObj>
              </mc:Choice>
              <mc:Fallback>
                <p:oleObj name="think-cell Slide" r:id="rId4" imgW="500" imgH="50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2" name="Espace réservé du titre 1"/>
          <p:cNvSpPr>
            <a:spLocks noGrp="1"/>
          </p:cNvSpPr>
          <p:nvPr>
            <p:ph type="title" hasCustomPrompt="1"/>
          </p:nvPr>
        </p:nvSpPr>
        <p:spPr>
          <a:xfrm>
            <a:off x="350729" y="188640"/>
            <a:ext cx="8397735" cy="717944"/>
          </a:xfrm>
          <a:prstGeom prst="rect">
            <a:avLst/>
          </a:prstGeom>
        </p:spPr>
        <p:txBody>
          <a:bodyPr vert="horz" lIns="0" tIns="45720" rIns="91440" bIns="45720" rtlCol="0" anchor="t" anchorCtr="0">
            <a:noAutofit/>
          </a:bodyPr>
          <a:lstStyle>
            <a:lvl1pPr>
              <a:defRPr/>
            </a:lvl1pPr>
          </a:lstStyle>
          <a:p>
            <a:r>
              <a:rPr lang="en-CA" noProof="0" dirty="0" smtClean="0"/>
              <a:t>Click to edit title</a:t>
            </a:r>
            <a:endParaRPr lang="en-CA" noProof="0" dirty="0"/>
          </a:p>
        </p:txBody>
      </p:sp>
      <p:sp>
        <p:nvSpPr>
          <p:cNvPr id="24" name="Text Placeholder 16"/>
          <p:cNvSpPr>
            <a:spLocks noGrp="1"/>
          </p:cNvSpPr>
          <p:nvPr>
            <p:ph type="body" sz="quarter" idx="10" hasCustomPrompt="1"/>
          </p:nvPr>
        </p:nvSpPr>
        <p:spPr>
          <a:xfrm>
            <a:off x="1115617" y="1196752"/>
            <a:ext cx="7416823" cy="576064"/>
          </a:xfrm>
          <a:solidFill>
            <a:srgbClr val="DCE5E4"/>
          </a:solidFill>
        </p:spPr>
        <p:txBody>
          <a:bodyPr anchor="ctr">
            <a:normAutofit/>
          </a:bodyPr>
          <a:lstStyle>
            <a:lvl1pPr>
              <a:lnSpc>
                <a:spcPct val="100000"/>
              </a:lnSpc>
              <a:defRPr sz="1600" b="1" cap="all" baseline="0">
                <a:solidFill>
                  <a:srgbClr val="808D97"/>
                </a:solidFill>
              </a:defRPr>
            </a:lvl1pPr>
          </a:lstStyle>
          <a:p>
            <a:pPr lvl="0"/>
            <a:r>
              <a:rPr lang="en-CA" smtClean="0"/>
              <a:t>CLICK TO EDIT TEXT</a:t>
            </a:r>
            <a:endParaRPr lang="en-CA" dirty="0" smtClean="0"/>
          </a:p>
        </p:txBody>
      </p:sp>
      <p:sp>
        <p:nvSpPr>
          <p:cNvPr id="26" name="Text Placeholder 16"/>
          <p:cNvSpPr>
            <a:spLocks noGrp="1"/>
          </p:cNvSpPr>
          <p:nvPr>
            <p:ph type="body" sz="quarter" idx="11" hasCustomPrompt="1"/>
          </p:nvPr>
        </p:nvSpPr>
        <p:spPr>
          <a:xfrm>
            <a:off x="1115616" y="191683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27" name="Text Placeholder 16"/>
          <p:cNvSpPr>
            <a:spLocks noGrp="1"/>
          </p:cNvSpPr>
          <p:nvPr>
            <p:ph type="body" sz="quarter" idx="12" hasCustomPrompt="1"/>
          </p:nvPr>
        </p:nvSpPr>
        <p:spPr>
          <a:xfrm>
            <a:off x="1115616" y="263691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28" name="Text Placeholder 16"/>
          <p:cNvSpPr>
            <a:spLocks noGrp="1"/>
          </p:cNvSpPr>
          <p:nvPr>
            <p:ph type="body" sz="quarter" idx="13" hasCustomPrompt="1"/>
          </p:nvPr>
        </p:nvSpPr>
        <p:spPr>
          <a:xfrm>
            <a:off x="1115616" y="335699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29" name="Text Placeholder 16"/>
          <p:cNvSpPr>
            <a:spLocks noGrp="1"/>
          </p:cNvSpPr>
          <p:nvPr>
            <p:ph type="body" sz="quarter" idx="14" hasCustomPrompt="1"/>
          </p:nvPr>
        </p:nvSpPr>
        <p:spPr>
          <a:xfrm>
            <a:off x="1115616" y="407707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15" name="Text Placeholder 14"/>
          <p:cNvSpPr>
            <a:spLocks noGrp="1"/>
          </p:cNvSpPr>
          <p:nvPr>
            <p:ph type="body" sz="quarter" idx="15" hasCustomPrompt="1"/>
          </p:nvPr>
        </p:nvSpPr>
        <p:spPr>
          <a:xfrm>
            <a:off x="496100" y="1196752"/>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1</a:t>
            </a:r>
            <a:endParaRPr lang="en-CA" dirty="0"/>
          </a:p>
        </p:txBody>
      </p:sp>
      <p:sp>
        <p:nvSpPr>
          <p:cNvPr id="16" name="Text Placeholder 14"/>
          <p:cNvSpPr>
            <a:spLocks noGrp="1"/>
          </p:cNvSpPr>
          <p:nvPr>
            <p:ph type="body" sz="quarter" idx="16" hasCustomPrompt="1"/>
          </p:nvPr>
        </p:nvSpPr>
        <p:spPr>
          <a:xfrm>
            <a:off x="496100" y="1916848"/>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2</a:t>
            </a:r>
            <a:endParaRPr lang="en-CA" dirty="0"/>
          </a:p>
        </p:txBody>
      </p:sp>
      <p:sp>
        <p:nvSpPr>
          <p:cNvPr id="17" name="Text Placeholder 14"/>
          <p:cNvSpPr>
            <a:spLocks noGrp="1"/>
          </p:cNvSpPr>
          <p:nvPr>
            <p:ph type="body" sz="quarter" idx="17" hasCustomPrompt="1"/>
          </p:nvPr>
        </p:nvSpPr>
        <p:spPr>
          <a:xfrm>
            <a:off x="496100" y="2636944"/>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3</a:t>
            </a:r>
            <a:endParaRPr lang="en-CA" dirty="0"/>
          </a:p>
        </p:txBody>
      </p:sp>
      <p:sp>
        <p:nvSpPr>
          <p:cNvPr id="18" name="Text Placeholder 14"/>
          <p:cNvSpPr>
            <a:spLocks noGrp="1"/>
          </p:cNvSpPr>
          <p:nvPr>
            <p:ph type="body" sz="quarter" idx="18" hasCustomPrompt="1"/>
          </p:nvPr>
        </p:nvSpPr>
        <p:spPr>
          <a:xfrm>
            <a:off x="496100" y="3357040"/>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4</a:t>
            </a:r>
            <a:endParaRPr lang="en-CA" dirty="0"/>
          </a:p>
        </p:txBody>
      </p:sp>
      <p:sp>
        <p:nvSpPr>
          <p:cNvPr id="19" name="Text Placeholder 14"/>
          <p:cNvSpPr>
            <a:spLocks noGrp="1"/>
          </p:cNvSpPr>
          <p:nvPr>
            <p:ph type="body" sz="quarter" idx="19" hasCustomPrompt="1"/>
          </p:nvPr>
        </p:nvSpPr>
        <p:spPr>
          <a:xfrm>
            <a:off x="496100" y="4077136"/>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5</a:t>
            </a:r>
            <a:endParaRPr lang="en-CA" dirty="0"/>
          </a:p>
        </p:txBody>
      </p:sp>
      <p:sp>
        <p:nvSpPr>
          <p:cNvPr id="20" name="Espace réservé du numéro de diapositive 5"/>
          <p:cNvSpPr>
            <a:spLocks noGrp="1"/>
          </p:cNvSpPr>
          <p:nvPr>
            <p:ph type="sldNum" sz="quarter" idx="20"/>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25"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21" name="Image 10"/>
          <p:cNvPicPr>
            <a:picLocks noChangeAspect="1"/>
          </p:cNvPicPr>
          <p:nvPr userDrawn="1"/>
        </p:nvPicPr>
        <p:blipFill rotWithShape="1">
          <a:blip r:embed="rId6"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3794281089"/>
      </p:ext>
    </p:extLst>
  </p:cSld>
  <p:clrMapOvr>
    <a:masterClrMapping/>
  </p:clrMapOvr>
  <p:timing>
    <p:tnLst>
      <p:par>
        <p:cTn id="1" dur="indefinite" restart="never" nodeType="tmRoot"/>
      </p:par>
    </p:tnLst>
  </p:timing>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2"/>
            </p:custDataLst>
            <p:extLst>
              <p:ext uri="{D42A27DB-BD31-4B8C-83A1-F6EECF244321}">
                <p14:modId xmlns:p14="http://schemas.microsoft.com/office/powerpoint/2010/main" val="97278861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3505"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Espace réservé pour une image  4"/>
          <p:cNvSpPr>
            <a:spLocks noGrp="1"/>
          </p:cNvSpPr>
          <p:nvPr>
            <p:ph type="pic" sz="quarter" idx="10"/>
          </p:nvPr>
        </p:nvSpPr>
        <p:spPr>
          <a:xfrm>
            <a:off x="395536" y="1679600"/>
            <a:ext cx="4824536" cy="3672408"/>
          </a:xfrm>
          <a:solidFill>
            <a:schemeClr val="bg1"/>
          </a:solidFill>
        </p:spPr>
        <p:txBody>
          <a:bodyPr/>
          <a:lstStyle>
            <a:lvl1pPr>
              <a:lnSpc>
                <a:spcPct val="100000"/>
              </a:lnSpc>
              <a:defRPr/>
            </a:lvl1pPr>
          </a:lstStyle>
          <a:p>
            <a:r>
              <a:rPr lang="en-US" noProof="0" smtClean="0"/>
              <a:t>Click icon to add picture</a:t>
            </a:r>
            <a:endParaRPr lang="en-CA" noProof="0" dirty="0"/>
          </a:p>
        </p:txBody>
      </p:sp>
      <p:sp>
        <p:nvSpPr>
          <p:cNvPr id="9" name="Titre 1"/>
          <p:cNvSpPr>
            <a:spLocks noGrp="1"/>
          </p:cNvSpPr>
          <p:nvPr>
            <p:ph type="ctrTitle" hasCustomPrompt="1"/>
          </p:nvPr>
        </p:nvSpPr>
        <p:spPr>
          <a:xfrm>
            <a:off x="5436096" y="1675408"/>
            <a:ext cx="3168352" cy="3672408"/>
          </a:xfrm>
        </p:spPr>
        <p:txBody>
          <a:bodyPr lIns="72000" rIns="72000" anchor="ctr" anchorCtr="0">
            <a:noAutofit/>
          </a:bodyPr>
          <a:lstStyle>
            <a:lvl1pPr algn="l">
              <a:lnSpc>
                <a:spcPct val="100000"/>
              </a:lnSpc>
              <a:defRPr sz="2000" cap="none" baseline="0">
                <a:solidFill>
                  <a:srgbClr val="8996A0"/>
                </a:solidFill>
                <a:latin typeface="Arial Black" pitchFamily="34" charset="0"/>
              </a:defRPr>
            </a:lvl1pPr>
          </a:lstStyle>
          <a:p>
            <a:r>
              <a:rPr lang="en-CA" noProof="0" dirty="0" smtClean="0"/>
              <a:t>Click to edit title</a:t>
            </a:r>
            <a:endParaRPr lang="en-CA" noProof="0" dirty="0"/>
          </a:p>
        </p:txBody>
      </p:sp>
      <p:sp>
        <p:nvSpPr>
          <p:cNvPr id="10"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pic>
        <p:nvPicPr>
          <p:cNvPr id="2" name="Image 1"/>
          <p:cNvPicPr>
            <a:picLocks noChangeAspect="1"/>
          </p:cNvPicPr>
          <p:nvPr userDrawn="1"/>
        </p:nvPicPr>
        <p:blipFill rotWithShape="1">
          <a:blip r:embed="rId6">
            <a:extLst>
              <a:ext uri="{28A0092B-C50C-407E-A947-70E740481C1C}">
                <a14:useLocalDpi xmlns:a14="http://schemas.microsoft.com/office/drawing/2010/main" val="0"/>
              </a:ext>
            </a:extLst>
          </a:blip>
          <a:srcRect r="15300"/>
          <a:stretch/>
        </p:blipFill>
        <p:spPr>
          <a:xfrm>
            <a:off x="5257800" y="1412776"/>
            <a:ext cx="3887095" cy="4364375"/>
          </a:xfrm>
          <a:prstGeom prst="rect">
            <a:avLst/>
          </a:prstGeom>
        </p:spPr>
      </p:pic>
      <p:sp>
        <p:nvSpPr>
          <p:cNvPr id="8"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2204695890"/>
      </p:ext>
    </p:extLst>
  </p:cSld>
  <p:clrMapOvr>
    <a:masterClrMapping/>
  </p:clrMapOvr>
  <p:timing>
    <p:tnLst>
      <p:par>
        <p:cTn id="1" dur="indefinite" restart="never" nodeType="tmRoot"/>
      </p:par>
    </p:tnLst>
  </p:timing>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lnSpc>
                <a:spcPct val="100000"/>
              </a:lnSpc>
              <a:defRPr/>
            </a:lvl1pPr>
          </a:lstStyle>
          <a:p>
            <a:r>
              <a:rPr lang="en-CA" noProof="0" smtClean="0"/>
              <a:t>Click to edit title</a:t>
            </a:r>
            <a:endParaRPr lang="en-CA" dirty="0"/>
          </a:p>
        </p:txBody>
      </p:sp>
      <p:sp>
        <p:nvSpPr>
          <p:cNvPr id="3" name="Espace réservé du contenu 2"/>
          <p:cNvSpPr>
            <a:spLocks noGrp="1"/>
          </p:cNvSpPr>
          <p:nvPr>
            <p:ph idx="1" hasCustomPrompt="1"/>
          </p:nvPr>
        </p:nvSpPr>
        <p:spPr>
          <a:xfrm>
            <a:off x="350729" y="1196752"/>
            <a:ext cx="8397735" cy="4752528"/>
          </a:xfrm>
        </p:spPr>
        <p:txBody>
          <a:bodyPr lIns="0" rIns="72000"/>
          <a:lstStyle>
            <a:lvl1pPr>
              <a:lnSpc>
                <a:spcPct val="100000"/>
              </a:lnSpc>
              <a:spcBef>
                <a:spcPts val="600"/>
              </a:spcBef>
              <a:defRPr/>
            </a:lvl1pPr>
            <a:lvl2pPr>
              <a:lnSpc>
                <a:spcPct val="100000"/>
              </a:lnSpc>
              <a:buClr>
                <a:srgbClr val="808D97"/>
              </a:buClr>
              <a:defRPr/>
            </a:lvl2pPr>
            <a:lvl3pPr>
              <a:lnSpc>
                <a:spcPct val="100000"/>
              </a:lnSpc>
              <a:buClr>
                <a:srgbClr val="8996A0"/>
              </a:buClr>
              <a:defRPr sz="1200"/>
            </a:lvl3pPr>
            <a:lvl4pPr>
              <a:lnSpc>
                <a:spcPct val="100000"/>
              </a:lnSpc>
              <a:buClr>
                <a:srgbClr val="8996A0"/>
              </a:buClr>
              <a:defRPr sz="1200"/>
            </a:lvl4p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p:txBody>
      </p:sp>
      <p:sp>
        <p:nvSpPr>
          <p:cNvPr id="8" name="Espace réservé du numéro de diapositive 5"/>
          <p:cNvSpPr>
            <a:spLocks noGrp="1"/>
          </p:cNvSpPr>
          <p:nvPr>
            <p:ph type="sldNum" sz="quarter" idx="15"/>
          </p:nvPr>
        </p:nvSpPr>
        <p:spPr>
          <a:xfrm>
            <a:off x="360040" y="6309320"/>
            <a:ext cx="323528" cy="360000"/>
          </a:xfrm>
          <a:prstGeom prst="rect">
            <a:avLst/>
          </a:prstGeom>
        </p:spPr>
        <p:txBody>
          <a:bodyPr/>
          <a:lstStyle>
            <a:lvl1pPr>
              <a:lnSpc>
                <a:spcPct val="100000"/>
              </a:lnSpc>
              <a:defRPr/>
            </a:lvl1pPr>
          </a:lstStyle>
          <a:p>
            <a:fld id="{CCEA77D5-0B01-41C0-8AB2-471B057BD053}" type="slidenum">
              <a:rPr lang="en-CA" smtClean="0"/>
              <a:pPr/>
              <a:t>‹#›</a:t>
            </a:fld>
            <a:endParaRPr lang="en-CA" dirty="0"/>
          </a:p>
        </p:txBody>
      </p:sp>
      <p:sp>
        <p:nvSpPr>
          <p:cNvPr id="9" name="Text Placeholder 6"/>
          <p:cNvSpPr>
            <a:spLocks noGrp="1"/>
          </p:cNvSpPr>
          <p:nvPr>
            <p:ph type="body" sz="quarter" idx="16" hasCustomPrompt="1"/>
          </p:nvPr>
        </p:nvSpPr>
        <p:spPr>
          <a:xfrm>
            <a:off x="755576" y="6308725"/>
            <a:ext cx="6119887" cy="360363"/>
          </a:xfrm>
        </p:spPr>
        <p:txBody>
          <a:bodyPr anchor="ctr">
            <a:noAutofit/>
          </a:bodyPr>
          <a:lstStyle>
            <a:lvl1pPr>
              <a:lnSpc>
                <a:spcPct val="1000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dirty="0" smtClean="0"/>
              <a:t>Click to add notes</a:t>
            </a:r>
            <a:endParaRPr lang="en-CA" dirty="0"/>
          </a:p>
        </p:txBody>
      </p:sp>
      <p:sp>
        <p:nvSpPr>
          <p:cNvPr id="7" name="Text Box 23"/>
          <p:cNvSpPr txBox="1">
            <a:spLocks noChangeArrowheads="1"/>
          </p:cNvSpPr>
          <p:nvPr userDrawn="1"/>
        </p:nvSpPr>
        <p:spPr bwMode="auto">
          <a:xfrm rot="16200000">
            <a:off x="7660213" y="3496360"/>
            <a:ext cx="2695044" cy="274320"/>
          </a:xfrm>
          <a:prstGeom prst="rect">
            <a:avLst/>
          </a:prstGeom>
          <a:no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505268886"/>
      </p:ext>
    </p:extLst>
  </p:cSld>
  <p:clrMapOvr>
    <a:masterClrMapping/>
  </p:clrMapOvr>
  <p:timing>
    <p:tnLst>
      <p:par>
        <p:cTn id="1" dur="indefinite" restart="never" nodeType="tmRoot"/>
      </p:par>
    </p:tnLst>
  </p:timing>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Title and Content 16 pt">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a:lvl1pPr>
          </a:lstStyle>
          <a:p>
            <a:r>
              <a:rPr lang="en-CA" noProof="0" smtClean="0"/>
              <a:t>Click to edit title</a:t>
            </a:r>
            <a:endParaRPr lang="en-CA" dirty="0"/>
          </a:p>
        </p:txBody>
      </p:sp>
      <p:sp>
        <p:nvSpPr>
          <p:cNvPr id="3" name="Espace réservé du contenu 2"/>
          <p:cNvSpPr>
            <a:spLocks noGrp="1"/>
          </p:cNvSpPr>
          <p:nvPr>
            <p:ph idx="1" hasCustomPrompt="1"/>
          </p:nvPr>
        </p:nvSpPr>
        <p:spPr>
          <a:xfrm>
            <a:off x="350729" y="1196752"/>
            <a:ext cx="8397735" cy="4752528"/>
          </a:xfrm>
        </p:spPr>
        <p:txBody>
          <a:bodyPr lIns="0" rIns="72000">
            <a:normAutofit/>
          </a:bodyPr>
          <a:lstStyle>
            <a:lvl1pPr>
              <a:lnSpc>
                <a:spcPct val="100000"/>
              </a:lnSpc>
              <a:spcBef>
                <a:spcPts val="600"/>
              </a:spcBef>
              <a:defRPr sz="1600"/>
            </a:lvl1pPr>
            <a:lvl2pPr>
              <a:lnSpc>
                <a:spcPct val="100000"/>
              </a:lnSpc>
              <a:spcBef>
                <a:spcPts val="600"/>
              </a:spcBef>
              <a:buClr>
                <a:srgbClr val="8996A0"/>
              </a:buClr>
              <a:defRPr sz="1600"/>
            </a:lvl2pPr>
            <a:lvl3pPr>
              <a:lnSpc>
                <a:spcPct val="100000"/>
              </a:lnSpc>
              <a:spcBef>
                <a:spcPts val="600"/>
              </a:spcBef>
              <a:buClr>
                <a:srgbClr val="8996A0"/>
              </a:buClr>
              <a:defRPr sz="1600"/>
            </a:lvl3pPr>
            <a:lvl4pPr>
              <a:lnSpc>
                <a:spcPct val="100000"/>
              </a:lnSpc>
              <a:spcBef>
                <a:spcPts val="600"/>
              </a:spcBef>
              <a:buClr>
                <a:srgbClr val="8996A0"/>
              </a:buClr>
              <a:defRPr sz="1600"/>
            </a:lvl4pPr>
            <a:lvl5pPr>
              <a:lnSpc>
                <a:spcPts val="1600"/>
              </a:lnSpc>
              <a:spcBef>
                <a:spcPts val="600"/>
              </a:spcBef>
              <a:buClr>
                <a:srgbClr val="8996A0"/>
              </a:buClr>
              <a:defRPr sz="1600"/>
            </a:lvl5p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p:txBody>
      </p:sp>
      <p:sp>
        <p:nvSpPr>
          <p:cNvPr id="11" name="Espace réservé du numéro de diapositive 5"/>
          <p:cNvSpPr>
            <a:spLocks noGrp="1"/>
          </p:cNvSpPr>
          <p:nvPr>
            <p:ph type="sldNum" sz="quarter" idx="12"/>
          </p:nvPr>
        </p:nvSpPr>
        <p:spPr>
          <a:xfrm>
            <a:off x="360040" y="6308725"/>
            <a:ext cx="323528" cy="360000"/>
          </a:xfrm>
          <a:prstGeom prst="rect">
            <a:avLst/>
          </a:prstGeom>
        </p:spPr>
        <p:txBody>
          <a:bodyPr/>
          <a:lstStyle/>
          <a:p>
            <a:fld id="{CCEA77D5-0B01-41C0-8AB2-471B057BD053}" type="slidenum">
              <a:rPr lang="en-CA" smtClean="0"/>
              <a:pPr/>
              <a:t>‹#›</a:t>
            </a:fld>
            <a:endParaRPr lang="en-CA" dirty="0"/>
          </a:p>
        </p:txBody>
      </p:sp>
      <p:sp>
        <p:nvSpPr>
          <p:cNvPr id="6"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
        <p:nvSpPr>
          <p:cNvPr id="8"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9"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1560236023"/>
      </p:ext>
    </p:extLst>
  </p:cSld>
  <p:clrMapOvr>
    <a:masterClrMapping/>
  </p:clrMapOvr>
  <p:timing>
    <p:tnLst>
      <p:par>
        <p:cTn id="1" dur="indefinite" restart="never" nodeType="tmRoot"/>
      </p:par>
    </p:tnLst>
  </p:timing>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2 Titles and Content">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p:custDataLst>
              <p:tags r:id="rId2"/>
            </p:custDataLst>
            <p:extLst>
              <p:ext uri="{D42A27DB-BD31-4B8C-83A1-F6EECF244321}">
                <p14:modId xmlns:p14="http://schemas.microsoft.com/office/powerpoint/2010/main" val="281695516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4529"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Espace réservé du contenu 13"/>
          <p:cNvSpPr>
            <a:spLocks noGrp="1"/>
          </p:cNvSpPr>
          <p:nvPr>
            <p:ph sz="quarter" idx="13" hasCustomPrompt="1"/>
          </p:nvPr>
        </p:nvSpPr>
        <p:spPr>
          <a:xfrm>
            <a:off x="361106" y="548680"/>
            <a:ext cx="8387358" cy="288032"/>
          </a:xfrm>
        </p:spPr>
        <p:txBody>
          <a:bodyPr lIns="0">
            <a:noAutofit/>
          </a:bodyPr>
          <a:lstStyle>
            <a:lvl1pPr>
              <a:defRPr sz="1600" b="1" cap="all" baseline="0">
                <a:solidFill>
                  <a:srgbClr val="8996A0"/>
                </a:solidFill>
              </a:defRPr>
            </a:lvl1pPr>
          </a:lstStyle>
          <a:p>
            <a:pPr lvl="0"/>
            <a:r>
              <a:rPr lang="en-CA" noProof="0" smtClean="0"/>
              <a:t>Click to edit SUB-TITLE</a:t>
            </a:r>
            <a:endParaRPr lang="en-CA" noProof="0" dirty="0" smtClean="0"/>
          </a:p>
        </p:txBody>
      </p:sp>
      <p:sp>
        <p:nvSpPr>
          <p:cNvPr id="10" name="Titre 1"/>
          <p:cNvSpPr>
            <a:spLocks noGrp="1"/>
          </p:cNvSpPr>
          <p:nvPr>
            <p:ph type="title"/>
          </p:nvPr>
        </p:nvSpPr>
        <p:spPr>
          <a:xfrm>
            <a:off x="358140" y="188640"/>
            <a:ext cx="8390324" cy="432048"/>
          </a:xfrm>
        </p:spPr>
        <p:txBody>
          <a:bodyPr/>
          <a:lstStyle>
            <a:lvl1pPr>
              <a:defRPr cap="all" baseline="0"/>
            </a:lvl1pPr>
          </a:lstStyle>
          <a:p>
            <a:r>
              <a:rPr lang="en-US" smtClean="0"/>
              <a:t>Click to edit Master title style</a:t>
            </a:r>
            <a:endParaRPr lang="en-CA" dirty="0"/>
          </a:p>
        </p:txBody>
      </p:sp>
      <p:sp>
        <p:nvSpPr>
          <p:cNvPr id="20" name="Espace réservé du contenu 2"/>
          <p:cNvSpPr>
            <a:spLocks noGrp="1"/>
          </p:cNvSpPr>
          <p:nvPr>
            <p:ph idx="1" hasCustomPrompt="1"/>
          </p:nvPr>
        </p:nvSpPr>
        <p:spPr>
          <a:xfrm>
            <a:off x="350729" y="1196752"/>
            <a:ext cx="8397735" cy="4752528"/>
          </a:xfrm>
        </p:spPr>
        <p:txBody>
          <a:bodyPr lIns="0" rIns="72000">
            <a:normAutofit/>
          </a:bodyPr>
          <a:lstStyle>
            <a:lvl1pPr>
              <a:lnSpc>
                <a:spcPct val="100000"/>
              </a:lnSpc>
              <a:defRPr sz="1600"/>
            </a:lvl1pPr>
            <a:lvl2pPr>
              <a:lnSpc>
                <a:spcPct val="100000"/>
              </a:lnSpc>
              <a:buClr>
                <a:srgbClr val="8996A0"/>
              </a:buClr>
              <a:defRPr sz="1400"/>
            </a:lvl2pPr>
            <a:lvl3pPr>
              <a:lnSpc>
                <a:spcPct val="100000"/>
              </a:lnSpc>
              <a:buClr>
                <a:srgbClr val="8996A0"/>
              </a:buClr>
              <a:defRPr sz="1200"/>
            </a:lvl3pPr>
            <a:lvl4pPr>
              <a:lnSpc>
                <a:spcPct val="100000"/>
              </a:lnSpc>
              <a:buClr>
                <a:srgbClr val="8996A0"/>
              </a:buClr>
              <a:defRPr sz="1200"/>
            </a:lvl4pPr>
            <a:lvl5pPr>
              <a:lnSpc>
                <a:spcPts val="1600"/>
              </a:lnSpc>
              <a:buClr>
                <a:srgbClr val="8996A0"/>
              </a:buClr>
              <a:defRPr sz="1600"/>
            </a:lvl5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8"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12"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
        <p:nvSpPr>
          <p:cNvPr id="13"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17" name="Image 10"/>
          <p:cNvPicPr>
            <a:picLocks noChangeAspect="1"/>
          </p:cNvPicPr>
          <p:nvPr userDrawn="1"/>
        </p:nvPicPr>
        <p:blipFill rotWithShape="1">
          <a:blip r:embed="rId6"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1764910574"/>
      </p:ext>
    </p:extLst>
  </p:cSld>
  <p:clrMapOvr>
    <a:masterClrMapping/>
  </p:clrMapOvr>
  <p:timing>
    <p:tnLst>
      <p:par>
        <p:cTn id="1" dur="indefinite" restart="never" nodeType="tmRoot"/>
      </p:par>
    </p:tnLst>
  </p:timing>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en-CA" smtClean="0"/>
              <a:t>Click to edit title</a:t>
            </a:r>
            <a:endParaRPr lang="en-CA" dirty="0"/>
          </a:p>
        </p:txBody>
      </p:sp>
      <p:sp>
        <p:nvSpPr>
          <p:cNvPr id="3" name="Espace réservé du contenu 2"/>
          <p:cNvSpPr>
            <a:spLocks noGrp="1"/>
          </p:cNvSpPr>
          <p:nvPr>
            <p:ph sz="half" idx="1" hasCustomPrompt="1"/>
          </p:nvPr>
        </p:nvSpPr>
        <p:spPr>
          <a:xfrm>
            <a:off x="344383" y="1916832"/>
            <a:ext cx="4132613" cy="4032448"/>
          </a:xfrm>
          <a:ln>
            <a:noFill/>
          </a:ln>
        </p:spPr>
        <p:txBody>
          <a:bodyPr>
            <a:normAutofit/>
          </a:bodyPr>
          <a:lstStyle>
            <a:lvl1pPr>
              <a:lnSpc>
                <a:spcPct val="100000"/>
              </a:lnSpc>
              <a:defRPr sz="1600"/>
            </a:lvl1pPr>
            <a:lvl2pPr>
              <a:lnSpc>
                <a:spcPct val="100000"/>
              </a:lnSpc>
              <a:buClr>
                <a:srgbClr val="8996A0"/>
              </a:buClr>
              <a:defRPr sz="1400"/>
            </a:lvl2pPr>
            <a:lvl3pPr>
              <a:lnSpc>
                <a:spcPct val="100000"/>
              </a:lnSpc>
              <a:buClr>
                <a:srgbClr val="8996A0"/>
              </a:buClr>
              <a:defRPr sz="1200"/>
            </a:lvl3pPr>
            <a:lvl4pPr>
              <a:lnSpc>
                <a:spcPct val="100000"/>
              </a:lnSpc>
              <a:buClr>
                <a:srgbClr val="8996A0"/>
              </a:buClr>
              <a:defRPr sz="1200"/>
            </a:lvl4pPr>
            <a:lvl5pPr>
              <a:buClr>
                <a:srgbClr val="8996A0"/>
              </a:buClr>
              <a:defRPr sz="1200"/>
            </a:lvl5pPr>
            <a:lvl6pPr>
              <a:defRPr sz="1800"/>
            </a:lvl6pPr>
            <a:lvl7pPr>
              <a:defRPr sz="1800"/>
            </a:lvl7pPr>
            <a:lvl8pPr>
              <a:defRPr sz="1800"/>
            </a:lvl8pPr>
            <a:lvl9pPr>
              <a:defRPr sz="1800"/>
            </a:lvl9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4" name="Espace réservé du contenu 3"/>
          <p:cNvSpPr>
            <a:spLocks noGrp="1"/>
          </p:cNvSpPr>
          <p:nvPr>
            <p:ph sz="half" idx="2" hasCustomPrompt="1"/>
          </p:nvPr>
        </p:nvSpPr>
        <p:spPr>
          <a:xfrm>
            <a:off x="4644007" y="1916832"/>
            <a:ext cx="4048731" cy="4032448"/>
          </a:xfrm>
          <a:ln>
            <a:noFill/>
          </a:ln>
        </p:spPr>
        <p:txBody>
          <a:bodyPr>
            <a:normAutofit/>
          </a:bodyPr>
          <a:lstStyle>
            <a:lvl1pPr>
              <a:lnSpc>
                <a:spcPct val="100000"/>
              </a:lnSpc>
              <a:defRPr sz="1600"/>
            </a:lvl1pPr>
            <a:lvl2pPr>
              <a:lnSpc>
                <a:spcPct val="100000"/>
              </a:lnSpc>
              <a:buClr>
                <a:srgbClr val="8996A0"/>
              </a:buClr>
              <a:defRPr sz="1400"/>
            </a:lvl2pPr>
            <a:lvl3pPr>
              <a:lnSpc>
                <a:spcPct val="100000"/>
              </a:lnSpc>
              <a:buClr>
                <a:srgbClr val="8996A0"/>
              </a:buClr>
              <a:defRPr sz="1200"/>
            </a:lvl3pPr>
            <a:lvl4pPr>
              <a:lnSpc>
                <a:spcPct val="100000"/>
              </a:lnSpc>
              <a:buClr>
                <a:srgbClr val="8996A0"/>
              </a:buClr>
              <a:defRPr sz="1200"/>
            </a:lvl4pPr>
            <a:lvl5pPr>
              <a:buClr>
                <a:srgbClr val="8996A0"/>
              </a:buClr>
              <a:defRPr sz="1200"/>
            </a:lvl5pPr>
            <a:lvl6pPr>
              <a:defRPr sz="1800"/>
            </a:lvl6pPr>
            <a:lvl7pPr>
              <a:defRPr sz="1800"/>
            </a:lvl7pPr>
            <a:lvl8pPr>
              <a:defRPr sz="1800"/>
            </a:lvl8pPr>
            <a:lvl9pPr>
              <a:defRPr sz="1800"/>
            </a:lvl9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13" name="Espace réservé du texte 2"/>
          <p:cNvSpPr>
            <a:spLocks noGrp="1"/>
          </p:cNvSpPr>
          <p:nvPr>
            <p:ph type="body" idx="14" hasCustomPrompt="1"/>
          </p:nvPr>
        </p:nvSpPr>
        <p:spPr>
          <a:xfrm>
            <a:off x="344363" y="1260000"/>
            <a:ext cx="4132633" cy="639762"/>
          </a:xfrm>
        </p:spPr>
        <p:txBody>
          <a:bodyPr lIns="0" rIns="72000" anchor="ctr" anchorCtr="0">
            <a:normAutofit/>
          </a:bodyPr>
          <a:lstStyle>
            <a:lvl1pPr marL="0" indent="0">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CA" smtClean="0"/>
              <a:t>Click to edit text</a:t>
            </a:r>
            <a:endParaRPr lang="en-CA" dirty="0" smtClean="0"/>
          </a:p>
        </p:txBody>
      </p:sp>
      <p:sp>
        <p:nvSpPr>
          <p:cNvPr id="14" name="Espace réservé du texte 4"/>
          <p:cNvSpPr>
            <a:spLocks noGrp="1"/>
          </p:cNvSpPr>
          <p:nvPr>
            <p:ph type="body" sz="quarter" idx="3" hasCustomPrompt="1"/>
          </p:nvPr>
        </p:nvSpPr>
        <p:spPr>
          <a:xfrm>
            <a:off x="4645025" y="1260000"/>
            <a:ext cx="4047713" cy="639762"/>
          </a:xfrm>
        </p:spPr>
        <p:txBody>
          <a:bodyPr lIns="0" rIns="72000" anchor="ctr" anchorCtr="0">
            <a:normAutofit/>
          </a:bodyPr>
          <a:lstStyle>
            <a:lvl1pPr marL="0" indent="0">
              <a:lnSpc>
                <a:spcPct val="100000"/>
              </a:lnSpc>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CA" smtClean="0"/>
              <a:t>Click to edit text</a:t>
            </a:r>
            <a:endParaRPr lang="en-CA" dirty="0" smtClean="0"/>
          </a:p>
        </p:txBody>
      </p:sp>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15"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
        <p:nvSpPr>
          <p:cNvPr id="11"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12"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1049595787"/>
      </p:ext>
    </p:extLst>
  </p:cSld>
  <p:clrMapOvr>
    <a:masterClrMapping/>
  </p:clrMapOvr>
  <p:timing>
    <p:tnLst>
      <p:par>
        <p:cTn id="1" dur="indefinite" restart="never" nodeType="tmRoot"/>
      </p:par>
    </p:tnLst>
  </p:timing>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en-CA" smtClean="0"/>
              <a:t>Click to edit title</a:t>
            </a:r>
            <a:endParaRPr lang="en-CA" dirty="0"/>
          </a:p>
        </p:txBody>
      </p:sp>
      <p:sp>
        <p:nvSpPr>
          <p:cNvPr id="5"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7"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
        <p:nvSpPr>
          <p:cNvPr id="8"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10"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403024328"/>
      </p:ext>
    </p:extLst>
  </p:cSld>
  <p:clrMapOvr>
    <a:masterClrMapping/>
  </p:clrMapOvr>
  <p:timing>
    <p:tnLst>
      <p:par>
        <p:cTn id="1" dur="indefinite" restart="never" nodeType="tmRoot"/>
      </p:par>
    </p:tnLst>
  </p:timing>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4"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6"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2410936366"/>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4">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5770984" cy="41805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57200" y="1800001"/>
            <a:ext cx="8229600" cy="4149280"/>
          </a:xfrm>
        </p:spPr>
        <p:txBody>
          <a:bodyPr lIns="0"/>
          <a:lstStyle>
            <a:lvl1pPr>
              <a:lnSpc>
                <a:spcPts val="2400"/>
              </a:lnSpc>
              <a:spcBef>
                <a:spcPts val="600"/>
              </a:spcBef>
              <a:defRPr sz="1600" b="1"/>
            </a:lvl1pPr>
            <a:lvl2pPr>
              <a:lnSpc>
                <a:spcPts val="2400"/>
              </a:lnSpc>
              <a:spcBef>
                <a:spcPts val="600"/>
              </a:spcBef>
              <a:defRPr sz="1600"/>
            </a:lvl2pPr>
            <a:lvl3pPr>
              <a:lnSpc>
                <a:spcPts val="2400"/>
              </a:lnSpc>
              <a:spcBef>
                <a:spcPts val="600"/>
              </a:spcBef>
              <a:defRPr sz="1600"/>
            </a:lvl3pPr>
            <a:lvl4pPr>
              <a:lnSpc>
                <a:spcPts val="2400"/>
              </a:lnSpc>
              <a:spcBef>
                <a:spcPts val="600"/>
              </a:spcBef>
              <a:defRPr sz="1600"/>
            </a:lvl4pPr>
            <a:lvl5pPr>
              <a:lnSpc>
                <a:spcPts val="2400"/>
              </a:lnSpc>
              <a:spcBef>
                <a:spcPts val="600"/>
              </a:spcBef>
              <a:defRPr sz="160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noProof="0" smtClean="0"/>
              <a:t>EXAMPLE OF A LONG SECTION TITLE FOR PRESENTATION</a:t>
            </a:r>
            <a:endParaRPr lang="en-CA" noProof="0"/>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noProof="0" smtClean="0"/>
              <a:pPr/>
              <a:t>‹#›</a:t>
            </a:fld>
            <a:endParaRPr lang="en-CA" noProof="0"/>
          </a:p>
        </p:txBody>
      </p:sp>
      <p:sp>
        <p:nvSpPr>
          <p:cNvPr id="14" name="Espace réservé du contenu 13"/>
          <p:cNvSpPr>
            <a:spLocks noGrp="1"/>
          </p:cNvSpPr>
          <p:nvPr>
            <p:ph sz="quarter" idx="13"/>
          </p:nvPr>
        </p:nvSpPr>
        <p:spPr>
          <a:xfrm>
            <a:off x="457200" y="836712"/>
            <a:ext cx="5759871" cy="288032"/>
          </a:xfrm>
        </p:spPr>
        <p:txBody>
          <a:bodyPr lIns="0">
            <a:noAutofit/>
          </a:bodyPr>
          <a:lstStyle>
            <a:lvl1pPr>
              <a:defRPr sz="1600" b="1" cap="all" baseline="0">
                <a:solidFill>
                  <a:srgbClr val="808D97"/>
                </a:solidFill>
              </a:defRPr>
            </a:lvl1pPr>
          </a:lstStyle>
          <a:p>
            <a:pPr lvl="0"/>
            <a:r>
              <a:rPr lang="en-US" noProof="0" smtClean="0"/>
              <a:t>Click to edit Master text styles</a:t>
            </a:r>
          </a:p>
        </p:txBody>
      </p:sp>
      <p:pic>
        <p:nvPicPr>
          <p:cNvPr id="15" name="Imag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
        <p:nvSpPr>
          <p:cNvPr id="7" name="Espace réservé pour une image  6"/>
          <p:cNvSpPr>
            <a:spLocks noGrp="1"/>
          </p:cNvSpPr>
          <p:nvPr>
            <p:ph type="pic" sz="quarter" idx="14"/>
          </p:nvPr>
        </p:nvSpPr>
        <p:spPr>
          <a:xfrm>
            <a:off x="6660512" y="404813"/>
            <a:ext cx="2447992" cy="719931"/>
          </a:xfrm>
        </p:spPr>
        <p:txBody>
          <a:bodyPr lIns="0" anchor="ctr" anchorCtr="0"/>
          <a:lstStyle>
            <a:lvl1pPr marL="0" indent="0">
              <a:tabLst/>
              <a:defRPr/>
            </a:lvl1pPr>
          </a:lstStyle>
          <a:p>
            <a:r>
              <a:rPr lang="en-US" noProof="0" smtClean="0"/>
              <a:t>Click icon to add picture</a:t>
            </a:r>
            <a:endParaRPr lang="en-CA" noProof="0"/>
          </a:p>
        </p:txBody>
      </p:sp>
      <p:cxnSp>
        <p:nvCxnSpPr>
          <p:cNvPr id="10" name="Connecteur droit 9"/>
          <p:cNvCxnSpPr/>
          <p:nvPr userDrawn="1"/>
        </p:nvCxnSpPr>
        <p:spPr>
          <a:xfrm>
            <a:off x="6444208" y="404664"/>
            <a:ext cx="0" cy="720080"/>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1551674"/>
      </p:ext>
    </p:extLst>
  </p:cSld>
  <p:clrMapOvr>
    <a:masterClrMapping/>
  </p:clrMapOvr>
  <p:timing>
    <p:tnLst>
      <p:par>
        <p:cTn id="1" dur="indefinite" restart="never" nodeType="tmRoot"/>
      </p:par>
    </p:tnLst>
  </p:timing>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Empty without line">
    <p:spTree>
      <p:nvGrpSpPr>
        <p:cNvPr id="1" name=""/>
        <p:cNvGrpSpPr/>
        <p:nvPr/>
      </p:nvGrpSpPr>
      <p:grpSpPr>
        <a:xfrm>
          <a:off x="0" y="0"/>
          <a:ext cx="0" cy="0"/>
          <a:chOff x="0" y="0"/>
          <a:chExt cx="0" cy="0"/>
        </a:xfrm>
      </p:grpSpPr>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2" name="Rectangle 1"/>
          <p:cNvSpPr/>
          <p:nvPr userDrawn="1"/>
        </p:nvSpPr>
        <p:spPr>
          <a:xfrm>
            <a:off x="179512" y="332656"/>
            <a:ext cx="8964488" cy="58326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7"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429674817"/>
      </p:ext>
    </p:extLst>
  </p:cSld>
  <p:clrMapOvr>
    <a:masterClrMapping/>
  </p:clrMapOvr>
  <p:timing>
    <p:tnLst>
      <p:par>
        <p:cTn id="1" dur="indefinite" restart="never" nodeType="tmRoot"/>
      </p:par>
    </p:tnLst>
  </p:timing>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Q&amp;A">
    <p:spTree>
      <p:nvGrpSpPr>
        <p:cNvPr id="1" name=""/>
        <p:cNvGrpSpPr/>
        <p:nvPr/>
      </p:nvGrpSpPr>
      <p:grpSpPr>
        <a:xfrm>
          <a:off x="0" y="0"/>
          <a:ext cx="0" cy="0"/>
          <a:chOff x="0" y="0"/>
          <a:chExt cx="0" cy="0"/>
        </a:xfrm>
      </p:grpSpPr>
      <p:graphicFrame>
        <p:nvGraphicFramePr>
          <p:cNvPr id="14" name="Object 13" hidden="1"/>
          <p:cNvGraphicFramePr>
            <a:graphicFrameLocks noChangeAspect="1"/>
          </p:cNvGraphicFramePr>
          <p:nvPr>
            <p:custDataLst>
              <p:tags r:id="rId2"/>
            </p:custDataLst>
            <p:extLst>
              <p:ext uri="{D42A27DB-BD31-4B8C-83A1-F6EECF244321}">
                <p14:modId xmlns:p14="http://schemas.microsoft.com/office/powerpoint/2010/main" val="57579112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5553"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ctangle 6"/>
          <p:cNvSpPr>
            <a:spLocks noChangeArrowheads="1"/>
          </p:cNvSpPr>
          <p:nvPr userDrawn="1"/>
        </p:nvSpPr>
        <p:spPr bwMode="auto">
          <a:xfrm>
            <a:off x="3059832" y="2758430"/>
            <a:ext cx="3528391" cy="1390650"/>
          </a:xfrm>
          <a:prstGeom prst="rect">
            <a:avLst/>
          </a:prstGeom>
          <a:solidFill>
            <a:schemeClr val="bg1">
              <a:alpha val="47842"/>
            </a:schemeClr>
          </a:solidFill>
          <a:ln w="9525">
            <a:noFill/>
            <a:miter lim="800000"/>
            <a:headEnd/>
            <a:tailEnd/>
          </a:ln>
        </p:spPr>
        <p:txBody>
          <a:bodyPr anchor="ct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CA" sz="7200" b="1" dirty="0" smtClean="0">
                <a:solidFill>
                  <a:srgbClr val="808D97"/>
                </a:solidFill>
              </a:rPr>
              <a:t>Q&amp;A</a:t>
            </a:r>
            <a:endParaRPr lang="en-CA" sz="7200" b="1" dirty="0">
              <a:solidFill>
                <a:srgbClr val="808D97"/>
              </a:solidFill>
            </a:endParaRPr>
          </a:p>
        </p:txBody>
      </p:sp>
      <p:sp>
        <p:nvSpPr>
          <p:cNvPr id="11" name="Espace réservé du numéro de diapositive 5"/>
          <p:cNvSpPr>
            <a:spLocks noGrp="1"/>
          </p:cNvSpPr>
          <p:nvPr>
            <p:ph type="sldNum" sz="quarter" idx="12"/>
          </p:nvPr>
        </p:nvSpPr>
        <p:spPr>
          <a:xfrm>
            <a:off x="360040" y="6309320"/>
            <a:ext cx="323528" cy="360000"/>
          </a:xfrm>
          <a:prstGeom prst="rect">
            <a:avLst/>
          </a:prstGeom>
        </p:spPr>
        <p:txBody>
          <a:bodyPr/>
          <a:lstStyle/>
          <a:p>
            <a:fld id="{CCEA77D5-0B01-41C0-8AB2-471B057BD053}" type="slidenum">
              <a:rPr lang="en-CA" smtClean="0"/>
              <a:pPr/>
              <a:t>‹#›</a:t>
            </a:fld>
            <a:endParaRPr lang="en-CA"/>
          </a:p>
        </p:txBody>
      </p:sp>
      <p:sp>
        <p:nvSpPr>
          <p:cNvPr id="8" name="Rectangle à coins arrondis 7"/>
          <p:cNvSpPr/>
          <p:nvPr userDrawn="1"/>
        </p:nvSpPr>
        <p:spPr>
          <a:xfrm>
            <a:off x="1475656" y="2780928"/>
            <a:ext cx="1512168" cy="1368152"/>
          </a:xfrm>
          <a:prstGeom prst="roundRect">
            <a:avLst/>
          </a:prstGeom>
          <a:solidFill>
            <a:srgbClr val="CC00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73050" indent="-273050" algn="ctr" defTabSz="1300163">
              <a:spcBef>
                <a:spcPct val="50000"/>
              </a:spcBef>
              <a:buClr>
                <a:srgbClr val="174A7C"/>
              </a:buClr>
            </a:pPr>
            <a:r>
              <a:rPr lang="en-CA" sz="7500" b="1" dirty="0" smtClean="0">
                <a:solidFill>
                  <a:prstClr val="white"/>
                </a:solidFill>
              </a:rPr>
              <a:t>?</a:t>
            </a:r>
            <a:endParaRPr lang="en-CA" sz="7500" b="1" dirty="0">
              <a:solidFill>
                <a:prstClr val="white"/>
              </a:solidFill>
            </a:endParaRPr>
          </a:p>
        </p:txBody>
      </p:sp>
      <p:pic>
        <p:nvPicPr>
          <p:cNvPr id="9" name="Image 10"/>
          <p:cNvPicPr>
            <a:picLocks noChangeAspect="1"/>
          </p:cNvPicPr>
          <p:nvPr userDrawn="1"/>
        </p:nvPicPr>
        <p:blipFill rotWithShape="1">
          <a:blip r:embed="rId6"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2773485581"/>
      </p:ext>
    </p:extLst>
  </p:cSld>
  <p:clrMapOvr>
    <a:masterClrMapping/>
  </p:clrMapOvr>
  <p:timing>
    <p:tnLst>
      <p:par>
        <p:cTn id="1" dur="indefinite" restart="never" nodeType="tmRoot"/>
      </p:par>
    </p:tnLst>
  </p:timing>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End">
    <p:bg>
      <p:bgRef idx="1001">
        <a:schemeClr val="bg1"/>
      </p:bgRef>
    </p:bg>
    <p:spTree>
      <p:nvGrpSpPr>
        <p:cNvPr id="1" name=""/>
        <p:cNvGrpSpPr/>
        <p:nvPr/>
      </p:nvGrpSpPr>
      <p:grpSpPr>
        <a:xfrm>
          <a:off x="0" y="0"/>
          <a:ext cx="0" cy="0"/>
          <a:chOff x="0" y="0"/>
          <a:chExt cx="0" cy="0"/>
        </a:xfrm>
      </p:grpSpPr>
      <p:sp>
        <p:nvSpPr>
          <p:cNvPr id="4" name="Rectangle 3"/>
          <p:cNvSpPr/>
          <p:nvPr userDrawn="1"/>
        </p:nvSpPr>
        <p:spPr>
          <a:xfrm>
            <a:off x="6732240" y="6165304"/>
            <a:ext cx="2088232"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2" name="Rectangle 1"/>
          <p:cNvSpPr/>
          <p:nvPr userDrawn="1"/>
        </p:nvSpPr>
        <p:spPr>
          <a:xfrm>
            <a:off x="0" y="260648"/>
            <a:ext cx="9144000" cy="5904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prstClr val="white"/>
              </a:solidFill>
            </a:endParaRPr>
          </a:p>
        </p:txBody>
      </p:sp>
      <p:pic>
        <p:nvPicPr>
          <p:cNvPr id="5" name="Image 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993392"/>
            <a:ext cx="9144000" cy="2871216"/>
          </a:xfrm>
          <a:prstGeom prst="rect">
            <a:avLst/>
          </a:prstGeom>
        </p:spPr>
      </p:pic>
    </p:spTree>
    <p:extLst>
      <p:ext uri="{BB962C8B-B14F-4D97-AF65-F5344CB8AC3E}">
        <p14:creationId xmlns:p14="http://schemas.microsoft.com/office/powerpoint/2010/main" val="287340573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93.xml><?xml version="1.0" encoding="utf-8"?>
<p:sldLayout xmlns:a="http://schemas.openxmlformats.org/drawingml/2006/main" xmlns:r="http://schemas.openxmlformats.org/officeDocument/2006/relationships" xmlns:p="http://schemas.openxmlformats.org/presentationml/2006/main" userDrawn="1">
  <p:cSld name="4_Legal page">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19256" cy="77809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57200" y="1435100"/>
            <a:ext cx="8229600" cy="4226148"/>
          </a:xfrm>
        </p:spPr>
        <p:txBody>
          <a:bodyPr lIns="0">
            <a:normAutofit/>
          </a:bodyPr>
          <a:lstStyle>
            <a:lvl1pPr>
              <a:lnSpc>
                <a:spcPts val="1600"/>
              </a:lnSpc>
              <a:spcBef>
                <a:spcPts val="600"/>
              </a:spcBef>
              <a:defRPr sz="1000" b="0"/>
            </a:lvl1pPr>
            <a:lvl2pPr>
              <a:lnSpc>
                <a:spcPts val="1600"/>
              </a:lnSpc>
              <a:spcBef>
                <a:spcPts val="600"/>
              </a:spcBef>
              <a:defRPr sz="1000"/>
            </a:lvl2pPr>
            <a:lvl3pPr>
              <a:lnSpc>
                <a:spcPts val="1600"/>
              </a:lnSpc>
              <a:spcBef>
                <a:spcPts val="600"/>
              </a:spcBef>
              <a:defRPr sz="1000"/>
            </a:lvl3pPr>
            <a:lvl4pPr>
              <a:lnSpc>
                <a:spcPts val="1600"/>
              </a:lnSpc>
              <a:spcBef>
                <a:spcPts val="600"/>
              </a:spcBef>
              <a:defRPr sz="1000"/>
            </a:lvl4pPr>
            <a:lvl5pPr>
              <a:lnSpc>
                <a:spcPts val="1600"/>
              </a:lnSpc>
              <a:spcBef>
                <a:spcPts val="600"/>
              </a:spcBef>
              <a:defRPr sz="100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a:p>
        </p:txBody>
      </p:sp>
      <p:sp>
        <p:nvSpPr>
          <p:cNvPr id="5" name="Espace réservé du pied de page 4"/>
          <p:cNvSpPr>
            <a:spLocks noGrp="1"/>
          </p:cNvSpPr>
          <p:nvPr>
            <p:ph type="ftr" sz="quarter" idx="11"/>
          </p:nvPr>
        </p:nvSpPr>
        <p:spPr>
          <a:xfrm>
            <a:off x="467544" y="6376243"/>
            <a:ext cx="1944216" cy="365125"/>
          </a:xfrm>
          <a:prstGeom prst="rect">
            <a:avLst/>
          </a:prstGeom>
        </p:spPr>
        <p:txBody>
          <a:bodyPr lIns="0" anchor="t" anchorCtr="0"/>
          <a:lstStyle>
            <a:lvl1pPr algn="l">
              <a:defRPr sz="700" cap="all" baseline="0"/>
            </a:lvl1pPr>
          </a:lstStyle>
          <a:p>
            <a:endParaRPr lang="en-CA">
              <a:solidFill>
                <a:prstClr val="black"/>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sp>
        <p:nvSpPr>
          <p:cNvPr id="8" name="Espace réservé du texte 7"/>
          <p:cNvSpPr>
            <a:spLocks noGrp="1"/>
          </p:cNvSpPr>
          <p:nvPr>
            <p:ph type="body" sz="quarter" idx="13"/>
          </p:nvPr>
        </p:nvSpPr>
        <p:spPr>
          <a:xfrm>
            <a:off x="457200" y="5804371"/>
            <a:ext cx="8208144" cy="288925"/>
          </a:xfrm>
        </p:spPr>
        <p:txBody>
          <a:bodyPr lIns="0">
            <a:normAutofit/>
          </a:bodyPr>
          <a:lstStyle>
            <a:lvl1pPr>
              <a:defRPr sz="700">
                <a:solidFill>
                  <a:srgbClr val="808D97"/>
                </a:solidFill>
              </a:defRPr>
            </a:lvl1pPr>
          </a:lstStyle>
          <a:p>
            <a:pPr lvl="0"/>
            <a:r>
              <a:rPr lang="en-US" noProof="0" smtClean="0"/>
              <a:t>Click to edit Master text styles</a:t>
            </a:r>
          </a:p>
        </p:txBody>
      </p:sp>
      <p:sp>
        <p:nvSpPr>
          <p:cNvPr id="11"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9"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933048224"/>
      </p:ext>
    </p:extLst>
  </p:cSld>
  <p:clrMapOvr>
    <a:masterClrMapping/>
  </p:clrMapOvr>
  <p:timing>
    <p:tnLst>
      <p:par>
        <p:cTn id="1" dur="indefinite" restart="never" nodeType="tmRoot"/>
      </p:par>
    </p:tnLst>
  </p:timing>
</p:sldLayout>
</file>

<file path=ppt/slideLayouts/slideLayout194.xml><?xml version="1.0" encoding="utf-8"?>
<p:sldLayout xmlns:a="http://schemas.openxmlformats.org/drawingml/2006/main" xmlns:r="http://schemas.openxmlformats.org/officeDocument/2006/relationships" xmlns:p="http://schemas.openxmlformats.org/presentationml/2006/main" userDrawn="1">
  <p:cSld name="1_Titre seul">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a:xfrm>
            <a:off x="457200" y="6356350"/>
            <a:ext cx="2133600" cy="365125"/>
          </a:xfrm>
          <a:prstGeom prst="rect">
            <a:avLst/>
          </a:prstGeom>
        </p:spPr>
        <p:txBody>
          <a:bodyPr/>
          <a:lstStyle/>
          <a:p>
            <a:endParaRPr lang="fr-CA">
              <a:solidFill>
                <a:prstClr val="black"/>
              </a:solidFill>
            </a:endParaRPr>
          </a:p>
        </p:txBody>
      </p:sp>
      <p:sp>
        <p:nvSpPr>
          <p:cNvPr id="4" name="Espace réservé du pied de page 3"/>
          <p:cNvSpPr>
            <a:spLocks noGrp="1"/>
          </p:cNvSpPr>
          <p:nvPr>
            <p:ph type="ftr" sz="quarter" idx="11"/>
          </p:nvPr>
        </p:nvSpPr>
        <p:spPr>
          <a:xfrm>
            <a:off x="3124200" y="6356350"/>
            <a:ext cx="2895600" cy="365125"/>
          </a:xfrm>
          <a:prstGeom prst="rect">
            <a:avLst/>
          </a:prstGeom>
        </p:spPr>
        <p:txBody>
          <a:bodyPr/>
          <a:lstStyle/>
          <a:p>
            <a:endParaRPr lang="fr-CA" dirty="0">
              <a:solidFill>
                <a:prstClr val="black"/>
              </a:solidFill>
            </a:endParaRPr>
          </a:p>
        </p:txBody>
      </p:sp>
      <p:sp>
        <p:nvSpPr>
          <p:cNvPr id="5" name="Espace réservé du numéro de diapositive 4"/>
          <p:cNvSpPr>
            <a:spLocks noGrp="1"/>
          </p:cNvSpPr>
          <p:nvPr>
            <p:ph type="sldNum" sz="quarter" idx="12"/>
          </p:nvPr>
        </p:nvSpPr>
        <p:spPr/>
        <p:txBody>
          <a:bodyPr/>
          <a:lstStyle/>
          <a:p>
            <a:fld id="{89A93721-A7E3-4E3B-BEAA-F100E0D8E961}" type="slidenum">
              <a:rPr lang="fr-CA" smtClean="0"/>
              <a:pPr/>
              <a:t>‹#›</a:t>
            </a:fld>
            <a:endParaRPr lang="fr-CA"/>
          </a:p>
        </p:txBody>
      </p:sp>
      <p:sp>
        <p:nvSpPr>
          <p:cNvPr id="10" name="Titre 1"/>
          <p:cNvSpPr>
            <a:spLocks noGrp="1"/>
          </p:cNvSpPr>
          <p:nvPr>
            <p:ph type="title"/>
          </p:nvPr>
        </p:nvSpPr>
        <p:spPr>
          <a:xfrm>
            <a:off x="457200" y="418654"/>
            <a:ext cx="8219256" cy="77809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9"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8"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3684190650"/>
      </p:ext>
    </p:extLst>
  </p:cSld>
  <p:clrMapOvr>
    <a:masterClrMapping/>
  </p:clrMapOvr>
  <p:timing>
    <p:tnLst>
      <p:par>
        <p:cTn id="1" dur="indefinite" restart="never" nodeType="tmRoot"/>
      </p:par>
    </p:tnLst>
  </p:timing>
</p:sldLayout>
</file>

<file path=ppt/slideLayouts/slideLayout195.xml><?xml version="1.0" encoding="utf-8"?>
<p:sldLayout xmlns:a="http://schemas.openxmlformats.org/drawingml/2006/main" xmlns:r="http://schemas.openxmlformats.org/officeDocument/2006/relationships" xmlns:p="http://schemas.openxmlformats.org/presentationml/2006/main" userDrawn="1">
  <p:cSld name="Vide">
    <p:spTree>
      <p:nvGrpSpPr>
        <p:cNvPr id="1" name=""/>
        <p:cNvGrpSpPr/>
        <p:nvPr/>
      </p:nvGrpSpPr>
      <p:grpSpPr>
        <a:xfrm>
          <a:off x="0" y="0"/>
          <a:ext cx="0" cy="0"/>
          <a:chOff x="0" y="0"/>
          <a:chExt cx="0" cy="0"/>
        </a:xfrm>
      </p:grpSpPr>
      <p:sp>
        <p:nvSpPr>
          <p:cNvPr id="3" name="Espace réservé du pied de page 2"/>
          <p:cNvSpPr>
            <a:spLocks noGrp="1"/>
          </p:cNvSpPr>
          <p:nvPr>
            <p:ph type="ftr" sz="quarter" idx="11"/>
          </p:nvPr>
        </p:nvSpPr>
        <p:spPr>
          <a:xfrm>
            <a:off x="3124200" y="6356350"/>
            <a:ext cx="2895600" cy="365125"/>
          </a:xfrm>
          <a:prstGeom prst="rect">
            <a:avLst/>
          </a:prstGeom>
        </p:spPr>
        <p:txBody>
          <a:bodyPr/>
          <a:lstStyle/>
          <a:p>
            <a:endParaRPr lang="fr-CA">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89A93721-A7E3-4E3B-BEAA-F100E0D8E961}" type="slidenum">
              <a:rPr lang="fr-CA" smtClean="0">
                <a:solidFill>
                  <a:prstClr val="black">
                    <a:tint val="75000"/>
                  </a:prstClr>
                </a:solidFill>
              </a:rPr>
              <a:pPr/>
              <a:t>‹#›</a:t>
            </a:fld>
            <a:endParaRPr lang="fr-CA">
              <a:solidFill>
                <a:prstClr val="black">
                  <a:tint val="75000"/>
                </a:prstClr>
              </a:solidFill>
            </a:endParaRPr>
          </a:p>
        </p:txBody>
      </p:sp>
      <p:sp>
        <p:nvSpPr>
          <p:cNvPr id="9" name="Espace réservé du numéro de diapositive 5"/>
          <p:cNvSpPr txBox="1">
            <a:spLocks/>
          </p:cNvSpPr>
          <p:nvPr userDrawn="1"/>
        </p:nvSpPr>
        <p:spPr>
          <a:xfrm>
            <a:off x="-108520" y="6376243"/>
            <a:ext cx="576064" cy="365125"/>
          </a:xfrm>
          <a:prstGeom prst="rect">
            <a:avLst/>
          </a:prstGeom>
        </p:spPr>
        <p:txBody>
          <a:bodyPr vert="horz" lIns="0" tIns="45720" rIns="91440" bIns="45720" rtlCol="0" anchor="t" anchorCtr="0"/>
          <a:lstStyle>
            <a:defPPr>
              <a:defRPr lang="fr-FR"/>
            </a:defPPr>
            <a:lvl1pPr marL="0" algn="r" defTabSz="914400" rtl="0" eaLnBrk="1" latinLnBrk="0" hangingPunct="1">
              <a:defRPr sz="900" kern="1200">
                <a:solidFill>
                  <a:srgbClr val="808D97"/>
                </a:solidFill>
                <a:latin typeface="Arial Black"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A93721-A7E3-4E3B-BEAA-F100E0D8E961}" type="slidenum">
              <a:rPr lang="en-CA" smtClean="0"/>
              <a:pPr/>
              <a:t>‹#›</a:t>
            </a:fld>
            <a:endParaRPr lang="en-CA" dirty="0"/>
          </a:p>
        </p:txBody>
      </p:sp>
      <p:sp>
        <p:nvSpPr>
          <p:cNvPr id="14" name="Titre 1"/>
          <p:cNvSpPr>
            <a:spLocks noGrp="1"/>
          </p:cNvSpPr>
          <p:nvPr>
            <p:ph type="title"/>
          </p:nvPr>
        </p:nvSpPr>
        <p:spPr>
          <a:xfrm>
            <a:off x="457200" y="418654"/>
            <a:ext cx="8219256" cy="77809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11"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8"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748943926"/>
      </p:ext>
    </p:extLst>
  </p:cSld>
  <p:clrMapOvr>
    <a:masterClrMapping/>
  </p:clrMapOvr>
  <p:timing>
    <p:tnLst>
      <p:par>
        <p:cTn id="1" dur="indefinite" restart="never" nodeType="tmRoot"/>
      </p:par>
    </p:tnLst>
  </p:timing>
</p:sldLayout>
</file>

<file path=ppt/slideLayouts/slideLayout196.xml><?xml version="1.0" encoding="utf-8"?>
<p:sldLayout xmlns:a="http://schemas.openxmlformats.org/drawingml/2006/main" xmlns:r="http://schemas.openxmlformats.org/officeDocument/2006/relationships" xmlns:p="http://schemas.openxmlformats.org/presentationml/2006/main" userDrawn="1">
  <p:cSld name="Text 3">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29600" cy="41805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57200" y="1260001"/>
            <a:ext cx="8229600" cy="1808959"/>
          </a:xfrm>
        </p:spPr>
        <p:txBody>
          <a:bodyPr lIns="0"/>
          <a:lstStyle>
            <a:lvl1pPr>
              <a:lnSpc>
                <a:spcPts val="2000"/>
              </a:lnSpc>
              <a:spcBef>
                <a:spcPts val="600"/>
              </a:spcBef>
              <a:defRPr sz="1400" b="1"/>
            </a:lvl1pPr>
            <a:lvl2pPr marL="0" indent="0">
              <a:lnSpc>
                <a:spcPts val="1600"/>
              </a:lnSpc>
              <a:spcBef>
                <a:spcPts val="600"/>
              </a:spcBef>
              <a:buNone/>
              <a:defRPr sz="1000"/>
            </a:lvl2pPr>
            <a:lvl3pPr>
              <a:lnSpc>
                <a:spcPts val="1600"/>
              </a:lnSpc>
              <a:spcBef>
                <a:spcPts val="600"/>
              </a:spcBef>
              <a:defRPr sz="1000"/>
            </a:lvl3pPr>
            <a:lvl4pPr>
              <a:lnSpc>
                <a:spcPts val="1600"/>
              </a:lnSpc>
              <a:spcBef>
                <a:spcPts val="600"/>
              </a:spcBef>
              <a:defRPr sz="1000"/>
            </a:lvl4pPr>
            <a:lvl5pPr>
              <a:lnSpc>
                <a:spcPts val="1600"/>
              </a:lnSpc>
              <a:spcBef>
                <a:spcPts val="600"/>
              </a:spcBef>
              <a:defRPr sz="100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Espace réservé du pied de page 4"/>
          <p:cNvSpPr>
            <a:spLocks noGrp="1"/>
          </p:cNvSpPr>
          <p:nvPr>
            <p:ph type="ftr" sz="quarter" idx="11"/>
          </p:nvPr>
        </p:nvSpPr>
        <p:spPr>
          <a:xfrm>
            <a:off x="467544" y="6376243"/>
            <a:ext cx="1944216" cy="365125"/>
          </a:xfrm>
          <a:prstGeom prst="rect">
            <a:avLst/>
          </a:prstGeom>
        </p:spPr>
        <p:txBody>
          <a:bodyPr lIns="0" anchor="t" anchorCtr="0"/>
          <a:lstStyle>
            <a:lvl1pPr algn="l">
              <a:defRPr sz="700" cap="all" baseline="0"/>
            </a:lvl1pPr>
          </a:lstStyle>
          <a:p>
            <a:r>
              <a:rPr lang="en-CA" smtClean="0">
                <a:solidFill>
                  <a:prstClr val="black">
                    <a:tint val="75000"/>
                  </a:prstClr>
                </a:solidFill>
              </a:rPr>
              <a:t>EXAMPLE OF A LONG SECTION TITLE FOR PRESENTATION</a:t>
            </a:r>
            <a:endParaRPr lang="en-CA">
              <a:solidFill>
                <a:prstClr val="black">
                  <a:tint val="75000"/>
                </a:prstClr>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sp>
        <p:nvSpPr>
          <p:cNvPr id="14" name="Espace réservé du contenu 13"/>
          <p:cNvSpPr>
            <a:spLocks noGrp="1"/>
          </p:cNvSpPr>
          <p:nvPr>
            <p:ph sz="quarter" idx="13"/>
          </p:nvPr>
        </p:nvSpPr>
        <p:spPr>
          <a:xfrm>
            <a:off x="457200" y="836712"/>
            <a:ext cx="8207375" cy="288132"/>
          </a:xfrm>
        </p:spPr>
        <p:txBody>
          <a:bodyPr lIns="0">
            <a:noAutofit/>
          </a:bodyPr>
          <a:lstStyle>
            <a:lvl1pPr>
              <a:defRPr sz="1600" b="1" cap="all" baseline="0">
                <a:solidFill>
                  <a:srgbClr val="808D97"/>
                </a:solidFill>
              </a:defRPr>
            </a:lvl1pPr>
          </a:lstStyle>
          <a:p>
            <a:pPr lvl="0"/>
            <a:r>
              <a:rPr lang="en-US" noProof="0" smtClean="0"/>
              <a:t>Click to edit Master text styles</a:t>
            </a:r>
          </a:p>
        </p:txBody>
      </p:sp>
      <p:sp>
        <p:nvSpPr>
          <p:cNvPr id="11"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9"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2141125157"/>
      </p:ext>
    </p:extLst>
  </p:cSld>
  <p:clrMapOvr>
    <a:masterClrMapping/>
  </p:clrMapOvr>
  <p:timing>
    <p:tnLst>
      <p:par>
        <p:cTn id="1" dur="indefinite" restart="never" nodeType="tmRoot"/>
      </p:par>
    </p:tnLst>
  </p:timing>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Diapositive de titre">
    <p:bg>
      <p:bgRef idx="1001">
        <a:schemeClr val="bg1"/>
      </p:bgRef>
    </p:bg>
    <p:spTree>
      <p:nvGrpSpPr>
        <p:cNvPr id="1" name=""/>
        <p:cNvGrpSpPr/>
        <p:nvPr/>
      </p:nvGrpSpPr>
      <p:grpSpPr>
        <a:xfrm>
          <a:off x="0" y="0"/>
          <a:ext cx="0" cy="0"/>
          <a:chOff x="0" y="0"/>
          <a:chExt cx="0" cy="0"/>
        </a:xfrm>
      </p:grpSpPr>
      <p:sp>
        <p:nvSpPr>
          <p:cNvPr id="10" name="Rectangle 9"/>
          <p:cNvSpPr/>
          <p:nvPr userDrawn="1"/>
        </p:nvSpPr>
        <p:spPr>
          <a:xfrm>
            <a:off x="-36512" y="0"/>
            <a:ext cx="9144000" cy="6250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graphicFrame>
        <p:nvGraphicFramePr>
          <p:cNvPr id="9" name="Object 8" hidden="1"/>
          <p:cNvGraphicFramePr>
            <a:graphicFrameLocks noChangeAspect="1"/>
          </p:cNvGraphicFramePr>
          <p:nvPr>
            <p:custDataLst>
              <p:tags r:id="rId2"/>
            </p:custDataLst>
            <p:extLst>
              <p:ext uri="{D42A27DB-BD31-4B8C-83A1-F6EECF244321}">
                <p14:modId xmlns:p14="http://schemas.microsoft.com/office/powerpoint/2010/main" val="61227942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7601"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8" name="Image 7"/>
          <p:cNvPicPr>
            <a:picLocks noChangeAspect="1"/>
          </p:cNvPicPr>
          <p:nvPr userDrawn="1"/>
        </p:nvPicPr>
        <p:blipFill rotWithShape="1">
          <a:blip r:embed="rId6" cstate="print">
            <a:extLst>
              <a:ext uri="{28A0092B-C50C-407E-A947-70E740481C1C}">
                <a14:useLocalDpi xmlns:a14="http://schemas.microsoft.com/office/drawing/2010/main" val="0"/>
              </a:ext>
            </a:extLst>
          </a:blip>
          <a:srcRect r="18542"/>
          <a:stretch/>
        </p:blipFill>
        <p:spPr>
          <a:xfrm>
            <a:off x="5220072" y="130145"/>
            <a:ext cx="3923929" cy="5845581"/>
          </a:xfrm>
          <a:prstGeom prst="rect">
            <a:avLst/>
          </a:prstGeom>
        </p:spPr>
      </p:pic>
      <p:sp>
        <p:nvSpPr>
          <p:cNvPr id="14" name="Title 1"/>
          <p:cNvSpPr>
            <a:spLocks noGrp="1"/>
          </p:cNvSpPr>
          <p:nvPr>
            <p:ph type="ctrTitle"/>
          </p:nvPr>
        </p:nvSpPr>
        <p:spPr>
          <a:xfrm>
            <a:off x="5580112" y="836712"/>
            <a:ext cx="3168352" cy="2376264"/>
          </a:xfrm>
        </p:spPr>
        <p:txBody>
          <a:bodyPr anchor="ctr" anchorCtr="0"/>
          <a:lstStyle/>
          <a:p>
            <a:r>
              <a:rPr lang="en-US" smtClean="0"/>
              <a:t>Click to edit Master title style</a:t>
            </a:r>
            <a:endParaRPr lang="en-CA" dirty="0"/>
          </a:p>
        </p:txBody>
      </p:sp>
      <p:sp>
        <p:nvSpPr>
          <p:cNvPr id="15" name="Sous-titre 2"/>
          <p:cNvSpPr>
            <a:spLocks noGrp="1"/>
          </p:cNvSpPr>
          <p:nvPr>
            <p:ph type="subTitle" idx="1"/>
          </p:nvPr>
        </p:nvSpPr>
        <p:spPr>
          <a:xfrm>
            <a:off x="5580112" y="3356992"/>
            <a:ext cx="3168352" cy="2281808"/>
          </a:xfrm>
        </p:spPr>
        <p:txBody>
          <a:bodyPr anchor="ctr" anchorCtr="0">
            <a:normAutofit/>
          </a:bodyPr>
          <a:lstStyle>
            <a:lvl1pPr marL="0" indent="0" algn="l">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CA" dirty="0"/>
          </a:p>
        </p:txBody>
      </p:sp>
      <p:pic>
        <p:nvPicPr>
          <p:cNvPr id="16" name="Image 15"/>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36512" y="0"/>
            <a:ext cx="5056548" cy="6858000"/>
          </a:xfrm>
          <a:prstGeom prst="rect">
            <a:avLst/>
          </a:prstGeom>
        </p:spPr>
      </p:pic>
      <p:pic>
        <p:nvPicPr>
          <p:cNvPr id="11" name="Image 10"/>
          <p:cNvPicPr>
            <a:picLocks noChangeAspect="1"/>
          </p:cNvPicPr>
          <p:nvPr userDrawn="1"/>
        </p:nvPicPr>
        <p:blipFill rotWithShape="1">
          <a:blip r:embed="rId8"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90644460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Group Title slide">
    <p:bg>
      <p:bgRef idx="1001">
        <a:schemeClr val="bg1"/>
      </p:bgRef>
    </p:bg>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2"/>
            </p:custDataLst>
            <p:extLst>
              <p:ext uri="{D42A27DB-BD31-4B8C-83A1-F6EECF244321}">
                <p14:modId xmlns:p14="http://schemas.microsoft.com/office/powerpoint/2010/main" val="281978862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8625"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5"/>
          <p:cNvSpPr/>
          <p:nvPr userDrawn="1"/>
        </p:nvSpPr>
        <p:spPr>
          <a:xfrm>
            <a:off x="0" y="0"/>
            <a:ext cx="9144000" cy="6250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pic>
        <p:nvPicPr>
          <p:cNvPr id="8" name="Image 7"/>
          <p:cNvPicPr>
            <a:picLocks noChangeAspect="1"/>
          </p:cNvPicPr>
          <p:nvPr userDrawn="1"/>
        </p:nvPicPr>
        <p:blipFill rotWithShape="1">
          <a:blip r:embed="rId6" cstate="print">
            <a:extLst>
              <a:ext uri="{28A0092B-C50C-407E-A947-70E740481C1C}">
                <a14:useLocalDpi xmlns:a14="http://schemas.microsoft.com/office/drawing/2010/main" val="0"/>
              </a:ext>
            </a:extLst>
          </a:blip>
          <a:srcRect r="18542"/>
          <a:stretch/>
        </p:blipFill>
        <p:spPr>
          <a:xfrm>
            <a:off x="5220072" y="130145"/>
            <a:ext cx="3923929" cy="5845581"/>
          </a:xfrm>
          <a:prstGeom prst="rect">
            <a:avLst/>
          </a:prstGeom>
        </p:spPr>
      </p:pic>
      <p:sp>
        <p:nvSpPr>
          <p:cNvPr id="10" name="Titre 1"/>
          <p:cNvSpPr>
            <a:spLocks noGrp="1"/>
          </p:cNvSpPr>
          <p:nvPr userDrawn="1">
            <p:ph type="ctrTitle" hasCustomPrompt="1"/>
          </p:nvPr>
        </p:nvSpPr>
        <p:spPr>
          <a:xfrm>
            <a:off x="5580112" y="836712"/>
            <a:ext cx="3168352" cy="2376264"/>
          </a:xfrm>
        </p:spPr>
        <p:txBody>
          <a:bodyPr anchor="ctr" anchorCtr="0">
            <a:normAutofit/>
          </a:bodyPr>
          <a:lstStyle>
            <a:lvl1pPr algn="l">
              <a:lnSpc>
                <a:spcPct val="100000"/>
              </a:lnSpc>
              <a:defRPr sz="2000" cap="none" baseline="0">
                <a:solidFill>
                  <a:schemeClr val="accent1"/>
                </a:solidFill>
                <a:latin typeface="Arial Black" pitchFamily="34" charset="0"/>
              </a:defRPr>
            </a:lvl1pPr>
          </a:lstStyle>
          <a:p>
            <a:r>
              <a:rPr lang="en-CA" noProof="0" smtClean="0"/>
              <a:t>Click to edit title</a:t>
            </a:r>
            <a:endParaRPr lang="en-CA" noProof="0"/>
          </a:p>
        </p:txBody>
      </p:sp>
      <p:sp>
        <p:nvSpPr>
          <p:cNvPr id="17" name="Text Placeholder 16"/>
          <p:cNvSpPr>
            <a:spLocks noGrp="1"/>
          </p:cNvSpPr>
          <p:nvPr>
            <p:ph type="body" sz="quarter" idx="10" hasCustomPrompt="1"/>
          </p:nvPr>
        </p:nvSpPr>
        <p:spPr>
          <a:xfrm>
            <a:off x="5580063" y="3357563"/>
            <a:ext cx="3168650" cy="2232025"/>
          </a:xfrm>
        </p:spPr>
        <p:txBody>
          <a:bodyPr anchor="ctr">
            <a:normAutofit/>
          </a:bodyPr>
          <a:lstStyle>
            <a:lvl1pPr>
              <a:lnSpc>
                <a:spcPct val="100000"/>
              </a:lnSpc>
              <a:defRPr sz="1400">
                <a:solidFill>
                  <a:srgbClr val="808D97"/>
                </a:solidFill>
              </a:defRPr>
            </a:lvl1pPr>
          </a:lstStyle>
          <a:p>
            <a:pPr lvl="0"/>
            <a:r>
              <a:rPr lang="en-CA" noProof="0" smtClean="0"/>
              <a:t>Click to add presenter and date</a:t>
            </a:r>
          </a:p>
        </p:txBody>
      </p:sp>
      <p:sp>
        <p:nvSpPr>
          <p:cNvPr id="3" name="Espace réservé pour une image  2"/>
          <p:cNvSpPr>
            <a:spLocks noGrp="1"/>
          </p:cNvSpPr>
          <p:nvPr>
            <p:ph type="pic" sz="quarter" idx="11"/>
          </p:nvPr>
        </p:nvSpPr>
        <p:spPr>
          <a:xfrm>
            <a:off x="0" y="0"/>
            <a:ext cx="5076056" cy="6858000"/>
          </a:xfrm>
        </p:spPr>
        <p:txBody>
          <a:bodyPr/>
          <a:lstStyle/>
          <a:p>
            <a:r>
              <a:rPr lang="en-US" smtClean="0"/>
              <a:t>Click icon to add picture</a:t>
            </a:r>
            <a:endParaRPr lang="fr-CA"/>
          </a:p>
        </p:txBody>
      </p:sp>
      <p:sp>
        <p:nvSpPr>
          <p:cNvPr id="11"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12" name="Image 10"/>
          <p:cNvPicPr>
            <a:picLocks noChangeAspect="1"/>
          </p:cNvPicPr>
          <p:nvPr userDrawn="1"/>
        </p:nvPicPr>
        <p:blipFill rotWithShape="1">
          <a:blip r:embed="rId7"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159415202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aphicFrame>
        <p:nvGraphicFramePr>
          <p:cNvPr id="23" name="Object 22" hidden="1"/>
          <p:cNvGraphicFramePr>
            <a:graphicFrameLocks noChangeAspect="1"/>
          </p:cNvGraphicFramePr>
          <p:nvPr>
            <p:custDataLst>
              <p:tags r:id="rId2"/>
            </p:custDataLst>
            <p:extLst>
              <p:ext uri="{D42A27DB-BD31-4B8C-83A1-F6EECF244321}">
                <p14:modId xmlns:p14="http://schemas.microsoft.com/office/powerpoint/2010/main" val="47650339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9649" name="think-cell Slide" r:id="rId4" imgW="500" imgH="500" progId="TCLayout.ActiveDocument.1">
                  <p:embed/>
                </p:oleObj>
              </mc:Choice>
              <mc:Fallback>
                <p:oleObj name="think-cell Slide" r:id="rId4" imgW="500" imgH="50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2" name="Espace réservé du titre 1"/>
          <p:cNvSpPr>
            <a:spLocks noGrp="1"/>
          </p:cNvSpPr>
          <p:nvPr>
            <p:ph type="title" hasCustomPrompt="1"/>
          </p:nvPr>
        </p:nvSpPr>
        <p:spPr>
          <a:xfrm>
            <a:off x="350729" y="188640"/>
            <a:ext cx="8397735" cy="717944"/>
          </a:xfrm>
          <a:prstGeom prst="rect">
            <a:avLst/>
          </a:prstGeom>
        </p:spPr>
        <p:txBody>
          <a:bodyPr vert="horz" lIns="0" tIns="45720" rIns="91440" bIns="45720" rtlCol="0" anchor="t" anchorCtr="0">
            <a:noAutofit/>
          </a:bodyPr>
          <a:lstStyle>
            <a:lvl1pPr>
              <a:defRPr/>
            </a:lvl1pPr>
          </a:lstStyle>
          <a:p>
            <a:r>
              <a:rPr lang="en-CA" noProof="0" dirty="0" smtClean="0"/>
              <a:t>Click to edit title</a:t>
            </a:r>
            <a:endParaRPr lang="en-CA" noProof="0" dirty="0"/>
          </a:p>
        </p:txBody>
      </p:sp>
      <p:sp>
        <p:nvSpPr>
          <p:cNvPr id="24" name="Text Placeholder 16"/>
          <p:cNvSpPr>
            <a:spLocks noGrp="1"/>
          </p:cNvSpPr>
          <p:nvPr>
            <p:ph type="body" sz="quarter" idx="10" hasCustomPrompt="1"/>
          </p:nvPr>
        </p:nvSpPr>
        <p:spPr>
          <a:xfrm>
            <a:off x="1115617" y="1196752"/>
            <a:ext cx="7416823" cy="576064"/>
          </a:xfrm>
          <a:solidFill>
            <a:srgbClr val="DCE5E4"/>
          </a:solidFill>
        </p:spPr>
        <p:txBody>
          <a:bodyPr anchor="ctr">
            <a:normAutofit/>
          </a:bodyPr>
          <a:lstStyle>
            <a:lvl1pPr>
              <a:lnSpc>
                <a:spcPct val="100000"/>
              </a:lnSpc>
              <a:defRPr sz="1600" b="1" cap="all" baseline="0">
                <a:solidFill>
                  <a:srgbClr val="808D97"/>
                </a:solidFill>
              </a:defRPr>
            </a:lvl1pPr>
          </a:lstStyle>
          <a:p>
            <a:pPr lvl="0"/>
            <a:r>
              <a:rPr lang="en-CA" smtClean="0"/>
              <a:t>CLICK TO EDIT TEXT</a:t>
            </a:r>
            <a:endParaRPr lang="en-CA" dirty="0" smtClean="0"/>
          </a:p>
        </p:txBody>
      </p:sp>
      <p:sp>
        <p:nvSpPr>
          <p:cNvPr id="26" name="Text Placeholder 16"/>
          <p:cNvSpPr>
            <a:spLocks noGrp="1"/>
          </p:cNvSpPr>
          <p:nvPr>
            <p:ph type="body" sz="quarter" idx="11" hasCustomPrompt="1"/>
          </p:nvPr>
        </p:nvSpPr>
        <p:spPr>
          <a:xfrm>
            <a:off x="1115616" y="191683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27" name="Text Placeholder 16"/>
          <p:cNvSpPr>
            <a:spLocks noGrp="1"/>
          </p:cNvSpPr>
          <p:nvPr>
            <p:ph type="body" sz="quarter" idx="12" hasCustomPrompt="1"/>
          </p:nvPr>
        </p:nvSpPr>
        <p:spPr>
          <a:xfrm>
            <a:off x="1115616" y="263691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28" name="Text Placeholder 16"/>
          <p:cNvSpPr>
            <a:spLocks noGrp="1"/>
          </p:cNvSpPr>
          <p:nvPr>
            <p:ph type="body" sz="quarter" idx="13" hasCustomPrompt="1"/>
          </p:nvPr>
        </p:nvSpPr>
        <p:spPr>
          <a:xfrm>
            <a:off x="1115616" y="335699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29" name="Text Placeholder 16"/>
          <p:cNvSpPr>
            <a:spLocks noGrp="1"/>
          </p:cNvSpPr>
          <p:nvPr>
            <p:ph type="body" sz="quarter" idx="14" hasCustomPrompt="1"/>
          </p:nvPr>
        </p:nvSpPr>
        <p:spPr>
          <a:xfrm>
            <a:off x="1115616" y="407707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15" name="Text Placeholder 14"/>
          <p:cNvSpPr>
            <a:spLocks noGrp="1"/>
          </p:cNvSpPr>
          <p:nvPr>
            <p:ph type="body" sz="quarter" idx="15" hasCustomPrompt="1"/>
          </p:nvPr>
        </p:nvSpPr>
        <p:spPr>
          <a:xfrm>
            <a:off x="496100" y="1196752"/>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1</a:t>
            </a:r>
            <a:endParaRPr lang="en-CA" dirty="0"/>
          </a:p>
        </p:txBody>
      </p:sp>
      <p:sp>
        <p:nvSpPr>
          <p:cNvPr id="16" name="Text Placeholder 14"/>
          <p:cNvSpPr>
            <a:spLocks noGrp="1"/>
          </p:cNvSpPr>
          <p:nvPr>
            <p:ph type="body" sz="quarter" idx="16" hasCustomPrompt="1"/>
          </p:nvPr>
        </p:nvSpPr>
        <p:spPr>
          <a:xfrm>
            <a:off x="496100" y="1916848"/>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2</a:t>
            </a:r>
            <a:endParaRPr lang="en-CA" dirty="0"/>
          </a:p>
        </p:txBody>
      </p:sp>
      <p:sp>
        <p:nvSpPr>
          <p:cNvPr id="17" name="Text Placeholder 14"/>
          <p:cNvSpPr>
            <a:spLocks noGrp="1"/>
          </p:cNvSpPr>
          <p:nvPr>
            <p:ph type="body" sz="quarter" idx="17" hasCustomPrompt="1"/>
          </p:nvPr>
        </p:nvSpPr>
        <p:spPr>
          <a:xfrm>
            <a:off x="496100" y="2636944"/>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3</a:t>
            </a:r>
            <a:endParaRPr lang="en-CA" dirty="0"/>
          </a:p>
        </p:txBody>
      </p:sp>
      <p:sp>
        <p:nvSpPr>
          <p:cNvPr id="18" name="Text Placeholder 14"/>
          <p:cNvSpPr>
            <a:spLocks noGrp="1"/>
          </p:cNvSpPr>
          <p:nvPr>
            <p:ph type="body" sz="quarter" idx="18" hasCustomPrompt="1"/>
          </p:nvPr>
        </p:nvSpPr>
        <p:spPr>
          <a:xfrm>
            <a:off x="496100" y="3357040"/>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4</a:t>
            </a:r>
            <a:endParaRPr lang="en-CA" dirty="0"/>
          </a:p>
        </p:txBody>
      </p:sp>
      <p:sp>
        <p:nvSpPr>
          <p:cNvPr id="19" name="Text Placeholder 14"/>
          <p:cNvSpPr>
            <a:spLocks noGrp="1"/>
          </p:cNvSpPr>
          <p:nvPr>
            <p:ph type="body" sz="quarter" idx="19" hasCustomPrompt="1"/>
          </p:nvPr>
        </p:nvSpPr>
        <p:spPr>
          <a:xfrm>
            <a:off x="496100" y="4077136"/>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5</a:t>
            </a:r>
            <a:endParaRPr lang="en-CA" dirty="0"/>
          </a:p>
        </p:txBody>
      </p:sp>
      <p:sp>
        <p:nvSpPr>
          <p:cNvPr id="20" name="Espace réservé du numéro de diapositive 5"/>
          <p:cNvSpPr>
            <a:spLocks noGrp="1"/>
          </p:cNvSpPr>
          <p:nvPr>
            <p:ph type="sldNum" sz="quarter" idx="20"/>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25"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21" name="Image 10"/>
          <p:cNvPicPr>
            <a:picLocks noChangeAspect="1"/>
          </p:cNvPicPr>
          <p:nvPr userDrawn="1"/>
        </p:nvPicPr>
        <p:blipFill rotWithShape="1">
          <a:blip r:embed="rId6"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330876416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egal page">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19256" cy="77809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57200" y="1435100"/>
            <a:ext cx="8229600" cy="4226148"/>
          </a:xfrm>
        </p:spPr>
        <p:txBody>
          <a:bodyPr lIns="0">
            <a:normAutofit/>
          </a:bodyPr>
          <a:lstStyle>
            <a:lvl1pPr>
              <a:lnSpc>
                <a:spcPts val="1600"/>
              </a:lnSpc>
              <a:spcBef>
                <a:spcPts val="600"/>
              </a:spcBef>
              <a:defRPr sz="1600" b="0"/>
            </a:lvl1pPr>
            <a:lvl2pPr>
              <a:lnSpc>
                <a:spcPts val="1600"/>
              </a:lnSpc>
              <a:spcBef>
                <a:spcPts val="600"/>
              </a:spcBef>
              <a:defRPr sz="1600"/>
            </a:lvl2pPr>
            <a:lvl3pPr>
              <a:lnSpc>
                <a:spcPts val="1600"/>
              </a:lnSpc>
              <a:spcBef>
                <a:spcPts val="600"/>
              </a:spcBef>
              <a:defRPr sz="1600"/>
            </a:lvl3pPr>
            <a:lvl4pPr>
              <a:lnSpc>
                <a:spcPts val="1600"/>
              </a:lnSpc>
              <a:spcBef>
                <a:spcPts val="600"/>
              </a:spcBef>
              <a:defRPr sz="1600"/>
            </a:lvl4pPr>
            <a:lvl5pPr>
              <a:lnSpc>
                <a:spcPts val="1600"/>
              </a:lnSpc>
              <a:spcBef>
                <a:spcPts val="600"/>
              </a:spcBef>
              <a:defRPr sz="100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noProof="0" dirty="0" smtClean="0"/>
              <a:t>EXAMPLE OF A LONG SECTION TITLE FOR PRESENTATION</a:t>
            </a:r>
            <a:endParaRPr lang="en-CA" noProof="0" dirty="0"/>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noProof="0" smtClean="0"/>
              <a:pPr/>
              <a:t>‹#›</a:t>
            </a:fld>
            <a:endParaRPr lang="en-CA" noProof="0"/>
          </a:p>
        </p:txBody>
      </p:sp>
      <p:sp>
        <p:nvSpPr>
          <p:cNvPr id="8" name="Espace réservé du texte 7"/>
          <p:cNvSpPr>
            <a:spLocks noGrp="1"/>
          </p:cNvSpPr>
          <p:nvPr>
            <p:ph type="body" sz="quarter" idx="13"/>
          </p:nvPr>
        </p:nvSpPr>
        <p:spPr>
          <a:xfrm>
            <a:off x="457200" y="5804371"/>
            <a:ext cx="8208144" cy="288925"/>
          </a:xfrm>
        </p:spPr>
        <p:txBody>
          <a:bodyPr lIns="0">
            <a:normAutofit/>
          </a:bodyPr>
          <a:lstStyle>
            <a:lvl1pPr>
              <a:defRPr sz="700">
                <a:solidFill>
                  <a:srgbClr val="808D97"/>
                </a:solidFill>
              </a:defRPr>
            </a:lvl1pPr>
          </a:lstStyle>
          <a:p>
            <a:pPr lvl="0"/>
            <a:r>
              <a:rPr lang="en-US" noProof="0" smtClean="0"/>
              <a:t>Click to edit Master text styles</a:t>
            </a:r>
          </a:p>
        </p:txBody>
      </p:sp>
      <p:pic>
        <p:nvPicPr>
          <p:cNvPr id="10" name="Imag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4000" y="6094800"/>
            <a:ext cx="2385751" cy="752400"/>
          </a:xfrm>
          <a:prstGeom prst="rect">
            <a:avLst/>
          </a:prstGeom>
        </p:spPr>
      </p:pic>
      <p:sp>
        <p:nvSpPr>
          <p:cNvPr id="11" name="Text Box 23"/>
          <p:cNvSpPr txBox="1">
            <a:spLocks noChangeArrowheads="1"/>
          </p:cNvSpPr>
          <p:nvPr userDrawn="1"/>
        </p:nvSpPr>
        <p:spPr bwMode="auto">
          <a:xfrm rot="16200000">
            <a:off x="7777693" y="3261255"/>
            <a:ext cx="2566987" cy="122238"/>
          </a:xfrm>
          <a:prstGeom prst="rect">
            <a:avLst/>
          </a:prstGeom>
          <a:noFill/>
          <a:ln w="12700" algn="ctr">
            <a:noFill/>
            <a:miter lim="800000"/>
            <a:headEnd/>
            <a:tailEnd/>
          </a:ln>
          <a:effectLst/>
        </p:spPr>
        <p:txBody>
          <a:bodyPr wrap="none" lIns="0" tIns="0" rIns="0" bIns="0">
            <a:spAutoFit/>
          </a:bodyPr>
          <a:lstStyle/>
          <a:p>
            <a:pPr defTabSz="1300163">
              <a:spcAft>
                <a:spcPct val="0"/>
              </a:spcAft>
              <a:buClrTx/>
              <a:buFontTx/>
              <a:buNone/>
              <a:defRPr/>
            </a:pPr>
            <a:r>
              <a:rPr lang="en-CA" sz="800" dirty="0">
                <a:solidFill>
                  <a:schemeClr val="tx1">
                    <a:lumMod val="50000"/>
                    <a:lumOff val="50000"/>
                  </a:schemeClr>
                </a:solidFill>
                <a:latin typeface="Arial" pitchFamily="34" charset="0"/>
                <a:cs typeface="+mn-cs"/>
              </a:rPr>
              <a:t>© Bombardier Inc. </a:t>
            </a:r>
            <a:r>
              <a:rPr lang="en-CA" sz="800" dirty="0" err="1" smtClean="0">
                <a:solidFill>
                  <a:schemeClr val="tx1">
                    <a:lumMod val="50000"/>
                    <a:lumOff val="50000"/>
                  </a:schemeClr>
                </a:solidFill>
                <a:latin typeface="Arial" pitchFamily="34" charset="0"/>
                <a:cs typeface="+mn-cs"/>
              </a:rPr>
              <a:t>ou</a:t>
            </a:r>
            <a:r>
              <a:rPr lang="en-CA" sz="800" dirty="0" smtClean="0">
                <a:solidFill>
                  <a:schemeClr val="tx1">
                    <a:lumMod val="50000"/>
                    <a:lumOff val="50000"/>
                  </a:schemeClr>
                </a:solidFill>
                <a:latin typeface="Arial" pitchFamily="34" charset="0"/>
                <a:cs typeface="+mn-cs"/>
              </a:rPr>
              <a:t> </a:t>
            </a:r>
            <a:r>
              <a:rPr lang="en-CA" sz="800" dirty="0" err="1" smtClean="0">
                <a:solidFill>
                  <a:schemeClr val="tx1">
                    <a:lumMod val="50000"/>
                    <a:lumOff val="50000"/>
                  </a:schemeClr>
                </a:solidFill>
                <a:latin typeface="Arial" pitchFamily="34" charset="0"/>
                <a:cs typeface="+mn-cs"/>
              </a:rPr>
              <a:t>ses</a:t>
            </a:r>
            <a:r>
              <a:rPr lang="en-CA" sz="800" dirty="0" smtClean="0">
                <a:solidFill>
                  <a:schemeClr val="tx1">
                    <a:lumMod val="50000"/>
                    <a:lumOff val="50000"/>
                  </a:schemeClr>
                </a:solidFill>
                <a:latin typeface="Arial" pitchFamily="34" charset="0"/>
                <a:cs typeface="+mn-cs"/>
              </a:rPr>
              <a:t> </a:t>
            </a:r>
            <a:r>
              <a:rPr lang="en-CA" sz="800" dirty="0" err="1" smtClean="0">
                <a:solidFill>
                  <a:schemeClr val="tx1">
                    <a:lumMod val="50000"/>
                    <a:lumOff val="50000"/>
                  </a:schemeClr>
                </a:solidFill>
                <a:latin typeface="Arial" pitchFamily="34" charset="0"/>
                <a:cs typeface="+mn-cs"/>
              </a:rPr>
              <a:t>filiales</a:t>
            </a:r>
            <a:r>
              <a:rPr lang="en-CA" sz="800" dirty="0" smtClean="0">
                <a:solidFill>
                  <a:schemeClr val="tx1">
                    <a:lumMod val="50000"/>
                    <a:lumOff val="50000"/>
                  </a:schemeClr>
                </a:solidFill>
                <a:latin typeface="Arial" pitchFamily="34" charset="0"/>
                <a:cs typeface="+mn-cs"/>
              </a:rPr>
              <a:t>.</a:t>
            </a:r>
            <a:r>
              <a:rPr lang="en-CA" sz="800" baseline="0" dirty="0" smtClean="0">
                <a:solidFill>
                  <a:schemeClr val="tx1">
                    <a:lumMod val="50000"/>
                    <a:lumOff val="50000"/>
                  </a:schemeClr>
                </a:solidFill>
                <a:latin typeface="Arial" pitchFamily="34" charset="0"/>
                <a:cs typeface="+mn-cs"/>
              </a:rPr>
              <a:t> </a:t>
            </a:r>
            <a:r>
              <a:rPr lang="en-CA" sz="800" dirty="0" err="1" smtClean="0">
                <a:solidFill>
                  <a:schemeClr val="tx1">
                    <a:lumMod val="50000"/>
                    <a:lumOff val="50000"/>
                  </a:schemeClr>
                </a:solidFill>
                <a:latin typeface="Arial" pitchFamily="34" charset="0"/>
                <a:cs typeface="+mn-cs"/>
              </a:rPr>
              <a:t>Tous</a:t>
            </a:r>
            <a:r>
              <a:rPr lang="en-CA" sz="800" dirty="0" smtClean="0">
                <a:solidFill>
                  <a:schemeClr val="tx1">
                    <a:lumMod val="50000"/>
                    <a:lumOff val="50000"/>
                  </a:schemeClr>
                </a:solidFill>
                <a:latin typeface="Arial" pitchFamily="34" charset="0"/>
                <a:cs typeface="+mn-cs"/>
              </a:rPr>
              <a:t> </a:t>
            </a:r>
            <a:r>
              <a:rPr lang="en-CA" sz="800" dirty="0" err="1" smtClean="0">
                <a:solidFill>
                  <a:schemeClr val="tx1">
                    <a:lumMod val="50000"/>
                    <a:lumOff val="50000"/>
                  </a:schemeClr>
                </a:solidFill>
                <a:latin typeface="Arial" pitchFamily="34" charset="0"/>
                <a:cs typeface="+mn-cs"/>
              </a:rPr>
              <a:t>droits</a:t>
            </a:r>
            <a:r>
              <a:rPr lang="en-CA" sz="800" dirty="0" smtClean="0">
                <a:solidFill>
                  <a:schemeClr val="tx1">
                    <a:lumMod val="50000"/>
                    <a:lumOff val="50000"/>
                  </a:schemeClr>
                </a:solidFill>
                <a:latin typeface="Arial" pitchFamily="34" charset="0"/>
                <a:cs typeface="+mn-cs"/>
              </a:rPr>
              <a:t> </a:t>
            </a:r>
            <a:r>
              <a:rPr lang="en-CA" sz="800" dirty="0" err="1" smtClean="0">
                <a:solidFill>
                  <a:schemeClr val="tx1">
                    <a:lumMod val="50000"/>
                    <a:lumOff val="50000"/>
                  </a:schemeClr>
                </a:solidFill>
                <a:latin typeface="Arial" pitchFamily="34" charset="0"/>
                <a:cs typeface="+mn-cs"/>
              </a:rPr>
              <a:t>réservés</a:t>
            </a:r>
            <a:endParaRPr lang="en-CA" sz="800" dirty="0">
              <a:solidFill>
                <a:schemeClr val="tx1">
                  <a:lumMod val="50000"/>
                  <a:lumOff val="50000"/>
                </a:schemeClr>
              </a:solidFill>
              <a:latin typeface="Arial" pitchFamily="34" charset="0"/>
              <a:cs typeface="+mn-cs"/>
            </a:endParaRPr>
          </a:p>
        </p:txBody>
      </p:sp>
    </p:spTree>
    <p:extLst>
      <p:ext uri="{BB962C8B-B14F-4D97-AF65-F5344CB8AC3E}">
        <p14:creationId xmlns:p14="http://schemas.microsoft.com/office/powerpoint/2010/main" val="1076722705"/>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5">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18488" cy="41805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3347864" y="1800001"/>
            <a:ext cx="5112568" cy="3933255"/>
          </a:xfrm>
        </p:spPr>
        <p:txBody>
          <a:bodyPr lIns="0"/>
          <a:lstStyle>
            <a:lvl1pPr marL="88900" indent="-88900">
              <a:lnSpc>
                <a:spcPts val="1600"/>
              </a:lnSpc>
              <a:spcBef>
                <a:spcPts val="600"/>
              </a:spcBef>
              <a:buFont typeface="Arial" pitchFamily="34" charset="0"/>
              <a:buChar char="•"/>
              <a:defRPr sz="1000" b="1"/>
            </a:lvl1pPr>
            <a:lvl2pPr marL="355600" indent="-50800">
              <a:lnSpc>
                <a:spcPts val="1200"/>
              </a:lnSpc>
              <a:spcBef>
                <a:spcPts val="600"/>
              </a:spcBef>
              <a:defRPr sz="900"/>
            </a:lvl2pPr>
            <a:lvl3pPr marL="723900" indent="-58738">
              <a:lnSpc>
                <a:spcPts val="1200"/>
              </a:lnSpc>
              <a:spcBef>
                <a:spcPts val="600"/>
              </a:spcBef>
              <a:defRPr sz="900"/>
            </a:lvl3pPr>
            <a:lvl4pPr marL="1257300" indent="-142875">
              <a:lnSpc>
                <a:spcPts val="1200"/>
              </a:lnSpc>
              <a:spcBef>
                <a:spcPts val="600"/>
              </a:spcBef>
              <a:defRPr sz="900"/>
            </a:lvl4pPr>
            <a:lvl5pPr>
              <a:lnSpc>
                <a:spcPts val="1200"/>
              </a:lnSpc>
              <a:spcBef>
                <a:spcPts val="600"/>
              </a:spcBef>
              <a:defRPr sz="90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noProof="0" smtClean="0"/>
              <a:t>EXAMPLE OF A LONG SECTION TITLE FOR PRESENTATION</a:t>
            </a:r>
            <a:endParaRPr lang="en-CA" noProof="0"/>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noProof="0" smtClean="0"/>
              <a:pPr/>
              <a:t>‹#›</a:t>
            </a:fld>
            <a:endParaRPr lang="en-CA" noProof="0"/>
          </a:p>
        </p:txBody>
      </p:sp>
      <p:sp>
        <p:nvSpPr>
          <p:cNvPr id="14" name="Espace réservé du contenu 13"/>
          <p:cNvSpPr>
            <a:spLocks noGrp="1"/>
          </p:cNvSpPr>
          <p:nvPr>
            <p:ph sz="quarter" idx="13"/>
          </p:nvPr>
        </p:nvSpPr>
        <p:spPr>
          <a:xfrm>
            <a:off x="457200" y="836712"/>
            <a:ext cx="8202662" cy="288032"/>
          </a:xfrm>
        </p:spPr>
        <p:txBody>
          <a:bodyPr lIns="0">
            <a:noAutofit/>
          </a:bodyPr>
          <a:lstStyle>
            <a:lvl1pPr>
              <a:defRPr sz="1600" b="1" cap="all" baseline="0">
                <a:solidFill>
                  <a:srgbClr val="808D97"/>
                </a:solidFill>
              </a:defRPr>
            </a:lvl1pPr>
          </a:lstStyle>
          <a:p>
            <a:pPr lvl="0"/>
            <a:r>
              <a:rPr lang="en-US" noProof="0" smtClean="0"/>
              <a:t>Click to edit Master text styles</a:t>
            </a:r>
          </a:p>
        </p:txBody>
      </p:sp>
      <p:pic>
        <p:nvPicPr>
          <p:cNvPr id="15" name="Imag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
        <p:nvSpPr>
          <p:cNvPr id="4" name="Rectangle à coins arrondis 3"/>
          <p:cNvSpPr/>
          <p:nvPr userDrawn="1"/>
        </p:nvSpPr>
        <p:spPr>
          <a:xfrm>
            <a:off x="467544" y="1413000"/>
            <a:ext cx="2268000" cy="2160000"/>
          </a:xfrm>
          <a:prstGeom prst="roundRect">
            <a:avLst/>
          </a:prstGeom>
          <a:solidFill>
            <a:srgbClr val="808D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1" name="Rectangle à coins arrondis 10"/>
          <p:cNvSpPr/>
          <p:nvPr userDrawn="1"/>
        </p:nvSpPr>
        <p:spPr>
          <a:xfrm>
            <a:off x="467544" y="3789040"/>
            <a:ext cx="2268000" cy="2160000"/>
          </a:xfrm>
          <a:prstGeom prst="roundRect">
            <a:avLst/>
          </a:prstGeom>
          <a:solidFill>
            <a:srgbClr val="7A91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3" name="Rectangle à coins arrondis 12"/>
          <p:cNvSpPr/>
          <p:nvPr userDrawn="1"/>
        </p:nvSpPr>
        <p:spPr>
          <a:xfrm>
            <a:off x="3087310" y="1484784"/>
            <a:ext cx="5588377" cy="4392488"/>
          </a:xfrm>
          <a:prstGeom prst="roundRect">
            <a:avLst/>
          </a:prstGeom>
          <a:noFill/>
          <a:ln w="114300">
            <a:solidFill>
              <a:srgbClr val="D3DC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Espace réservé du texte 11"/>
          <p:cNvSpPr>
            <a:spLocks noGrp="1"/>
          </p:cNvSpPr>
          <p:nvPr>
            <p:ph type="body" sz="quarter" idx="14" hasCustomPrompt="1"/>
          </p:nvPr>
        </p:nvSpPr>
        <p:spPr>
          <a:xfrm>
            <a:off x="611188" y="1628775"/>
            <a:ext cx="2016125" cy="1728788"/>
          </a:xfrm>
        </p:spPr>
        <p:txBody>
          <a:bodyPr>
            <a:normAutofit/>
          </a:bodyPr>
          <a:lstStyle>
            <a:lvl1pPr marL="0" indent="0">
              <a:lnSpc>
                <a:spcPts val="1600"/>
              </a:lnSpc>
              <a:buFont typeface="Arial" pitchFamily="34" charset="0"/>
              <a:buChar char="•"/>
              <a:defRPr sz="1000">
                <a:solidFill>
                  <a:schemeClr val="bg1"/>
                </a:solidFill>
              </a:defRPr>
            </a:lvl1pPr>
          </a:lstStyle>
          <a:p>
            <a:pPr lvl="0"/>
            <a:r>
              <a:rPr lang="fr-FR" dirty="0" smtClean="0"/>
              <a:t> Modifiez les styles du texte du masque</a:t>
            </a:r>
          </a:p>
        </p:txBody>
      </p:sp>
      <p:sp>
        <p:nvSpPr>
          <p:cNvPr id="16" name="Espace réservé du texte 11"/>
          <p:cNvSpPr>
            <a:spLocks noGrp="1"/>
          </p:cNvSpPr>
          <p:nvPr>
            <p:ph type="body" sz="quarter" idx="15" hasCustomPrompt="1"/>
          </p:nvPr>
        </p:nvSpPr>
        <p:spPr>
          <a:xfrm>
            <a:off x="593481" y="4004646"/>
            <a:ext cx="2016125" cy="1728788"/>
          </a:xfrm>
        </p:spPr>
        <p:txBody>
          <a:bodyPr>
            <a:normAutofit/>
          </a:bodyPr>
          <a:lstStyle>
            <a:lvl1pPr marL="0" indent="0">
              <a:lnSpc>
                <a:spcPts val="1600"/>
              </a:lnSpc>
              <a:buFont typeface="Arial" pitchFamily="34" charset="0"/>
              <a:buChar char="•"/>
              <a:defRPr sz="1000">
                <a:solidFill>
                  <a:schemeClr val="bg1"/>
                </a:solidFill>
              </a:defRPr>
            </a:lvl1pPr>
          </a:lstStyle>
          <a:p>
            <a:pPr lvl="0"/>
            <a:r>
              <a:rPr lang="fr-FR" dirty="0" smtClean="0"/>
              <a:t> Modifiez les styles du texte du masque</a:t>
            </a:r>
          </a:p>
        </p:txBody>
      </p:sp>
    </p:spTree>
    <p:extLst>
      <p:ext uri="{BB962C8B-B14F-4D97-AF65-F5344CB8AC3E}">
        <p14:creationId xmlns:p14="http://schemas.microsoft.com/office/powerpoint/2010/main" val="3047556929"/>
      </p:ext>
    </p:extLst>
  </p:cSld>
  <p:clrMapOvr>
    <a:masterClrMapping/>
  </p:clrMapOvr>
  <p:timing>
    <p:tnLst>
      <p:par>
        <p:cTn id="1" dur="indefinite" restart="never" nodeType="tmRoot"/>
      </p:par>
    </p:tnLst>
  </p:timing>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2"/>
            </p:custDataLst>
            <p:extLst>
              <p:ext uri="{D42A27DB-BD31-4B8C-83A1-F6EECF244321}">
                <p14:modId xmlns:p14="http://schemas.microsoft.com/office/powerpoint/2010/main" val="397763088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10673"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Espace réservé pour une image  4"/>
          <p:cNvSpPr>
            <a:spLocks noGrp="1"/>
          </p:cNvSpPr>
          <p:nvPr>
            <p:ph type="pic" sz="quarter" idx="10"/>
          </p:nvPr>
        </p:nvSpPr>
        <p:spPr>
          <a:xfrm>
            <a:off x="395536" y="1679600"/>
            <a:ext cx="4824536" cy="3672408"/>
          </a:xfrm>
          <a:solidFill>
            <a:schemeClr val="bg1"/>
          </a:solidFill>
        </p:spPr>
        <p:txBody>
          <a:bodyPr/>
          <a:lstStyle>
            <a:lvl1pPr>
              <a:lnSpc>
                <a:spcPct val="100000"/>
              </a:lnSpc>
              <a:defRPr/>
            </a:lvl1pPr>
          </a:lstStyle>
          <a:p>
            <a:r>
              <a:rPr lang="en-US" noProof="0" smtClean="0"/>
              <a:t>Click icon to add picture</a:t>
            </a:r>
            <a:endParaRPr lang="en-CA" noProof="0" dirty="0"/>
          </a:p>
        </p:txBody>
      </p:sp>
      <p:sp>
        <p:nvSpPr>
          <p:cNvPr id="9" name="Titre 1"/>
          <p:cNvSpPr>
            <a:spLocks noGrp="1"/>
          </p:cNvSpPr>
          <p:nvPr>
            <p:ph type="ctrTitle" hasCustomPrompt="1"/>
          </p:nvPr>
        </p:nvSpPr>
        <p:spPr>
          <a:xfrm>
            <a:off x="5436096" y="1675408"/>
            <a:ext cx="3168352" cy="3672408"/>
          </a:xfrm>
        </p:spPr>
        <p:txBody>
          <a:bodyPr lIns="72000" rIns="72000" anchor="ctr" anchorCtr="0">
            <a:noAutofit/>
          </a:bodyPr>
          <a:lstStyle>
            <a:lvl1pPr algn="l">
              <a:lnSpc>
                <a:spcPct val="100000"/>
              </a:lnSpc>
              <a:defRPr sz="2000" cap="none" baseline="0">
                <a:solidFill>
                  <a:srgbClr val="8996A0"/>
                </a:solidFill>
                <a:latin typeface="Arial Black" pitchFamily="34" charset="0"/>
              </a:defRPr>
            </a:lvl1pPr>
          </a:lstStyle>
          <a:p>
            <a:r>
              <a:rPr lang="en-CA" noProof="0" dirty="0" smtClean="0"/>
              <a:t>Click to edit title</a:t>
            </a:r>
            <a:endParaRPr lang="en-CA" noProof="0" dirty="0"/>
          </a:p>
        </p:txBody>
      </p:sp>
      <p:sp>
        <p:nvSpPr>
          <p:cNvPr id="10"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pic>
        <p:nvPicPr>
          <p:cNvPr id="2" name="Image 1"/>
          <p:cNvPicPr>
            <a:picLocks noChangeAspect="1"/>
          </p:cNvPicPr>
          <p:nvPr userDrawn="1"/>
        </p:nvPicPr>
        <p:blipFill rotWithShape="1">
          <a:blip r:embed="rId6">
            <a:extLst>
              <a:ext uri="{28A0092B-C50C-407E-A947-70E740481C1C}">
                <a14:useLocalDpi xmlns:a14="http://schemas.microsoft.com/office/drawing/2010/main" val="0"/>
              </a:ext>
            </a:extLst>
          </a:blip>
          <a:srcRect r="15300"/>
          <a:stretch/>
        </p:blipFill>
        <p:spPr>
          <a:xfrm>
            <a:off x="5257800" y="1412776"/>
            <a:ext cx="3887095" cy="4364375"/>
          </a:xfrm>
          <a:prstGeom prst="rect">
            <a:avLst/>
          </a:prstGeom>
        </p:spPr>
      </p:pic>
      <p:sp>
        <p:nvSpPr>
          <p:cNvPr id="8"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2629368917"/>
      </p:ext>
    </p:extLst>
  </p:cSld>
  <p:clrMapOvr>
    <a:masterClrMapping/>
  </p:clrMapOvr>
  <p:timing>
    <p:tnLst>
      <p:par>
        <p:cTn id="1" dur="indefinite" restart="never" nodeType="tmRoot"/>
      </p:par>
    </p:tnLst>
  </p:timing>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lnSpc>
                <a:spcPct val="100000"/>
              </a:lnSpc>
              <a:defRPr/>
            </a:lvl1pPr>
          </a:lstStyle>
          <a:p>
            <a:r>
              <a:rPr lang="en-CA" noProof="0" smtClean="0"/>
              <a:t>Click to edit title</a:t>
            </a:r>
            <a:endParaRPr lang="en-CA" dirty="0"/>
          </a:p>
        </p:txBody>
      </p:sp>
      <p:sp>
        <p:nvSpPr>
          <p:cNvPr id="3" name="Espace réservé du contenu 2"/>
          <p:cNvSpPr>
            <a:spLocks noGrp="1"/>
          </p:cNvSpPr>
          <p:nvPr>
            <p:ph idx="1" hasCustomPrompt="1"/>
          </p:nvPr>
        </p:nvSpPr>
        <p:spPr>
          <a:xfrm>
            <a:off x="350729" y="1196752"/>
            <a:ext cx="8397735" cy="4752528"/>
          </a:xfrm>
        </p:spPr>
        <p:txBody>
          <a:bodyPr lIns="0" rIns="72000"/>
          <a:lstStyle>
            <a:lvl1pPr>
              <a:lnSpc>
                <a:spcPct val="100000"/>
              </a:lnSpc>
              <a:spcBef>
                <a:spcPts val="600"/>
              </a:spcBef>
              <a:defRPr/>
            </a:lvl1pPr>
            <a:lvl2pPr>
              <a:lnSpc>
                <a:spcPct val="100000"/>
              </a:lnSpc>
              <a:buClr>
                <a:srgbClr val="808D97"/>
              </a:buClr>
              <a:defRPr/>
            </a:lvl2pPr>
            <a:lvl3pPr>
              <a:lnSpc>
                <a:spcPct val="100000"/>
              </a:lnSpc>
              <a:buClr>
                <a:srgbClr val="8996A0"/>
              </a:buClr>
              <a:defRPr sz="1200"/>
            </a:lvl3pPr>
            <a:lvl4pPr>
              <a:lnSpc>
                <a:spcPct val="100000"/>
              </a:lnSpc>
              <a:buClr>
                <a:srgbClr val="8996A0"/>
              </a:buClr>
              <a:defRPr sz="1200"/>
            </a:lvl4p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p:txBody>
      </p:sp>
      <p:sp>
        <p:nvSpPr>
          <p:cNvPr id="8" name="Espace réservé du numéro de diapositive 5"/>
          <p:cNvSpPr>
            <a:spLocks noGrp="1"/>
          </p:cNvSpPr>
          <p:nvPr>
            <p:ph type="sldNum" sz="quarter" idx="15"/>
          </p:nvPr>
        </p:nvSpPr>
        <p:spPr>
          <a:xfrm>
            <a:off x="360040" y="6309320"/>
            <a:ext cx="323528" cy="360000"/>
          </a:xfrm>
          <a:prstGeom prst="rect">
            <a:avLst/>
          </a:prstGeom>
        </p:spPr>
        <p:txBody>
          <a:bodyPr/>
          <a:lstStyle>
            <a:lvl1pPr>
              <a:lnSpc>
                <a:spcPct val="100000"/>
              </a:lnSpc>
              <a:defRPr/>
            </a:lvl1pPr>
          </a:lstStyle>
          <a:p>
            <a:fld id="{CCEA77D5-0B01-41C0-8AB2-471B057BD053}" type="slidenum">
              <a:rPr lang="en-CA" smtClean="0"/>
              <a:pPr/>
              <a:t>‹#›</a:t>
            </a:fld>
            <a:endParaRPr lang="en-CA" dirty="0"/>
          </a:p>
        </p:txBody>
      </p:sp>
      <p:sp>
        <p:nvSpPr>
          <p:cNvPr id="9" name="Text Placeholder 6"/>
          <p:cNvSpPr>
            <a:spLocks noGrp="1"/>
          </p:cNvSpPr>
          <p:nvPr>
            <p:ph type="body" sz="quarter" idx="16" hasCustomPrompt="1"/>
          </p:nvPr>
        </p:nvSpPr>
        <p:spPr>
          <a:xfrm>
            <a:off x="755576" y="6308725"/>
            <a:ext cx="6119887" cy="360363"/>
          </a:xfrm>
        </p:spPr>
        <p:txBody>
          <a:bodyPr anchor="ctr">
            <a:noAutofit/>
          </a:bodyPr>
          <a:lstStyle>
            <a:lvl1pPr>
              <a:lnSpc>
                <a:spcPct val="1000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dirty="0" smtClean="0"/>
              <a:t>Click to add notes</a:t>
            </a:r>
            <a:endParaRPr lang="en-CA" dirty="0"/>
          </a:p>
        </p:txBody>
      </p:sp>
      <p:sp>
        <p:nvSpPr>
          <p:cNvPr id="7"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1887705162"/>
      </p:ext>
    </p:extLst>
  </p:cSld>
  <p:clrMapOvr>
    <a:masterClrMapping/>
  </p:clrMapOvr>
  <p:timing>
    <p:tnLst>
      <p:par>
        <p:cTn id="1" dur="indefinite" restart="never" nodeType="tmRoot"/>
      </p:par>
    </p:tnLst>
  </p:timing>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Title and Content 16 pt">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a:lvl1pPr>
          </a:lstStyle>
          <a:p>
            <a:r>
              <a:rPr lang="en-CA" noProof="0" smtClean="0"/>
              <a:t>Click to edit title</a:t>
            </a:r>
            <a:endParaRPr lang="en-CA" dirty="0"/>
          </a:p>
        </p:txBody>
      </p:sp>
      <p:sp>
        <p:nvSpPr>
          <p:cNvPr id="3" name="Espace réservé du contenu 2"/>
          <p:cNvSpPr>
            <a:spLocks noGrp="1"/>
          </p:cNvSpPr>
          <p:nvPr>
            <p:ph idx="1" hasCustomPrompt="1"/>
          </p:nvPr>
        </p:nvSpPr>
        <p:spPr>
          <a:xfrm>
            <a:off x="350729" y="1196752"/>
            <a:ext cx="8397735" cy="4752528"/>
          </a:xfrm>
        </p:spPr>
        <p:txBody>
          <a:bodyPr lIns="0" rIns="72000">
            <a:normAutofit/>
          </a:bodyPr>
          <a:lstStyle>
            <a:lvl1pPr>
              <a:lnSpc>
                <a:spcPct val="100000"/>
              </a:lnSpc>
              <a:spcBef>
                <a:spcPts val="600"/>
              </a:spcBef>
              <a:defRPr sz="1600"/>
            </a:lvl1pPr>
            <a:lvl2pPr>
              <a:lnSpc>
                <a:spcPct val="100000"/>
              </a:lnSpc>
              <a:spcBef>
                <a:spcPts val="600"/>
              </a:spcBef>
              <a:buClr>
                <a:srgbClr val="8996A0"/>
              </a:buClr>
              <a:defRPr sz="1600"/>
            </a:lvl2pPr>
            <a:lvl3pPr>
              <a:lnSpc>
                <a:spcPct val="100000"/>
              </a:lnSpc>
              <a:spcBef>
                <a:spcPts val="600"/>
              </a:spcBef>
              <a:buClr>
                <a:srgbClr val="8996A0"/>
              </a:buClr>
              <a:defRPr sz="1600"/>
            </a:lvl3pPr>
            <a:lvl4pPr>
              <a:lnSpc>
                <a:spcPct val="100000"/>
              </a:lnSpc>
              <a:spcBef>
                <a:spcPts val="600"/>
              </a:spcBef>
              <a:buClr>
                <a:srgbClr val="8996A0"/>
              </a:buClr>
              <a:defRPr sz="1600"/>
            </a:lvl4pPr>
            <a:lvl5pPr>
              <a:lnSpc>
                <a:spcPts val="1600"/>
              </a:lnSpc>
              <a:spcBef>
                <a:spcPts val="600"/>
              </a:spcBef>
              <a:buClr>
                <a:srgbClr val="8996A0"/>
              </a:buClr>
              <a:defRPr sz="1600"/>
            </a:lvl5p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p:txBody>
      </p:sp>
      <p:sp>
        <p:nvSpPr>
          <p:cNvPr id="11" name="Espace réservé du numéro de diapositive 5"/>
          <p:cNvSpPr>
            <a:spLocks noGrp="1"/>
          </p:cNvSpPr>
          <p:nvPr>
            <p:ph type="sldNum" sz="quarter" idx="12"/>
          </p:nvPr>
        </p:nvSpPr>
        <p:spPr>
          <a:xfrm>
            <a:off x="360040" y="6308725"/>
            <a:ext cx="323528" cy="360000"/>
          </a:xfrm>
          <a:prstGeom prst="rect">
            <a:avLst/>
          </a:prstGeom>
        </p:spPr>
        <p:txBody>
          <a:bodyPr/>
          <a:lstStyle/>
          <a:p>
            <a:fld id="{CCEA77D5-0B01-41C0-8AB2-471B057BD053}" type="slidenum">
              <a:rPr lang="en-CA" smtClean="0"/>
              <a:pPr/>
              <a:t>‹#›</a:t>
            </a:fld>
            <a:endParaRPr lang="en-CA" dirty="0"/>
          </a:p>
        </p:txBody>
      </p:sp>
      <p:sp>
        <p:nvSpPr>
          <p:cNvPr id="6"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
        <p:nvSpPr>
          <p:cNvPr id="8"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9"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1994910932"/>
      </p:ext>
    </p:extLst>
  </p:cSld>
  <p:clrMapOvr>
    <a:masterClrMapping/>
  </p:clrMapOvr>
  <p:timing>
    <p:tnLst>
      <p:par>
        <p:cTn id="1" dur="indefinite" restart="never" nodeType="tmRoot"/>
      </p:par>
    </p:tnLst>
  </p:timing>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2 Titles and Content">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p:custDataLst>
              <p:tags r:id="rId2"/>
            </p:custDataLst>
            <p:extLst>
              <p:ext uri="{D42A27DB-BD31-4B8C-83A1-F6EECF244321}">
                <p14:modId xmlns:p14="http://schemas.microsoft.com/office/powerpoint/2010/main" val="296745363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11697"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Espace réservé du contenu 13"/>
          <p:cNvSpPr>
            <a:spLocks noGrp="1"/>
          </p:cNvSpPr>
          <p:nvPr>
            <p:ph sz="quarter" idx="13" hasCustomPrompt="1"/>
          </p:nvPr>
        </p:nvSpPr>
        <p:spPr>
          <a:xfrm>
            <a:off x="361106" y="548680"/>
            <a:ext cx="8387358" cy="288032"/>
          </a:xfrm>
        </p:spPr>
        <p:txBody>
          <a:bodyPr lIns="0">
            <a:noAutofit/>
          </a:bodyPr>
          <a:lstStyle>
            <a:lvl1pPr>
              <a:defRPr sz="1600" b="1" cap="all" baseline="0">
                <a:solidFill>
                  <a:srgbClr val="8996A0"/>
                </a:solidFill>
              </a:defRPr>
            </a:lvl1pPr>
          </a:lstStyle>
          <a:p>
            <a:pPr lvl="0"/>
            <a:r>
              <a:rPr lang="en-CA" noProof="0" smtClean="0"/>
              <a:t>Click to edit SUB-TITLE</a:t>
            </a:r>
            <a:endParaRPr lang="en-CA" noProof="0" dirty="0" smtClean="0"/>
          </a:p>
        </p:txBody>
      </p:sp>
      <p:sp>
        <p:nvSpPr>
          <p:cNvPr id="10" name="Titre 1"/>
          <p:cNvSpPr>
            <a:spLocks noGrp="1"/>
          </p:cNvSpPr>
          <p:nvPr>
            <p:ph type="title"/>
          </p:nvPr>
        </p:nvSpPr>
        <p:spPr>
          <a:xfrm>
            <a:off x="358140" y="188640"/>
            <a:ext cx="8390324" cy="432048"/>
          </a:xfrm>
        </p:spPr>
        <p:txBody>
          <a:bodyPr/>
          <a:lstStyle>
            <a:lvl1pPr>
              <a:defRPr cap="all" baseline="0"/>
            </a:lvl1pPr>
          </a:lstStyle>
          <a:p>
            <a:r>
              <a:rPr lang="en-US" smtClean="0"/>
              <a:t>Click to edit Master title style</a:t>
            </a:r>
            <a:endParaRPr lang="en-CA" dirty="0"/>
          </a:p>
        </p:txBody>
      </p:sp>
      <p:sp>
        <p:nvSpPr>
          <p:cNvPr id="20" name="Espace réservé du contenu 2"/>
          <p:cNvSpPr>
            <a:spLocks noGrp="1"/>
          </p:cNvSpPr>
          <p:nvPr>
            <p:ph idx="1" hasCustomPrompt="1"/>
          </p:nvPr>
        </p:nvSpPr>
        <p:spPr>
          <a:xfrm>
            <a:off x="350729" y="1196752"/>
            <a:ext cx="8397735" cy="4752528"/>
          </a:xfrm>
        </p:spPr>
        <p:txBody>
          <a:bodyPr lIns="0" rIns="72000">
            <a:normAutofit/>
          </a:bodyPr>
          <a:lstStyle>
            <a:lvl1pPr>
              <a:lnSpc>
                <a:spcPct val="100000"/>
              </a:lnSpc>
              <a:defRPr sz="1600"/>
            </a:lvl1pPr>
            <a:lvl2pPr>
              <a:lnSpc>
                <a:spcPct val="100000"/>
              </a:lnSpc>
              <a:buClr>
                <a:srgbClr val="8996A0"/>
              </a:buClr>
              <a:defRPr sz="1400"/>
            </a:lvl2pPr>
            <a:lvl3pPr>
              <a:lnSpc>
                <a:spcPct val="100000"/>
              </a:lnSpc>
              <a:buClr>
                <a:srgbClr val="8996A0"/>
              </a:buClr>
              <a:defRPr sz="1200"/>
            </a:lvl3pPr>
            <a:lvl4pPr>
              <a:lnSpc>
                <a:spcPct val="100000"/>
              </a:lnSpc>
              <a:buClr>
                <a:srgbClr val="8996A0"/>
              </a:buClr>
              <a:defRPr sz="1200"/>
            </a:lvl4pPr>
            <a:lvl5pPr>
              <a:lnSpc>
                <a:spcPts val="1600"/>
              </a:lnSpc>
              <a:buClr>
                <a:srgbClr val="8996A0"/>
              </a:buClr>
              <a:defRPr sz="1600"/>
            </a:lvl5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8"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12"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
        <p:nvSpPr>
          <p:cNvPr id="13"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17" name="Image 10"/>
          <p:cNvPicPr>
            <a:picLocks noChangeAspect="1"/>
          </p:cNvPicPr>
          <p:nvPr userDrawn="1"/>
        </p:nvPicPr>
        <p:blipFill rotWithShape="1">
          <a:blip r:embed="rId6"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3032042457"/>
      </p:ext>
    </p:extLst>
  </p:cSld>
  <p:clrMapOvr>
    <a:masterClrMapping/>
  </p:clrMapOvr>
  <p:timing>
    <p:tnLst>
      <p:par>
        <p:cTn id="1" dur="indefinite" restart="never" nodeType="tmRoot"/>
      </p:par>
    </p:tnLst>
  </p:timing>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en-CA" smtClean="0"/>
              <a:t>Click to edit title</a:t>
            </a:r>
            <a:endParaRPr lang="en-CA" dirty="0"/>
          </a:p>
        </p:txBody>
      </p:sp>
      <p:sp>
        <p:nvSpPr>
          <p:cNvPr id="3" name="Espace réservé du contenu 2"/>
          <p:cNvSpPr>
            <a:spLocks noGrp="1"/>
          </p:cNvSpPr>
          <p:nvPr>
            <p:ph sz="half" idx="1" hasCustomPrompt="1"/>
          </p:nvPr>
        </p:nvSpPr>
        <p:spPr>
          <a:xfrm>
            <a:off x="344383" y="1916832"/>
            <a:ext cx="4132613" cy="4032448"/>
          </a:xfrm>
          <a:ln>
            <a:noFill/>
          </a:ln>
        </p:spPr>
        <p:txBody>
          <a:bodyPr>
            <a:normAutofit/>
          </a:bodyPr>
          <a:lstStyle>
            <a:lvl1pPr>
              <a:lnSpc>
                <a:spcPct val="100000"/>
              </a:lnSpc>
              <a:defRPr sz="1600"/>
            </a:lvl1pPr>
            <a:lvl2pPr>
              <a:lnSpc>
                <a:spcPct val="100000"/>
              </a:lnSpc>
              <a:buClr>
                <a:srgbClr val="8996A0"/>
              </a:buClr>
              <a:defRPr sz="1400"/>
            </a:lvl2pPr>
            <a:lvl3pPr>
              <a:lnSpc>
                <a:spcPct val="100000"/>
              </a:lnSpc>
              <a:buClr>
                <a:srgbClr val="8996A0"/>
              </a:buClr>
              <a:defRPr sz="1200"/>
            </a:lvl3pPr>
            <a:lvl4pPr>
              <a:lnSpc>
                <a:spcPct val="100000"/>
              </a:lnSpc>
              <a:buClr>
                <a:srgbClr val="8996A0"/>
              </a:buClr>
              <a:defRPr sz="1200"/>
            </a:lvl4pPr>
            <a:lvl5pPr>
              <a:buClr>
                <a:srgbClr val="8996A0"/>
              </a:buClr>
              <a:defRPr sz="1200"/>
            </a:lvl5pPr>
            <a:lvl6pPr>
              <a:defRPr sz="1800"/>
            </a:lvl6pPr>
            <a:lvl7pPr>
              <a:defRPr sz="1800"/>
            </a:lvl7pPr>
            <a:lvl8pPr>
              <a:defRPr sz="1800"/>
            </a:lvl8pPr>
            <a:lvl9pPr>
              <a:defRPr sz="1800"/>
            </a:lvl9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4" name="Espace réservé du contenu 3"/>
          <p:cNvSpPr>
            <a:spLocks noGrp="1"/>
          </p:cNvSpPr>
          <p:nvPr>
            <p:ph sz="half" idx="2" hasCustomPrompt="1"/>
          </p:nvPr>
        </p:nvSpPr>
        <p:spPr>
          <a:xfrm>
            <a:off x="4644007" y="1916832"/>
            <a:ext cx="4048731" cy="4032448"/>
          </a:xfrm>
          <a:ln>
            <a:noFill/>
          </a:ln>
        </p:spPr>
        <p:txBody>
          <a:bodyPr>
            <a:normAutofit/>
          </a:bodyPr>
          <a:lstStyle>
            <a:lvl1pPr>
              <a:lnSpc>
                <a:spcPct val="100000"/>
              </a:lnSpc>
              <a:defRPr sz="1600"/>
            </a:lvl1pPr>
            <a:lvl2pPr>
              <a:lnSpc>
                <a:spcPct val="100000"/>
              </a:lnSpc>
              <a:buClr>
                <a:srgbClr val="8996A0"/>
              </a:buClr>
              <a:defRPr sz="1400"/>
            </a:lvl2pPr>
            <a:lvl3pPr>
              <a:lnSpc>
                <a:spcPct val="100000"/>
              </a:lnSpc>
              <a:buClr>
                <a:srgbClr val="8996A0"/>
              </a:buClr>
              <a:defRPr sz="1200"/>
            </a:lvl3pPr>
            <a:lvl4pPr>
              <a:lnSpc>
                <a:spcPct val="100000"/>
              </a:lnSpc>
              <a:buClr>
                <a:srgbClr val="8996A0"/>
              </a:buClr>
              <a:defRPr sz="1200"/>
            </a:lvl4pPr>
            <a:lvl5pPr>
              <a:buClr>
                <a:srgbClr val="8996A0"/>
              </a:buClr>
              <a:defRPr sz="1200"/>
            </a:lvl5pPr>
            <a:lvl6pPr>
              <a:defRPr sz="1800"/>
            </a:lvl6pPr>
            <a:lvl7pPr>
              <a:defRPr sz="1800"/>
            </a:lvl7pPr>
            <a:lvl8pPr>
              <a:defRPr sz="1800"/>
            </a:lvl8pPr>
            <a:lvl9pPr>
              <a:defRPr sz="1800"/>
            </a:lvl9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13" name="Espace réservé du texte 2"/>
          <p:cNvSpPr>
            <a:spLocks noGrp="1"/>
          </p:cNvSpPr>
          <p:nvPr>
            <p:ph type="body" idx="14" hasCustomPrompt="1"/>
          </p:nvPr>
        </p:nvSpPr>
        <p:spPr>
          <a:xfrm>
            <a:off x="344363" y="1260000"/>
            <a:ext cx="4132633" cy="639762"/>
          </a:xfrm>
        </p:spPr>
        <p:txBody>
          <a:bodyPr lIns="0" rIns="72000" anchor="ctr" anchorCtr="0">
            <a:normAutofit/>
          </a:bodyPr>
          <a:lstStyle>
            <a:lvl1pPr marL="0" indent="0">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CA" smtClean="0"/>
              <a:t>Click to edit text</a:t>
            </a:r>
            <a:endParaRPr lang="en-CA" dirty="0" smtClean="0"/>
          </a:p>
        </p:txBody>
      </p:sp>
      <p:sp>
        <p:nvSpPr>
          <p:cNvPr id="14" name="Espace réservé du texte 4"/>
          <p:cNvSpPr>
            <a:spLocks noGrp="1"/>
          </p:cNvSpPr>
          <p:nvPr>
            <p:ph type="body" sz="quarter" idx="3" hasCustomPrompt="1"/>
          </p:nvPr>
        </p:nvSpPr>
        <p:spPr>
          <a:xfrm>
            <a:off x="4645025" y="1260000"/>
            <a:ext cx="4047713" cy="639762"/>
          </a:xfrm>
        </p:spPr>
        <p:txBody>
          <a:bodyPr lIns="0" rIns="72000" anchor="ctr" anchorCtr="0">
            <a:normAutofit/>
          </a:bodyPr>
          <a:lstStyle>
            <a:lvl1pPr marL="0" indent="0">
              <a:lnSpc>
                <a:spcPct val="100000"/>
              </a:lnSpc>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CA" smtClean="0"/>
              <a:t>Click to edit text</a:t>
            </a:r>
            <a:endParaRPr lang="en-CA" dirty="0" smtClean="0"/>
          </a:p>
        </p:txBody>
      </p:sp>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15"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
        <p:nvSpPr>
          <p:cNvPr id="11"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12"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664991239"/>
      </p:ext>
    </p:extLst>
  </p:cSld>
  <p:clrMapOvr>
    <a:masterClrMapping/>
  </p:clrMapOvr>
  <p:timing>
    <p:tnLst>
      <p:par>
        <p:cTn id="1" dur="indefinite" restart="never" nodeType="tmRoot"/>
      </p:par>
    </p:tnLst>
  </p:timing>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en-CA" smtClean="0"/>
              <a:t>Click to edit title</a:t>
            </a:r>
            <a:endParaRPr lang="en-CA" dirty="0"/>
          </a:p>
        </p:txBody>
      </p:sp>
      <p:sp>
        <p:nvSpPr>
          <p:cNvPr id="5"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7"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
        <p:nvSpPr>
          <p:cNvPr id="8"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10"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4063788632"/>
      </p:ext>
    </p:extLst>
  </p:cSld>
  <p:clrMapOvr>
    <a:masterClrMapping/>
  </p:clrMapOvr>
  <p:timing>
    <p:tnLst>
      <p:par>
        <p:cTn id="1" dur="indefinite" restart="never" nodeType="tmRoot"/>
      </p:par>
    </p:tnLst>
  </p:timing>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4"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6"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3293721066"/>
      </p:ext>
    </p:extLst>
  </p:cSld>
  <p:clrMapOvr>
    <a:masterClrMapping/>
  </p:clrMapOvr>
  <p:timing>
    <p:tnLst>
      <p:par>
        <p:cTn id="1" dur="indefinite" restart="never" nodeType="tmRoot"/>
      </p:par>
    </p:tnLst>
  </p:timing>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Empty without line">
    <p:spTree>
      <p:nvGrpSpPr>
        <p:cNvPr id="1" name=""/>
        <p:cNvGrpSpPr/>
        <p:nvPr/>
      </p:nvGrpSpPr>
      <p:grpSpPr>
        <a:xfrm>
          <a:off x="0" y="0"/>
          <a:ext cx="0" cy="0"/>
          <a:chOff x="0" y="0"/>
          <a:chExt cx="0" cy="0"/>
        </a:xfrm>
      </p:grpSpPr>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2" name="Rectangle 1"/>
          <p:cNvSpPr/>
          <p:nvPr userDrawn="1"/>
        </p:nvSpPr>
        <p:spPr>
          <a:xfrm>
            <a:off x="179512" y="332656"/>
            <a:ext cx="8964488" cy="58326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7"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1859548873"/>
      </p:ext>
    </p:extLst>
  </p:cSld>
  <p:clrMapOvr>
    <a:masterClrMapping/>
  </p:clrMapOvr>
  <p:timing>
    <p:tnLst>
      <p:par>
        <p:cTn id="1" dur="indefinite" restart="never" nodeType="tmRoot"/>
      </p:par>
    </p:tnLst>
  </p:timing>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Q&amp;A">
    <p:spTree>
      <p:nvGrpSpPr>
        <p:cNvPr id="1" name=""/>
        <p:cNvGrpSpPr/>
        <p:nvPr/>
      </p:nvGrpSpPr>
      <p:grpSpPr>
        <a:xfrm>
          <a:off x="0" y="0"/>
          <a:ext cx="0" cy="0"/>
          <a:chOff x="0" y="0"/>
          <a:chExt cx="0" cy="0"/>
        </a:xfrm>
      </p:grpSpPr>
      <p:graphicFrame>
        <p:nvGraphicFramePr>
          <p:cNvPr id="14" name="Object 13" hidden="1"/>
          <p:cNvGraphicFramePr>
            <a:graphicFrameLocks noChangeAspect="1"/>
          </p:cNvGraphicFramePr>
          <p:nvPr>
            <p:custDataLst>
              <p:tags r:id="rId2"/>
            </p:custDataLst>
            <p:extLst>
              <p:ext uri="{D42A27DB-BD31-4B8C-83A1-F6EECF244321}">
                <p14:modId xmlns:p14="http://schemas.microsoft.com/office/powerpoint/2010/main" val="147417970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12721"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ctangle 6"/>
          <p:cNvSpPr>
            <a:spLocks noChangeArrowheads="1"/>
          </p:cNvSpPr>
          <p:nvPr userDrawn="1"/>
        </p:nvSpPr>
        <p:spPr bwMode="auto">
          <a:xfrm>
            <a:off x="3059832" y="2758430"/>
            <a:ext cx="3528391" cy="1390650"/>
          </a:xfrm>
          <a:prstGeom prst="rect">
            <a:avLst/>
          </a:prstGeom>
          <a:solidFill>
            <a:schemeClr val="bg1">
              <a:alpha val="47842"/>
            </a:schemeClr>
          </a:solidFill>
          <a:ln w="9525">
            <a:noFill/>
            <a:miter lim="800000"/>
            <a:headEnd/>
            <a:tailEnd/>
          </a:ln>
        </p:spPr>
        <p:txBody>
          <a:bodyPr anchor="ct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CA" sz="7200" b="1" dirty="0" smtClean="0">
                <a:solidFill>
                  <a:srgbClr val="808D97"/>
                </a:solidFill>
              </a:rPr>
              <a:t>Q&amp;A</a:t>
            </a:r>
            <a:endParaRPr lang="en-CA" sz="7200" b="1" dirty="0">
              <a:solidFill>
                <a:srgbClr val="808D97"/>
              </a:solidFill>
            </a:endParaRPr>
          </a:p>
        </p:txBody>
      </p:sp>
      <p:sp>
        <p:nvSpPr>
          <p:cNvPr id="11" name="Espace réservé du numéro de diapositive 5"/>
          <p:cNvSpPr>
            <a:spLocks noGrp="1"/>
          </p:cNvSpPr>
          <p:nvPr>
            <p:ph type="sldNum" sz="quarter" idx="12"/>
          </p:nvPr>
        </p:nvSpPr>
        <p:spPr>
          <a:xfrm>
            <a:off x="360040" y="6309320"/>
            <a:ext cx="323528" cy="360000"/>
          </a:xfrm>
          <a:prstGeom prst="rect">
            <a:avLst/>
          </a:prstGeom>
        </p:spPr>
        <p:txBody>
          <a:bodyPr/>
          <a:lstStyle/>
          <a:p>
            <a:fld id="{CCEA77D5-0B01-41C0-8AB2-471B057BD053}" type="slidenum">
              <a:rPr lang="en-CA" smtClean="0"/>
              <a:pPr/>
              <a:t>‹#›</a:t>
            </a:fld>
            <a:endParaRPr lang="en-CA"/>
          </a:p>
        </p:txBody>
      </p:sp>
      <p:sp>
        <p:nvSpPr>
          <p:cNvPr id="8" name="Rectangle à coins arrondis 7"/>
          <p:cNvSpPr/>
          <p:nvPr userDrawn="1"/>
        </p:nvSpPr>
        <p:spPr>
          <a:xfrm>
            <a:off x="1475656" y="2780928"/>
            <a:ext cx="1512168" cy="1368152"/>
          </a:xfrm>
          <a:prstGeom prst="roundRect">
            <a:avLst/>
          </a:prstGeom>
          <a:solidFill>
            <a:srgbClr val="CC00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73050" indent="-273050" algn="ctr" defTabSz="1300163">
              <a:spcBef>
                <a:spcPct val="50000"/>
              </a:spcBef>
              <a:buClr>
                <a:srgbClr val="174A7C"/>
              </a:buClr>
            </a:pPr>
            <a:r>
              <a:rPr lang="en-CA" sz="7500" b="1" dirty="0" smtClean="0">
                <a:solidFill>
                  <a:prstClr val="white"/>
                </a:solidFill>
              </a:rPr>
              <a:t>?</a:t>
            </a:r>
            <a:endParaRPr lang="en-CA" sz="7500" b="1" dirty="0">
              <a:solidFill>
                <a:prstClr val="white"/>
              </a:solidFill>
            </a:endParaRPr>
          </a:p>
        </p:txBody>
      </p:sp>
      <p:pic>
        <p:nvPicPr>
          <p:cNvPr id="9" name="Image 10"/>
          <p:cNvPicPr>
            <a:picLocks noChangeAspect="1"/>
          </p:cNvPicPr>
          <p:nvPr userDrawn="1"/>
        </p:nvPicPr>
        <p:blipFill rotWithShape="1">
          <a:blip r:embed="rId6"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1025958726"/>
      </p:ext>
    </p:extLst>
  </p:cSld>
  <p:clrMapOvr>
    <a:masterClrMapping/>
  </p:clrMapOvr>
  <p:timing>
    <p:tnLst>
      <p:par>
        <p:cTn id="1" dur="indefinite" restart="never" nodeType="tmRoot"/>
      </p:par>
    </p:tnLst>
  </p:timing>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End">
    <p:bg>
      <p:bgRef idx="1001">
        <a:schemeClr val="bg1"/>
      </p:bgRef>
    </p:bg>
    <p:spTree>
      <p:nvGrpSpPr>
        <p:cNvPr id="1" name=""/>
        <p:cNvGrpSpPr/>
        <p:nvPr/>
      </p:nvGrpSpPr>
      <p:grpSpPr>
        <a:xfrm>
          <a:off x="0" y="0"/>
          <a:ext cx="0" cy="0"/>
          <a:chOff x="0" y="0"/>
          <a:chExt cx="0" cy="0"/>
        </a:xfrm>
      </p:grpSpPr>
      <p:sp>
        <p:nvSpPr>
          <p:cNvPr id="4" name="Rectangle 3"/>
          <p:cNvSpPr/>
          <p:nvPr userDrawn="1"/>
        </p:nvSpPr>
        <p:spPr>
          <a:xfrm>
            <a:off x="6732240" y="6165304"/>
            <a:ext cx="2088232"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2" name="Rectangle 1"/>
          <p:cNvSpPr/>
          <p:nvPr userDrawn="1"/>
        </p:nvSpPr>
        <p:spPr>
          <a:xfrm>
            <a:off x="0" y="260648"/>
            <a:ext cx="9144000" cy="5904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prstClr val="white"/>
              </a:solidFill>
            </a:endParaRPr>
          </a:p>
        </p:txBody>
      </p:sp>
      <p:pic>
        <p:nvPicPr>
          <p:cNvPr id="5" name="Image 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993392"/>
            <a:ext cx="9144000" cy="2871216"/>
          </a:xfrm>
          <a:prstGeom prst="rect">
            <a:avLst/>
          </a:prstGeom>
        </p:spPr>
      </p:pic>
    </p:spTree>
    <p:extLst>
      <p:ext uri="{BB962C8B-B14F-4D97-AF65-F5344CB8AC3E}">
        <p14:creationId xmlns:p14="http://schemas.microsoft.com/office/powerpoint/2010/main" val="63318799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6">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18488" cy="41805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noProof="0" smtClean="0"/>
              <a:t>EXAMPLE OF A LONG SECTION TITLE FOR PRESENTATION</a:t>
            </a:r>
            <a:endParaRPr lang="en-CA" noProof="0"/>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noProof="0" smtClean="0"/>
              <a:pPr/>
              <a:t>‹#›</a:t>
            </a:fld>
            <a:endParaRPr lang="en-CA" noProof="0"/>
          </a:p>
        </p:txBody>
      </p:sp>
      <p:sp>
        <p:nvSpPr>
          <p:cNvPr id="14" name="Espace réservé du contenu 13"/>
          <p:cNvSpPr>
            <a:spLocks noGrp="1"/>
          </p:cNvSpPr>
          <p:nvPr>
            <p:ph sz="quarter" idx="13"/>
          </p:nvPr>
        </p:nvSpPr>
        <p:spPr>
          <a:xfrm>
            <a:off x="457200" y="836712"/>
            <a:ext cx="8202662" cy="288032"/>
          </a:xfrm>
        </p:spPr>
        <p:txBody>
          <a:bodyPr lIns="0">
            <a:noAutofit/>
          </a:bodyPr>
          <a:lstStyle>
            <a:lvl1pPr>
              <a:defRPr sz="1600" b="1" cap="all" baseline="0">
                <a:solidFill>
                  <a:srgbClr val="808D97"/>
                </a:solidFill>
              </a:defRPr>
            </a:lvl1pPr>
          </a:lstStyle>
          <a:p>
            <a:pPr lvl="0"/>
            <a:r>
              <a:rPr lang="en-US" noProof="0" smtClean="0"/>
              <a:t>Click to edit Master text styles</a:t>
            </a:r>
          </a:p>
        </p:txBody>
      </p:sp>
      <p:pic>
        <p:nvPicPr>
          <p:cNvPr id="15" name="Imag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
        <p:nvSpPr>
          <p:cNvPr id="4" name="Rectangle à coins arrondis 3"/>
          <p:cNvSpPr/>
          <p:nvPr userDrawn="1"/>
        </p:nvSpPr>
        <p:spPr>
          <a:xfrm>
            <a:off x="467544" y="1413000"/>
            <a:ext cx="2268000" cy="4536950"/>
          </a:xfrm>
          <a:prstGeom prst="roundRect">
            <a:avLst/>
          </a:prstGeom>
          <a:solidFill>
            <a:srgbClr val="808D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2" name="Espace réservé du texte 11"/>
          <p:cNvSpPr>
            <a:spLocks noGrp="1"/>
          </p:cNvSpPr>
          <p:nvPr>
            <p:ph type="body" sz="quarter" idx="14" hasCustomPrompt="1"/>
          </p:nvPr>
        </p:nvSpPr>
        <p:spPr>
          <a:xfrm>
            <a:off x="558800" y="1628774"/>
            <a:ext cx="2068513" cy="4176490"/>
          </a:xfrm>
        </p:spPr>
        <p:txBody>
          <a:bodyPr>
            <a:normAutofit/>
          </a:bodyPr>
          <a:lstStyle>
            <a:lvl1pPr marL="0" indent="0">
              <a:lnSpc>
                <a:spcPts val="1600"/>
              </a:lnSpc>
              <a:buFont typeface="Arial" pitchFamily="34" charset="0"/>
              <a:buChar char="•"/>
              <a:defRPr sz="1000">
                <a:solidFill>
                  <a:schemeClr val="bg1"/>
                </a:solidFill>
              </a:defRPr>
            </a:lvl1pPr>
          </a:lstStyle>
          <a:p>
            <a:pPr lvl="0"/>
            <a:r>
              <a:rPr lang="fr-FR" dirty="0" smtClean="0"/>
              <a:t> Modifiez les styles du texte du masque</a:t>
            </a:r>
          </a:p>
        </p:txBody>
      </p:sp>
      <p:sp>
        <p:nvSpPr>
          <p:cNvPr id="17" name="Rectangle à coins arrondis 16"/>
          <p:cNvSpPr/>
          <p:nvPr userDrawn="1"/>
        </p:nvSpPr>
        <p:spPr>
          <a:xfrm>
            <a:off x="6407688" y="1412776"/>
            <a:ext cx="2268000" cy="4537174"/>
          </a:xfrm>
          <a:prstGeom prst="roundRect">
            <a:avLst/>
          </a:prstGeom>
          <a:solidFill>
            <a:srgbClr val="808D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8" name="Espace réservé du texte 11"/>
          <p:cNvSpPr>
            <a:spLocks noGrp="1"/>
          </p:cNvSpPr>
          <p:nvPr>
            <p:ph type="body" sz="quarter" idx="15" hasCustomPrompt="1"/>
          </p:nvPr>
        </p:nvSpPr>
        <p:spPr>
          <a:xfrm>
            <a:off x="6515100" y="1628800"/>
            <a:ext cx="2052357" cy="4171651"/>
          </a:xfrm>
        </p:spPr>
        <p:txBody>
          <a:bodyPr>
            <a:normAutofit/>
          </a:bodyPr>
          <a:lstStyle>
            <a:lvl1pPr marL="0" indent="0">
              <a:lnSpc>
                <a:spcPts val="1600"/>
              </a:lnSpc>
              <a:buFont typeface="Arial" pitchFamily="34" charset="0"/>
              <a:buChar char="•"/>
              <a:defRPr sz="1000">
                <a:solidFill>
                  <a:schemeClr val="bg1"/>
                </a:solidFill>
              </a:defRPr>
            </a:lvl1pPr>
          </a:lstStyle>
          <a:p>
            <a:pPr lvl="0"/>
            <a:r>
              <a:rPr lang="fr-FR" dirty="0" smtClean="0"/>
              <a:t> Modifiez les styles du texte du masque</a:t>
            </a:r>
          </a:p>
        </p:txBody>
      </p:sp>
      <p:sp>
        <p:nvSpPr>
          <p:cNvPr id="19" name="Rectangle à coins arrondis 18"/>
          <p:cNvSpPr/>
          <p:nvPr userDrawn="1"/>
        </p:nvSpPr>
        <p:spPr>
          <a:xfrm>
            <a:off x="3456128" y="1412776"/>
            <a:ext cx="2268000" cy="4532288"/>
          </a:xfrm>
          <a:prstGeom prst="roundRect">
            <a:avLst/>
          </a:prstGeom>
          <a:solidFill>
            <a:srgbClr val="808D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0" name="Espace réservé du texte 11"/>
          <p:cNvSpPr>
            <a:spLocks noGrp="1"/>
          </p:cNvSpPr>
          <p:nvPr>
            <p:ph type="body" sz="quarter" idx="16" hasCustomPrompt="1"/>
          </p:nvPr>
        </p:nvSpPr>
        <p:spPr>
          <a:xfrm>
            <a:off x="3543300" y="1628550"/>
            <a:ext cx="2072597" cy="4167015"/>
          </a:xfrm>
        </p:spPr>
        <p:txBody>
          <a:bodyPr>
            <a:normAutofit/>
          </a:bodyPr>
          <a:lstStyle>
            <a:lvl1pPr marL="0" indent="0">
              <a:lnSpc>
                <a:spcPts val="1600"/>
              </a:lnSpc>
              <a:buFont typeface="Arial" pitchFamily="34" charset="0"/>
              <a:buChar char="•"/>
              <a:defRPr sz="1000">
                <a:solidFill>
                  <a:schemeClr val="bg1"/>
                </a:solidFill>
              </a:defRPr>
            </a:lvl1pPr>
          </a:lstStyle>
          <a:p>
            <a:pPr lvl="0"/>
            <a:r>
              <a:rPr lang="fr-FR" dirty="0" smtClean="0"/>
              <a:t> Modifiez les styles du texte du masque</a:t>
            </a:r>
          </a:p>
        </p:txBody>
      </p:sp>
    </p:spTree>
    <p:extLst>
      <p:ext uri="{BB962C8B-B14F-4D97-AF65-F5344CB8AC3E}">
        <p14:creationId xmlns:p14="http://schemas.microsoft.com/office/powerpoint/2010/main" val="290172363"/>
      </p:ext>
    </p:extLst>
  </p:cSld>
  <p:clrMapOvr>
    <a:masterClrMapping/>
  </p:clrMapOvr>
  <p:timing>
    <p:tnLst>
      <p:par>
        <p:cTn id="1" dur="indefinite" restart="never" nodeType="tmRoot"/>
      </p:par>
    </p:tnLst>
  </p:timing>
</p:sldLayout>
</file>

<file path=ppt/slideLayouts/slideLayout210.xml><?xml version="1.0" encoding="utf-8"?>
<p:sldLayout xmlns:a="http://schemas.openxmlformats.org/drawingml/2006/main" xmlns:r="http://schemas.openxmlformats.org/officeDocument/2006/relationships" xmlns:p="http://schemas.openxmlformats.org/presentationml/2006/main" userDrawn="1">
  <p:cSld name="Legal page">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19256" cy="77809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57200" y="1435100"/>
            <a:ext cx="8229600" cy="4226148"/>
          </a:xfrm>
        </p:spPr>
        <p:txBody>
          <a:bodyPr lIns="0">
            <a:normAutofit/>
          </a:bodyPr>
          <a:lstStyle>
            <a:lvl1pPr>
              <a:lnSpc>
                <a:spcPts val="1600"/>
              </a:lnSpc>
              <a:spcBef>
                <a:spcPts val="600"/>
              </a:spcBef>
              <a:defRPr sz="1600" b="0"/>
            </a:lvl1pPr>
            <a:lvl2pPr>
              <a:lnSpc>
                <a:spcPts val="1600"/>
              </a:lnSpc>
              <a:spcBef>
                <a:spcPts val="600"/>
              </a:spcBef>
              <a:defRPr sz="1600"/>
            </a:lvl2pPr>
            <a:lvl3pPr>
              <a:lnSpc>
                <a:spcPts val="1600"/>
              </a:lnSpc>
              <a:spcBef>
                <a:spcPts val="600"/>
              </a:spcBef>
              <a:defRPr sz="1600"/>
            </a:lvl3pPr>
            <a:lvl4pPr>
              <a:lnSpc>
                <a:spcPts val="1600"/>
              </a:lnSpc>
              <a:spcBef>
                <a:spcPts val="600"/>
              </a:spcBef>
              <a:defRPr sz="1600"/>
            </a:lvl4pPr>
            <a:lvl5pPr>
              <a:lnSpc>
                <a:spcPts val="1600"/>
              </a:lnSpc>
              <a:spcBef>
                <a:spcPts val="600"/>
              </a:spcBef>
              <a:defRPr sz="100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5" name="Espace réservé du pied de page 4"/>
          <p:cNvSpPr>
            <a:spLocks noGrp="1"/>
          </p:cNvSpPr>
          <p:nvPr>
            <p:ph type="ftr" sz="quarter" idx="11"/>
          </p:nvPr>
        </p:nvSpPr>
        <p:spPr>
          <a:xfrm>
            <a:off x="467544" y="6376243"/>
            <a:ext cx="1944216" cy="365125"/>
          </a:xfrm>
          <a:prstGeom prst="rect">
            <a:avLst/>
          </a:prstGeom>
        </p:spPr>
        <p:txBody>
          <a:bodyPr lIns="0" anchor="t" anchorCtr="0"/>
          <a:lstStyle>
            <a:lvl1pPr algn="l">
              <a:defRPr sz="700" cap="all" baseline="0"/>
            </a:lvl1pPr>
          </a:lstStyle>
          <a:p>
            <a:r>
              <a:rPr lang="en-CA" dirty="0" smtClean="0">
                <a:solidFill>
                  <a:prstClr val="black"/>
                </a:solidFill>
              </a:rPr>
              <a:t>EXAMPLE OF A LONG SECTION TITLE FOR PRESENTATION</a:t>
            </a:r>
            <a:endParaRPr lang="en-CA" dirty="0">
              <a:solidFill>
                <a:prstClr val="black"/>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sp>
        <p:nvSpPr>
          <p:cNvPr id="8" name="Espace réservé du texte 7"/>
          <p:cNvSpPr>
            <a:spLocks noGrp="1"/>
          </p:cNvSpPr>
          <p:nvPr>
            <p:ph type="body" sz="quarter" idx="13"/>
          </p:nvPr>
        </p:nvSpPr>
        <p:spPr>
          <a:xfrm>
            <a:off x="457200" y="5804371"/>
            <a:ext cx="8208144" cy="288925"/>
          </a:xfrm>
        </p:spPr>
        <p:txBody>
          <a:bodyPr lIns="0">
            <a:normAutofit/>
          </a:bodyPr>
          <a:lstStyle>
            <a:lvl1pPr>
              <a:defRPr sz="700">
                <a:solidFill>
                  <a:srgbClr val="808D97"/>
                </a:solidFill>
              </a:defRPr>
            </a:lvl1pPr>
          </a:lstStyle>
          <a:p>
            <a:pPr lvl="0"/>
            <a:r>
              <a:rPr lang="en-US" noProof="0" smtClean="0"/>
              <a:t>Click to edit Master text styles</a:t>
            </a:r>
          </a:p>
        </p:txBody>
      </p:sp>
      <p:sp>
        <p:nvSpPr>
          <p:cNvPr id="10"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1423702988"/>
      </p:ext>
    </p:extLst>
  </p:cSld>
  <p:clrMapOvr>
    <a:masterClrMapping/>
  </p:clrMapOvr>
  <p:timing>
    <p:tnLst>
      <p:par>
        <p:cTn id="1" dur="indefinite" restart="never" nodeType="tmRoot"/>
      </p:par>
    </p:tnLst>
  </p:timing>
</p:sldLayout>
</file>

<file path=ppt/slideLayouts/slideLayout211.xml><?xml version="1.0" encoding="utf-8"?>
<p:sldLayout xmlns:a="http://schemas.openxmlformats.org/drawingml/2006/main" xmlns:r="http://schemas.openxmlformats.org/officeDocument/2006/relationships" xmlns:p="http://schemas.openxmlformats.org/presentationml/2006/main" userDrawn="1">
  <p:cSld name="4_Legal page">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19256" cy="77809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57200" y="1435100"/>
            <a:ext cx="8229600" cy="4226148"/>
          </a:xfrm>
        </p:spPr>
        <p:txBody>
          <a:bodyPr lIns="0">
            <a:normAutofit/>
          </a:bodyPr>
          <a:lstStyle>
            <a:lvl1pPr>
              <a:lnSpc>
                <a:spcPts val="1600"/>
              </a:lnSpc>
              <a:spcBef>
                <a:spcPts val="600"/>
              </a:spcBef>
              <a:defRPr sz="1000" b="0"/>
            </a:lvl1pPr>
            <a:lvl2pPr>
              <a:lnSpc>
                <a:spcPts val="1600"/>
              </a:lnSpc>
              <a:spcBef>
                <a:spcPts val="600"/>
              </a:spcBef>
              <a:defRPr sz="1000"/>
            </a:lvl2pPr>
            <a:lvl3pPr>
              <a:lnSpc>
                <a:spcPts val="1600"/>
              </a:lnSpc>
              <a:spcBef>
                <a:spcPts val="600"/>
              </a:spcBef>
              <a:defRPr sz="1000"/>
            </a:lvl3pPr>
            <a:lvl4pPr>
              <a:lnSpc>
                <a:spcPts val="1600"/>
              </a:lnSpc>
              <a:spcBef>
                <a:spcPts val="600"/>
              </a:spcBef>
              <a:defRPr sz="1000"/>
            </a:lvl4pPr>
            <a:lvl5pPr>
              <a:lnSpc>
                <a:spcPts val="1600"/>
              </a:lnSpc>
              <a:spcBef>
                <a:spcPts val="600"/>
              </a:spcBef>
              <a:defRPr sz="100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a:p>
        </p:txBody>
      </p:sp>
      <p:sp>
        <p:nvSpPr>
          <p:cNvPr id="5" name="Espace réservé du pied de page 4"/>
          <p:cNvSpPr>
            <a:spLocks noGrp="1"/>
          </p:cNvSpPr>
          <p:nvPr>
            <p:ph type="ftr" sz="quarter" idx="11"/>
          </p:nvPr>
        </p:nvSpPr>
        <p:spPr>
          <a:xfrm>
            <a:off x="467544" y="6376243"/>
            <a:ext cx="1944216" cy="365125"/>
          </a:xfrm>
          <a:prstGeom prst="rect">
            <a:avLst/>
          </a:prstGeom>
        </p:spPr>
        <p:txBody>
          <a:bodyPr lIns="0" anchor="t" anchorCtr="0"/>
          <a:lstStyle>
            <a:lvl1pPr algn="l">
              <a:defRPr sz="700" cap="all" baseline="0"/>
            </a:lvl1pPr>
          </a:lstStyle>
          <a:p>
            <a:endParaRPr lang="en-CA">
              <a:solidFill>
                <a:prstClr val="black"/>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sp>
        <p:nvSpPr>
          <p:cNvPr id="8" name="Espace réservé du texte 7"/>
          <p:cNvSpPr>
            <a:spLocks noGrp="1"/>
          </p:cNvSpPr>
          <p:nvPr>
            <p:ph type="body" sz="quarter" idx="13"/>
          </p:nvPr>
        </p:nvSpPr>
        <p:spPr>
          <a:xfrm>
            <a:off x="457200" y="5804371"/>
            <a:ext cx="8208144" cy="288925"/>
          </a:xfrm>
        </p:spPr>
        <p:txBody>
          <a:bodyPr lIns="0">
            <a:normAutofit/>
          </a:bodyPr>
          <a:lstStyle>
            <a:lvl1pPr>
              <a:defRPr sz="700">
                <a:solidFill>
                  <a:srgbClr val="808D97"/>
                </a:solidFill>
              </a:defRPr>
            </a:lvl1pPr>
          </a:lstStyle>
          <a:p>
            <a:pPr lvl="0"/>
            <a:r>
              <a:rPr lang="en-US" noProof="0" smtClean="0"/>
              <a:t>Click to edit Master text styles</a:t>
            </a:r>
          </a:p>
        </p:txBody>
      </p:sp>
      <p:sp>
        <p:nvSpPr>
          <p:cNvPr id="11"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9"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1940092312"/>
      </p:ext>
    </p:extLst>
  </p:cSld>
  <p:clrMapOvr>
    <a:masterClrMapping/>
  </p:clrMapOvr>
  <p:timing>
    <p:tnLst>
      <p:par>
        <p:cTn id="1" dur="indefinite" restart="never" nodeType="tmRoot"/>
      </p:par>
    </p:tnLst>
  </p:timing>
</p:sldLayout>
</file>

<file path=ppt/slideLayouts/slideLayout212.xml><?xml version="1.0" encoding="utf-8"?>
<p:sldLayout xmlns:a="http://schemas.openxmlformats.org/drawingml/2006/main" xmlns:r="http://schemas.openxmlformats.org/officeDocument/2006/relationships" xmlns:p="http://schemas.openxmlformats.org/presentationml/2006/main" userDrawn="1">
  <p:cSld name="1_Titre seul">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a:xfrm>
            <a:off x="457200" y="6356350"/>
            <a:ext cx="2133600" cy="365125"/>
          </a:xfrm>
          <a:prstGeom prst="rect">
            <a:avLst/>
          </a:prstGeom>
        </p:spPr>
        <p:txBody>
          <a:bodyPr/>
          <a:lstStyle/>
          <a:p>
            <a:endParaRPr lang="fr-CA">
              <a:solidFill>
                <a:prstClr val="black"/>
              </a:solidFill>
            </a:endParaRPr>
          </a:p>
        </p:txBody>
      </p:sp>
      <p:sp>
        <p:nvSpPr>
          <p:cNvPr id="4" name="Espace réservé du pied de page 3"/>
          <p:cNvSpPr>
            <a:spLocks noGrp="1"/>
          </p:cNvSpPr>
          <p:nvPr>
            <p:ph type="ftr" sz="quarter" idx="11"/>
          </p:nvPr>
        </p:nvSpPr>
        <p:spPr>
          <a:xfrm>
            <a:off x="3124200" y="6356350"/>
            <a:ext cx="2895600" cy="365125"/>
          </a:xfrm>
          <a:prstGeom prst="rect">
            <a:avLst/>
          </a:prstGeom>
        </p:spPr>
        <p:txBody>
          <a:bodyPr/>
          <a:lstStyle/>
          <a:p>
            <a:endParaRPr lang="fr-CA" dirty="0">
              <a:solidFill>
                <a:prstClr val="black"/>
              </a:solidFill>
            </a:endParaRPr>
          </a:p>
        </p:txBody>
      </p:sp>
      <p:sp>
        <p:nvSpPr>
          <p:cNvPr id="5" name="Espace réservé du numéro de diapositive 4"/>
          <p:cNvSpPr>
            <a:spLocks noGrp="1"/>
          </p:cNvSpPr>
          <p:nvPr>
            <p:ph type="sldNum" sz="quarter" idx="12"/>
          </p:nvPr>
        </p:nvSpPr>
        <p:spPr/>
        <p:txBody>
          <a:bodyPr/>
          <a:lstStyle/>
          <a:p>
            <a:fld id="{89A93721-A7E3-4E3B-BEAA-F100E0D8E961}" type="slidenum">
              <a:rPr lang="fr-CA" smtClean="0"/>
              <a:pPr/>
              <a:t>‹#›</a:t>
            </a:fld>
            <a:endParaRPr lang="fr-CA"/>
          </a:p>
        </p:txBody>
      </p:sp>
      <p:sp>
        <p:nvSpPr>
          <p:cNvPr id="10" name="Titre 1"/>
          <p:cNvSpPr>
            <a:spLocks noGrp="1"/>
          </p:cNvSpPr>
          <p:nvPr>
            <p:ph type="title"/>
          </p:nvPr>
        </p:nvSpPr>
        <p:spPr>
          <a:xfrm>
            <a:off x="457200" y="418654"/>
            <a:ext cx="8219256" cy="77809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9"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8"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3874324840"/>
      </p:ext>
    </p:extLst>
  </p:cSld>
  <p:clrMapOvr>
    <a:masterClrMapping/>
  </p:clrMapOvr>
  <p:timing>
    <p:tnLst>
      <p:par>
        <p:cTn id="1" dur="indefinite" restart="never" nodeType="tmRoot"/>
      </p:par>
    </p:tnLst>
  </p:timing>
</p:sldLayout>
</file>

<file path=ppt/slideLayouts/slideLayout213.xml><?xml version="1.0" encoding="utf-8"?>
<p:sldLayout xmlns:a="http://schemas.openxmlformats.org/drawingml/2006/main" xmlns:r="http://schemas.openxmlformats.org/officeDocument/2006/relationships" xmlns:p="http://schemas.openxmlformats.org/presentationml/2006/main" userDrawn="1">
  <p:cSld name="Vide">
    <p:spTree>
      <p:nvGrpSpPr>
        <p:cNvPr id="1" name=""/>
        <p:cNvGrpSpPr/>
        <p:nvPr/>
      </p:nvGrpSpPr>
      <p:grpSpPr>
        <a:xfrm>
          <a:off x="0" y="0"/>
          <a:ext cx="0" cy="0"/>
          <a:chOff x="0" y="0"/>
          <a:chExt cx="0" cy="0"/>
        </a:xfrm>
      </p:grpSpPr>
      <p:sp>
        <p:nvSpPr>
          <p:cNvPr id="3" name="Espace réservé du pied de page 2"/>
          <p:cNvSpPr>
            <a:spLocks noGrp="1"/>
          </p:cNvSpPr>
          <p:nvPr>
            <p:ph type="ftr" sz="quarter" idx="11"/>
          </p:nvPr>
        </p:nvSpPr>
        <p:spPr>
          <a:xfrm>
            <a:off x="3124200" y="6356350"/>
            <a:ext cx="2895600" cy="365125"/>
          </a:xfrm>
          <a:prstGeom prst="rect">
            <a:avLst/>
          </a:prstGeom>
        </p:spPr>
        <p:txBody>
          <a:bodyPr/>
          <a:lstStyle/>
          <a:p>
            <a:endParaRPr lang="fr-CA">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89A93721-A7E3-4E3B-BEAA-F100E0D8E961}" type="slidenum">
              <a:rPr lang="fr-CA" smtClean="0">
                <a:solidFill>
                  <a:prstClr val="black">
                    <a:tint val="75000"/>
                  </a:prstClr>
                </a:solidFill>
              </a:rPr>
              <a:pPr/>
              <a:t>‹#›</a:t>
            </a:fld>
            <a:endParaRPr lang="fr-CA">
              <a:solidFill>
                <a:prstClr val="black">
                  <a:tint val="75000"/>
                </a:prstClr>
              </a:solidFill>
            </a:endParaRPr>
          </a:p>
        </p:txBody>
      </p:sp>
      <p:sp>
        <p:nvSpPr>
          <p:cNvPr id="9" name="Espace réservé du numéro de diapositive 5"/>
          <p:cNvSpPr txBox="1">
            <a:spLocks/>
          </p:cNvSpPr>
          <p:nvPr userDrawn="1"/>
        </p:nvSpPr>
        <p:spPr>
          <a:xfrm>
            <a:off x="-108520" y="6376243"/>
            <a:ext cx="576064" cy="365125"/>
          </a:xfrm>
          <a:prstGeom prst="rect">
            <a:avLst/>
          </a:prstGeom>
        </p:spPr>
        <p:txBody>
          <a:bodyPr vert="horz" lIns="0" tIns="45720" rIns="91440" bIns="45720" rtlCol="0" anchor="t" anchorCtr="0"/>
          <a:lstStyle>
            <a:defPPr>
              <a:defRPr lang="fr-FR"/>
            </a:defPPr>
            <a:lvl1pPr marL="0" algn="r" defTabSz="914400" rtl="0" eaLnBrk="1" latinLnBrk="0" hangingPunct="1">
              <a:defRPr sz="900" kern="1200">
                <a:solidFill>
                  <a:srgbClr val="808D97"/>
                </a:solidFill>
                <a:latin typeface="Arial Black"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A93721-A7E3-4E3B-BEAA-F100E0D8E961}" type="slidenum">
              <a:rPr lang="en-CA" smtClean="0"/>
              <a:pPr/>
              <a:t>‹#›</a:t>
            </a:fld>
            <a:endParaRPr lang="en-CA" dirty="0"/>
          </a:p>
        </p:txBody>
      </p:sp>
      <p:sp>
        <p:nvSpPr>
          <p:cNvPr id="14" name="Titre 1"/>
          <p:cNvSpPr>
            <a:spLocks noGrp="1"/>
          </p:cNvSpPr>
          <p:nvPr>
            <p:ph type="title"/>
          </p:nvPr>
        </p:nvSpPr>
        <p:spPr>
          <a:xfrm>
            <a:off x="457200" y="418654"/>
            <a:ext cx="8219256" cy="77809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11"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8"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810891260"/>
      </p:ext>
    </p:extLst>
  </p:cSld>
  <p:clrMapOvr>
    <a:masterClrMapping/>
  </p:clrMapOvr>
  <p:timing>
    <p:tnLst>
      <p:par>
        <p:cTn id="1" dur="indefinite" restart="never" nodeType="tmRoot"/>
      </p:par>
    </p:tnLst>
  </p:timing>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Diapositive de titre">
    <p:bg>
      <p:bgRef idx="1001">
        <a:schemeClr val="bg1"/>
      </p:bgRef>
    </p:bg>
    <p:spTree>
      <p:nvGrpSpPr>
        <p:cNvPr id="1" name=""/>
        <p:cNvGrpSpPr/>
        <p:nvPr/>
      </p:nvGrpSpPr>
      <p:grpSpPr>
        <a:xfrm>
          <a:off x="0" y="0"/>
          <a:ext cx="0" cy="0"/>
          <a:chOff x="0" y="0"/>
          <a:chExt cx="0" cy="0"/>
        </a:xfrm>
      </p:grpSpPr>
      <p:sp>
        <p:nvSpPr>
          <p:cNvPr id="10" name="Rectangle 9"/>
          <p:cNvSpPr/>
          <p:nvPr userDrawn="1"/>
        </p:nvSpPr>
        <p:spPr>
          <a:xfrm>
            <a:off x="-36512" y="0"/>
            <a:ext cx="9144000" cy="6250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graphicFrame>
        <p:nvGraphicFramePr>
          <p:cNvPr id="9" name="Object 8" hidden="1"/>
          <p:cNvGraphicFramePr>
            <a:graphicFrameLocks noChangeAspect="1"/>
          </p:cNvGraphicFramePr>
          <p:nvPr>
            <p:custDataLst>
              <p:tags r:id="rId2"/>
            </p:custDataLst>
            <p:extLst>
              <p:ext uri="{D42A27DB-BD31-4B8C-83A1-F6EECF244321}">
                <p14:modId xmlns:p14="http://schemas.microsoft.com/office/powerpoint/2010/main" val="331805233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23985"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8" name="Image 7"/>
          <p:cNvPicPr>
            <a:picLocks noChangeAspect="1"/>
          </p:cNvPicPr>
          <p:nvPr userDrawn="1"/>
        </p:nvPicPr>
        <p:blipFill rotWithShape="1">
          <a:blip r:embed="rId6" cstate="print">
            <a:extLst>
              <a:ext uri="{28A0092B-C50C-407E-A947-70E740481C1C}">
                <a14:useLocalDpi xmlns:a14="http://schemas.microsoft.com/office/drawing/2010/main" val="0"/>
              </a:ext>
            </a:extLst>
          </a:blip>
          <a:srcRect r="18542"/>
          <a:stretch/>
        </p:blipFill>
        <p:spPr>
          <a:xfrm>
            <a:off x="5220072" y="130145"/>
            <a:ext cx="3923929" cy="5845581"/>
          </a:xfrm>
          <a:prstGeom prst="rect">
            <a:avLst/>
          </a:prstGeom>
        </p:spPr>
      </p:pic>
      <p:sp>
        <p:nvSpPr>
          <p:cNvPr id="14" name="Title 1"/>
          <p:cNvSpPr>
            <a:spLocks noGrp="1"/>
          </p:cNvSpPr>
          <p:nvPr>
            <p:ph type="ctrTitle"/>
          </p:nvPr>
        </p:nvSpPr>
        <p:spPr>
          <a:xfrm>
            <a:off x="5580112" y="836712"/>
            <a:ext cx="3168352" cy="2376264"/>
          </a:xfrm>
        </p:spPr>
        <p:txBody>
          <a:bodyPr anchor="ctr" anchorCtr="0"/>
          <a:lstStyle/>
          <a:p>
            <a:r>
              <a:rPr lang="en-US" smtClean="0"/>
              <a:t>Click to edit Master title style</a:t>
            </a:r>
            <a:endParaRPr lang="en-CA" dirty="0"/>
          </a:p>
        </p:txBody>
      </p:sp>
      <p:sp>
        <p:nvSpPr>
          <p:cNvPr id="15" name="Sous-titre 2"/>
          <p:cNvSpPr>
            <a:spLocks noGrp="1"/>
          </p:cNvSpPr>
          <p:nvPr>
            <p:ph type="subTitle" idx="1"/>
          </p:nvPr>
        </p:nvSpPr>
        <p:spPr>
          <a:xfrm>
            <a:off x="5580112" y="3356992"/>
            <a:ext cx="3168352" cy="2281808"/>
          </a:xfrm>
        </p:spPr>
        <p:txBody>
          <a:bodyPr anchor="ctr" anchorCtr="0">
            <a:normAutofit/>
          </a:bodyPr>
          <a:lstStyle>
            <a:lvl1pPr marL="0" indent="0" algn="l">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CA" dirty="0"/>
          </a:p>
        </p:txBody>
      </p:sp>
      <p:pic>
        <p:nvPicPr>
          <p:cNvPr id="16" name="Image 15"/>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36512" y="0"/>
            <a:ext cx="5056548" cy="6858000"/>
          </a:xfrm>
          <a:prstGeom prst="rect">
            <a:avLst/>
          </a:prstGeom>
        </p:spPr>
      </p:pic>
      <p:pic>
        <p:nvPicPr>
          <p:cNvPr id="11" name="Image 10"/>
          <p:cNvPicPr>
            <a:picLocks noChangeAspect="1"/>
          </p:cNvPicPr>
          <p:nvPr userDrawn="1"/>
        </p:nvPicPr>
        <p:blipFill rotWithShape="1">
          <a:blip r:embed="rId8"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322418249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Group Title slide">
    <p:bg>
      <p:bgRef idx="1001">
        <a:schemeClr val="bg1"/>
      </p:bgRef>
    </p:bg>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2"/>
            </p:custDataLst>
            <p:extLst>
              <p:ext uri="{D42A27DB-BD31-4B8C-83A1-F6EECF244321}">
                <p14:modId xmlns:p14="http://schemas.microsoft.com/office/powerpoint/2010/main" val="61033010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25009"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5"/>
          <p:cNvSpPr/>
          <p:nvPr userDrawn="1"/>
        </p:nvSpPr>
        <p:spPr>
          <a:xfrm>
            <a:off x="0" y="0"/>
            <a:ext cx="9144000" cy="6250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pic>
        <p:nvPicPr>
          <p:cNvPr id="8" name="Image 7"/>
          <p:cNvPicPr>
            <a:picLocks noChangeAspect="1"/>
          </p:cNvPicPr>
          <p:nvPr userDrawn="1"/>
        </p:nvPicPr>
        <p:blipFill rotWithShape="1">
          <a:blip r:embed="rId6" cstate="print">
            <a:extLst>
              <a:ext uri="{28A0092B-C50C-407E-A947-70E740481C1C}">
                <a14:useLocalDpi xmlns:a14="http://schemas.microsoft.com/office/drawing/2010/main" val="0"/>
              </a:ext>
            </a:extLst>
          </a:blip>
          <a:srcRect r="18542"/>
          <a:stretch/>
        </p:blipFill>
        <p:spPr>
          <a:xfrm>
            <a:off x="5220072" y="130145"/>
            <a:ext cx="3923929" cy="5845581"/>
          </a:xfrm>
          <a:prstGeom prst="rect">
            <a:avLst/>
          </a:prstGeom>
        </p:spPr>
      </p:pic>
      <p:sp>
        <p:nvSpPr>
          <p:cNvPr id="10" name="Titre 1"/>
          <p:cNvSpPr>
            <a:spLocks noGrp="1"/>
          </p:cNvSpPr>
          <p:nvPr userDrawn="1">
            <p:ph type="ctrTitle" hasCustomPrompt="1"/>
          </p:nvPr>
        </p:nvSpPr>
        <p:spPr>
          <a:xfrm>
            <a:off x="5580112" y="836712"/>
            <a:ext cx="3168352" cy="2376264"/>
          </a:xfrm>
        </p:spPr>
        <p:txBody>
          <a:bodyPr anchor="ctr" anchorCtr="0">
            <a:normAutofit/>
          </a:bodyPr>
          <a:lstStyle>
            <a:lvl1pPr algn="l">
              <a:lnSpc>
                <a:spcPct val="100000"/>
              </a:lnSpc>
              <a:defRPr sz="2000" cap="none" baseline="0">
                <a:solidFill>
                  <a:schemeClr val="accent1"/>
                </a:solidFill>
                <a:latin typeface="Arial Black" pitchFamily="34" charset="0"/>
              </a:defRPr>
            </a:lvl1pPr>
          </a:lstStyle>
          <a:p>
            <a:r>
              <a:rPr lang="en-CA" noProof="0" smtClean="0"/>
              <a:t>Click to edit title</a:t>
            </a:r>
            <a:endParaRPr lang="en-CA" noProof="0"/>
          </a:p>
        </p:txBody>
      </p:sp>
      <p:sp>
        <p:nvSpPr>
          <p:cNvPr id="17" name="Text Placeholder 16"/>
          <p:cNvSpPr>
            <a:spLocks noGrp="1"/>
          </p:cNvSpPr>
          <p:nvPr>
            <p:ph type="body" sz="quarter" idx="10" hasCustomPrompt="1"/>
          </p:nvPr>
        </p:nvSpPr>
        <p:spPr>
          <a:xfrm>
            <a:off x="5580063" y="3357563"/>
            <a:ext cx="3168650" cy="2232025"/>
          </a:xfrm>
        </p:spPr>
        <p:txBody>
          <a:bodyPr anchor="ctr">
            <a:normAutofit/>
          </a:bodyPr>
          <a:lstStyle>
            <a:lvl1pPr>
              <a:lnSpc>
                <a:spcPct val="100000"/>
              </a:lnSpc>
              <a:defRPr sz="1400">
                <a:solidFill>
                  <a:srgbClr val="808D97"/>
                </a:solidFill>
              </a:defRPr>
            </a:lvl1pPr>
          </a:lstStyle>
          <a:p>
            <a:pPr lvl="0"/>
            <a:r>
              <a:rPr lang="en-CA" noProof="0" smtClean="0"/>
              <a:t>Click to add presenter and date</a:t>
            </a:r>
          </a:p>
        </p:txBody>
      </p:sp>
      <p:sp>
        <p:nvSpPr>
          <p:cNvPr id="3" name="Espace réservé pour une image  2"/>
          <p:cNvSpPr>
            <a:spLocks noGrp="1"/>
          </p:cNvSpPr>
          <p:nvPr>
            <p:ph type="pic" sz="quarter" idx="11"/>
          </p:nvPr>
        </p:nvSpPr>
        <p:spPr>
          <a:xfrm>
            <a:off x="0" y="0"/>
            <a:ext cx="5076056" cy="6858000"/>
          </a:xfrm>
        </p:spPr>
        <p:txBody>
          <a:bodyPr/>
          <a:lstStyle/>
          <a:p>
            <a:r>
              <a:rPr lang="en-US" smtClean="0"/>
              <a:t>Click icon to add picture</a:t>
            </a:r>
            <a:endParaRPr lang="fr-CA"/>
          </a:p>
        </p:txBody>
      </p:sp>
      <p:sp>
        <p:nvSpPr>
          <p:cNvPr id="11"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12" name="Image 10"/>
          <p:cNvPicPr>
            <a:picLocks noChangeAspect="1"/>
          </p:cNvPicPr>
          <p:nvPr userDrawn="1"/>
        </p:nvPicPr>
        <p:blipFill rotWithShape="1">
          <a:blip r:embed="rId7"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402477221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aphicFrame>
        <p:nvGraphicFramePr>
          <p:cNvPr id="23" name="Object 22" hidden="1"/>
          <p:cNvGraphicFramePr>
            <a:graphicFrameLocks noChangeAspect="1"/>
          </p:cNvGraphicFramePr>
          <p:nvPr>
            <p:custDataLst>
              <p:tags r:id="rId2"/>
            </p:custDataLst>
            <p:extLst>
              <p:ext uri="{D42A27DB-BD31-4B8C-83A1-F6EECF244321}">
                <p14:modId xmlns:p14="http://schemas.microsoft.com/office/powerpoint/2010/main" val="204503655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26033" name="think-cell Slide" r:id="rId4" imgW="500" imgH="500" progId="TCLayout.ActiveDocument.1">
                  <p:embed/>
                </p:oleObj>
              </mc:Choice>
              <mc:Fallback>
                <p:oleObj name="think-cell Slide" r:id="rId4" imgW="500" imgH="50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2" name="Espace réservé du titre 1"/>
          <p:cNvSpPr>
            <a:spLocks noGrp="1"/>
          </p:cNvSpPr>
          <p:nvPr>
            <p:ph type="title" hasCustomPrompt="1"/>
          </p:nvPr>
        </p:nvSpPr>
        <p:spPr>
          <a:xfrm>
            <a:off x="350729" y="188640"/>
            <a:ext cx="8397735" cy="717944"/>
          </a:xfrm>
          <a:prstGeom prst="rect">
            <a:avLst/>
          </a:prstGeom>
        </p:spPr>
        <p:txBody>
          <a:bodyPr vert="horz" lIns="0" tIns="45720" rIns="91440" bIns="45720" rtlCol="0" anchor="t" anchorCtr="0">
            <a:noAutofit/>
          </a:bodyPr>
          <a:lstStyle>
            <a:lvl1pPr>
              <a:defRPr/>
            </a:lvl1pPr>
          </a:lstStyle>
          <a:p>
            <a:r>
              <a:rPr lang="en-CA" noProof="0" dirty="0" smtClean="0"/>
              <a:t>Click to edit title</a:t>
            </a:r>
            <a:endParaRPr lang="en-CA" noProof="0" dirty="0"/>
          </a:p>
        </p:txBody>
      </p:sp>
      <p:sp>
        <p:nvSpPr>
          <p:cNvPr id="24" name="Text Placeholder 16"/>
          <p:cNvSpPr>
            <a:spLocks noGrp="1"/>
          </p:cNvSpPr>
          <p:nvPr>
            <p:ph type="body" sz="quarter" idx="10" hasCustomPrompt="1"/>
          </p:nvPr>
        </p:nvSpPr>
        <p:spPr>
          <a:xfrm>
            <a:off x="1115617" y="1196752"/>
            <a:ext cx="7416823" cy="576064"/>
          </a:xfrm>
          <a:solidFill>
            <a:srgbClr val="DCE5E4"/>
          </a:solidFill>
        </p:spPr>
        <p:txBody>
          <a:bodyPr anchor="ctr">
            <a:normAutofit/>
          </a:bodyPr>
          <a:lstStyle>
            <a:lvl1pPr>
              <a:lnSpc>
                <a:spcPct val="100000"/>
              </a:lnSpc>
              <a:defRPr sz="1600" b="1" cap="all" baseline="0">
                <a:solidFill>
                  <a:srgbClr val="808D97"/>
                </a:solidFill>
              </a:defRPr>
            </a:lvl1pPr>
          </a:lstStyle>
          <a:p>
            <a:pPr lvl="0"/>
            <a:r>
              <a:rPr lang="en-CA" smtClean="0"/>
              <a:t>CLICK TO EDIT TEXT</a:t>
            </a:r>
            <a:endParaRPr lang="en-CA" dirty="0" smtClean="0"/>
          </a:p>
        </p:txBody>
      </p:sp>
      <p:sp>
        <p:nvSpPr>
          <p:cNvPr id="26" name="Text Placeholder 16"/>
          <p:cNvSpPr>
            <a:spLocks noGrp="1"/>
          </p:cNvSpPr>
          <p:nvPr>
            <p:ph type="body" sz="quarter" idx="11" hasCustomPrompt="1"/>
          </p:nvPr>
        </p:nvSpPr>
        <p:spPr>
          <a:xfrm>
            <a:off x="1115616" y="191683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27" name="Text Placeholder 16"/>
          <p:cNvSpPr>
            <a:spLocks noGrp="1"/>
          </p:cNvSpPr>
          <p:nvPr>
            <p:ph type="body" sz="quarter" idx="12" hasCustomPrompt="1"/>
          </p:nvPr>
        </p:nvSpPr>
        <p:spPr>
          <a:xfrm>
            <a:off x="1115616" y="263691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28" name="Text Placeholder 16"/>
          <p:cNvSpPr>
            <a:spLocks noGrp="1"/>
          </p:cNvSpPr>
          <p:nvPr>
            <p:ph type="body" sz="quarter" idx="13" hasCustomPrompt="1"/>
          </p:nvPr>
        </p:nvSpPr>
        <p:spPr>
          <a:xfrm>
            <a:off x="1115616" y="335699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29" name="Text Placeholder 16"/>
          <p:cNvSpPr>
            <a:spLocks noGrp="1"/>
          </p:cNvSpPr>
          <p:nvPr>
            <p:ph type="body" sz="quarter" idx="14" hasCustomPrompt="1"/>
          </p:nvPr>
        </p:nvSpPr>
        <p:spPr>
          <a:xfrm>
            <a:off x="1115616" y="407707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15" name="Text Placeholder 14"/>
          <p:cNvSpPr>
            <a:spLocks noGrp="1"/>
          </p:cNvSpPr>
          <p:nvPr>
            <p:ph type="body" sz="quarter" idx="15" hasCustomPrompt="1"/>
          </p:nvPr>
        </p:nvSpPr>
        <p:spPr>
          <a:xfrm>
            <a:off x="496100" y="1196752"/>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1</a:t>
            </a:r>
            <a:endParaRPr lang="en-CA" dirty="0"/>
          </a:p>
        </p:txBody>
      </p:sp>
      <p:sp>
        <p:nvSpPr>
          <p:cNvPr id="16" name="Text Placeholder 14"/>
          <p:cNvSpPr>
            <a:spLocks noGrp="1"/>
          </p:cNvSpPr>
          <p:nvPr>
            <p:ph type="body" sz="quarter" idx="16" hasCustomPrompt="1"/>
          </p:nvPr>
        </p:nvSpPr>
        <p:spPr>
          <a:xfrm>
            <a:off x="496100" y="1916848"/>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2</a:t>
            </a:r>
            <a:endParaRPr lang="en-CA" dirty="0"/>
          </a:p>
        </p:txBody>
      </p:sp>
      <p:sp>
        <p:nvSpPr>
          <p:cNvPr id="17" name="Text Placeholder 14"/>
          <p:cNvSpPr>
            <a:spLocks noGrp="1"/>
          </p:cNvSpPr>
          <p:nvPr>
            <p:ph type="body" sz="quarter" idx="17" hasCustomPrompt="1"/>
          </p:nvPr>
        </p:nvSpPr>
        <p:spPr>
          <a:xfrm>
            <a:off x="496100" y="2636944"/>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3</a:t>
            </a:r>
            <a:endParaRPr lang="en-CA" dirty="0"/>
          </a:p>
        </p:txBody>
      </p:sp>
      <p:sp>
        <p:nvSpPr>
          <p:cNvPr id="18" name="Text Placeholder 14"/>
          <p:cNvSpPr>
            <a:spLocks noGrp="1"/>
          </p:cNvSpPr>
          <p:nvPr>
            <p:ph type="body" sz="quarter" idx="18" hasCustomPrompt="1"/>
          </p:nvPr>
        </p:nvSpPr>
        <p:spPr>
          <a:xfrm>
            <a:off x="496100" y="3357040"/>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4</a:t>
            </a:r>
            <a:endParaRPr lang="en-CA" dirty="0"/>
          </a:p>
        </p:txBody>
      </p:sp>
      <p:sp>
        <p:nvSpPr>
          <p:cNvPr id="19" name="Text Placeholder 14"/>
          <p:cNvSpPr>
            <a:spLocks noGrp="1"/>
          </p:cNvSpPr>
          <p:nvPr>
            <p:ph type="body" sz="quarter" idx="19" hasCustomPrompt="1"/>
          </p:nvPr>
        </p:nvSpPr>
        <p:spPr>
          <a:xfrm>
            <a:off x="496100" y="4077136"/>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5</a:t>
            </a:r>
            <a:endParaRPr lang="en-CA" dirty="0"/>
          </a:p>
        </p:txBody>
      </p:sp>
      <p:sp>
        <p:nvSpPr>
          <p:cNvPr id="20" name="Espace réservé du numéro de diapositive 5"/>
          <p:cNvSpPr>
            <a:spLocks noGrp="1"/>
          </p:cNvSpPr>
          <p:nvPr>
            <p:ph type="sldNum" sz="quarter" idx="20"/>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25"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21" name="Image 10"/>
          <p:cNvPicPr>
            <a:picLocks noChangeAspect="1"/>
          </p:cNvPicPr>
          <p:nvPr userDrawn="1"/>
        </p:nvPicPr>
        <p:blipFill rotWithShape="1">
          <a:blip r:embed="rId6"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904975880"/>
      </p:ext>
    </p:extLst>
  </p:cSld>
  <p:clrMapOvr>
    <a:masterClrMapping/>
  </p:clrMapOvr>
  <p:timing>
    <p:tnLst>
      <p:par>
        <p:cTn id="1" dur="indefinite" restart="never" nodeType="tmRoot"/>
      </p:par>
    </p:tnLst>
  </p:timing>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2"/>
            </p:custDataLst>
            <p:extLst>
              <p:ext uri="{D42A27DB-BD31-4B8C-83A1-F6EECF244321}">
                <p14:modId xmlns:p14="http://schemas.microsoft.com/office/powerpoint/2010/main" val="397636173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27057"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Espace réservé pour une image  4"/>
          <p:cNvSpPr>
            <a:spLocks noGrp="1"/>
          </p:cNvSpPr>
          <p:nvPr>
            <p:ph type="pic" sz="quarter" idx="10"/>
          </p:nvPr>
        </p:nvSpPr>
        <p:spPr>
          <a:xfrm>
            <a:off x="395536" y="1679600"/>
            <a:ext cx="4824536" cy="3672408"/>
          </a:xfrm>
          <a:solidFill>
            <a:schemeClr val="bg1"/>
          </a:solidFill>
        </p:spPr>
        <p:txBody>
          <a:bodyPr/>
          <a:lstStyle>
            <a:lvl1pPr>
              <a:lnSpc>
                <a:spcPct val="100000"/>
              </a:lnSpc>
              <a:defRPr/>
            </a:lvl1pPr>
          </a:lstStyle>
          <a:p>
            <a:r>
              <a:rPr lang="en-US" noProof="0" smtClean="0"/>
              <a:t>Click icon to add picture</a:t>
            </a:r>
            <a:endParaRPr lang="en-CA" noProof="0" dirty="0"/>
          </a:p>
        </p:txBody>
      </p:sp>
      <p:sp>
        <p:nvSpPr>
          <p:cNvPr id="9" name="Titre 1"/>
          <p:cNvSpPr>
            <a:spLocks noGrp="1"/>
          </p:cNvSpPr>
          <p:nvPr>
            <p:ph type="ctrTitle" hasCustomPrompt="1"/>
          </p:nvPr>
        </p:nvSpPr>
        <p:spPr>
          <a:xfrm>
            <a:off x="5436096" y="1675408"/>
            <a:ext cx="3168352" cy="3672408"/>
          </a:xfrm>
        </p:spPr>
        <p:txBody>
          <a:bodyPr lIns="72000" rIns="72000" anchor="ctr" anchorCtr="0">
            <a:noAutofit/>
          </a:bodyPr>
          <a:lstStyle>
            <a:lvl1pPr algn="l">
              <a:lnSpc>
                <a:spcPct val="100000"/>
              </a:lnSpc>
              <a:defRPr sz="2000" cap="none" baseline="0">
                <a:solidFill>
                  <a:srgbClr val="8996A0"/>
                </a:solidFill>
                <a:latin typeface="Arial Black" pitchFamily="34" charset="0"/>
              </a:defRPr>
            </a:lvl1pPr>
          </a:lstStyle>
          <a:p>
            <a:r>
              <a:rPr lang="en-CA" noProof="0" dirty="0" smtClean="0"/>
              <a:t>Click to edit title</a:t>
            </a:r>
            <a:endParaRPr lang="en-CA" noProof="0" dirty="0"/>
          </a:p>
        </p:txBody>
      </p:sp>
      <p:sp>
        <p:nvSpPr>
          <p:cNvPr id="10"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pic>
        <p:nvPicPr>
          <p:cNvPr id="2" name="Image 1"/>
          <p:cNvPicPr>
            <a:picLocks noChangeAspect="1"/>
          </p:cNvPicPr>
          <p:nvPr userDrawn="1"/>
        </p:nvPicPr>
        <p:blipFill rotWithShape="1">
          <a:blip r:embed="rId6">
            <a:extLst>
              <a:ext uri="{28A0092B-C50C-407E-A947-70E740481C1C}">
                <a14:useLocalDpi xmlns:a14="http://schemas.microsoft.com/office/drawing/2010/main" val="0"/>
              </a:ext>
            </a:extLst>
          </a:blip>
          <a:srcRect r="15300"/>
          <a:stretch/>
        </p:blipFill>
        <p:spPr>
          <a:xfrm>
            <a:off x="5257800" y="1412776"/>
            <a:ext cx="3887095" cy="4364375"/>
          </a:xfrm>
          <a:prstGeom prst="rect">
            <a:avLst/>
          </a:prstGeom>
        </p:spPr>
      </p:pic>
      <p:sp>
        <p:nvSpPr>
          <p:cNvPr id="8"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2715788696"/>
      </p:ext>
    </p:extLst>
  </p:cSld>
  <p:clrMapOvr>
    <a:masterClrMapping/>
  </p:clrMapOvr>
  <p:timing>
    <p:tnLst>
      <p:par>
        <p:cTn id="1" dur="indefinite" restart="never" nodeType="tmRoot"/>
      </p:par>
    </p:tnLst>
  </p:timing>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lnSpc>
                <a:spcPct val="100000"/>
              </a:lnSpc>
              <a:defRPr/>
            </a:lvl1pPr>
          </a:lstStyle>
          <a:p>
            <a:r>
              <a:rPr lang="en-CA" noProof="0" smtClean="0"/>
              <a:t>Click to edit title</a:t>
            </a:r>
            <a:endParaRPr lang="en-CA" dirty="0"/>
          </a:p>
        </p:txBody>
      </p:sp>
      <p:sp>
        <p:nvSpPr>
          <p:cNvPr id="3" name="Espace réservé du contenu 2"/>
          <p:cNvSpPr>
            <a:spLocks noGrp="1"/>
          </p:cNvSpPr>
          <p:nvPr>
            <p:ph idx="1" hasCustomPrompt="1"/>
          </p:nvPr>
        </p:nvSpPr>
        <p:spPr>
          <a:xfrm>
            <a:off x="350729" y="1196752"/>
            <a:ext cx="8397735" cy="4752528"/>
          </a:xfrm>
        </p:spPr>
        <p:txBody>
          <a:bodyPr lIns="0" rIns="72000"/>
          <a:lstStyle>
            <a:lvl1pPr>
              <a:lnSpc>
                <a:spcPct val="100000"/>
              </a:lnSpc>
              <a:spcBef>
                <a:spcPts val="600"/>
              </a:spcBef>
              <a:defRPr/>
            </a:lvl1pPr>
            <a:lvl2pPr>
              <a:lnSpc>
                <a:spcPct val="100000"/>
              </a:lnSpc>
              <a:buClr>
                <a:srgbClr val="808D97"/>
              </a:buClr>
              <a:defRPr/>
            </a:lvl2pPr>
            <a:lvl3pPr>
              <a:lnSpc>
                <a:spcPct val="100000"/>
              </a:lnSpc>
              <a:buClr>
                <a:srgbClr val="8996A0"/>
              </a:buClr>
              <a:defRPr sz="1200"/>
            </a:lvl3pPr>
            <a:lvl4pPr>
              <a:lnSpc>
                <a:spcPct val="100000"/>
              </a:lnSpc>
              <a:buClr>
                <a:srgbClr val="8996A0"/>
              </a:buClr>
              <a:defRPr sz="1200"/>
            </a:lvl4p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p:txBody>
      </p:sp>
      <p:sp>
        <p:nvSpPr>
          <p:cNvPr id="8" name="Espace réservé du numéro de diapositive 5"/>
          <p:cNvSpPr>
            <a:spLocks noGrp="1"/>
          </p:cNvSpPr>
          <p:nvPr>
            <p:ph type="sldNum" sz="quarter" idx="15"/>
          </p:nvPr>
        </p:nvSpPr>
        <p:spPr>
          <a:xfrm>
            <a:off x="360040" y="6309320"/>
            <a:ext cx="323528" cy="360000"/>
          </a:xfrm>
          <a:prstGeom prst="rect">
            <a:avLst/>
          </a:prstGeom>
        </p:spPr>
        <p:txBody>
          <a:bodyPr/>
          <a:lstStyle>
            <a:lvl1pPr>
              <a:lnSpc>
                <a:spcPct val="100000"/>
              </a:lnSpc>
              <a:defRPr/>
            </a:lvl1pPr>
          </a:lstStyle>
          <a:p>
            <a:fld id="{CCEA77D5-0B01-41C0-8AB2-471B057BD053}" type="slidenum">
              <a:rPr lang="en-CA" smtClean="0"/>
              <a:pPr/>
              <a:t>‹#›</a:t>
            </a:fld>
            <a:endParaRPr lang="en-CA" dirty="0"/>
          </a:p>
        </p:txBody>
      </p:sp>
      <p:sp>
        <p:nvSpPr>
          <p:cNvPr id="9" name="Text Placeholder 6"/>
          <p:cNvSpPr>
            <a:spLocks noGrp="1"/>
          </p:cNvSpPr>
          <p:nvPr>
            <p:ph type="body" sz="quarter" idx="16" hasCustomPrompt="1"/>
          </p:nvPr>
        </p:nvSpPr>
        <p:spPr>
          <a:xfrm>
            <a:off x="755576" y="6308725"/>
            <a:ext cx="6119887" cy="360363"/>
          </a:xfrm>
        </p:spPr>
        <p:txBody>
          <a:bodyPr anchor="ctr">
            <a:noAutofit/>
          </a:bodyPr>
          <a:lstStyle>
            <a:lvl1pPr>
              <a:lnSpc>
                <a:spcPct val="1000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dirty="0" smtClean="0"/>
              <a:t>Click to add notes</a:t>
            </a:r>
            <a:endParaRPr lang="en-CA" dirty="0"/>
          </a:p>
        </p:txBody>
      </p:sp>
      <p:sp>
        <p:nvSpPr>
          <p:cNvPr id="7"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3534963332"/>
      </p:ext>
    </p:extLst>
  </p:cSld>
  <p:clrMapOvr>
    <a:masterClrMapping/>
  </p:clrMapOvr>
  <p:timing>
    <p:tnLst>
      <p:par>
        <p:cTn id="1" dur="indefinite" restart="never" nodeType="tmRoot"/>
      </p:par>
    </p:tnLst>
  </p:timing>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Title and Content 16 pt">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a:lvl1pPr>
          </a:lstStyle>
          <a:p>
            <a:r>
              <a:rPr lang="en-CA" noProof="0" smtClean="0"/>
              <a:t>Click to edit title</a:t>
            </a:r>
            <a:endParaRPr lang="en-CA" dirty="0"/>
          </a:p>
        </p:txBody>
      </p:sp>
      <p:sp>
        <p:nvSpPr>
          <p:cNvPr id="3" name="Espace réservé du contenu 2"/>
          <p:cNvSpPr>
            <a:spLocks noGrp="1"/>
          </p:cNvSpPr>
          <p:nvPr>
            <p:ph idx="1" hasCustomPrompt="1"/>
          </p:nvPr>
        </p:nvSpPr>
        <p:spPr>
          <a:xfrm>
            <a:off x="350729" y="1196752"/>
            <a:ext cx="8397735" cy="4752528"/>
          </a:xfrm>
        </p:spPr>
        <p:txBody>
          <a:bodyPr lIns="0" rIns="72000">
            <a:normAutofit/>
          </a:bodyPr>
          <a:lstStyle>
            <a:lvl1pPr>
              <a:lnSpc>
                <a:spcPct val="100000"/>
              </a:lnSpc>
              <a:spcBef>
                <a:spcPts val="600"/>
              </a:spcBef>
              <a:defRPr sz="1600"/>
            </a:lvl1pPr>
            <a:lvl2pPr>
              <a:lnSpc>
                <a:spcPct val="100000"/>
              </a:lnSpc>
              <a:spcBef>
                <a:spcPts val="600"/>
              </a:spcBef>
              <a:buClr>
                <a:srgbClr val="8996A0"/>
              </a:buClr>
              <a:defRPr sz="1600"/>
            </a:lvl2pPr>
            <a:lvl3pPr>
              <a:lnSpc>
                <a:spcPct val="100000"/>
              </a:lnSpc>
              <a:spcBef>
                <a:spcPts val="600"/>
              </a:spcBef>
              <a:buClr>
                <a:srgbClr val="8996A0"/>
              </a:buClr>
              <a:defRPr sz="1600"/>
            </a:lvl3pPr>
            <a:lvl4pPr>
              <a:lnSpc>
                <a:spcPct val="100000"/>
              </a:lnSpc>
              <a:spcBef>
                <a:spcPts val="600"/>
              </a:spcBef>
              <a:buClr>
                <a:srgbClr val="8996A0"/>
              </a:buClr>
              <a:defRPr sz="1600"/>
            </a:lvl4pPr>
            <a:lvl5pPr>
              <a:lnSpc>
                <a:spcPts val="1600"/>
              </a:lnSpc>
              <a:spcBef>
                <a:spcPts val="600"/>
              </a:spcBef>
              <a:buClr>
                <a:srgbClr val="8996A0"/>
              </a:buClr>
              <a:defRPr sz="1600"/>
            </a:lvl5p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p:txBody>
      </p:sp>
      <p:sp>
        <p:nvSpPr>
          <p:cNvPr id="11" name="Espace réservé du numéro de diapositive 5"/>
          <p:cNvSpPr>
            <a:spLocks noGrp="1"/>
          </p:cNvSpPr>
          <p:nvPr>
            <p:ph type="sldNum" sz="quarter" idx="12"/>
          </p:nvPr>
        </p:nvSpPr>
        <p:spPr>
          <a:xfrm>
            <a:off x="360040" y="6308725"/>
            <a:ext cx="323528" cy="360000"/>
          </a:xfrm>
          <a:prstGeom prst="rect">
            <a:avLst/>
          </a:prstGeom>
        </p:spPr>
        <p:txBody>
          <a:bodyPr/>
          <a:lstStyle/>
          <a:p>
            <a:fld id="{CCEA77D5-0B01-41C0-8AB2-471B057BD053}" type="slidenum">
              <a:rPr lang="en-CA" smtClean="0"/>
              <a:pPr/>
              <a:t>‹#›</a:t>
            </a:fld>
            <a:endParaRPr lang="en-CA" dirty="0"/>
          </a:p>
        </p:txBody>
      </p:sp>
      <p:sp>
        <p:nvSpPr>
          <p:cNvPr id="6"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
        <p:nvSpPr>
          <p:cNvPr id="8"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9"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1382558911"/>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2">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29600" cy="41805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57200" y="1260001"/>
            <a:ext cx="8229600" cy="1808959"/>
          </a:xfrm>
        </p:spPr>
        <p:txBody>
          <a:bodyPr lIns="0"/>
          <a:lstStyle>
            <a:lvl1pPr>
              <a:lnSpc>
                <a:spcPts val="2000"/>
              </a:lnSpc>
              <a:spcBef>
                <a:spcPts val="600"/>
              </a:spcBef>
              <a:defRPr b="1"/>
            </a:lvl1pPr>
            <a:lvl2pPr marL="0" indent="0">
              <a:lnSpc>
                <a:spcPts val="1600"/>
              </a:lnSpc>
              <a:spcBef>
                <a:spcPts val="600"/>
              </a:spcBef>
              <a:buNone/>
              <a:defRPr sz="1000"/>
            </a:lvl2pPr>
            <a:lvl3pPr>
              <a:lnSpc>
                <a:spcPts val="1600"/>
              </a:lnSpc>
              <a:spcBef>
                <a:spcPts val="600"/>
              </a:spcBef>
              <a:defRPr sz="1000"/>
            </a:lvl3pPr>
            <a:lvl4pPr>
              <a:lnSpc>
                <a:spcPts val="1600"/>
              </a:lnSpc>
              <a:spcBef>
                <a:spcPts val="600"/>
              </a:spcBef>
              <a:defRPr sz="1000"/>
            </a:lvl4pPr>
            <a:lvl5pPr>
              <a:lnSpc>
                <a:spcPts val="1600"/>
              </a:lnSpc>
              <a:spcBef>
                <a:spcPts val="600"/>
              </a:spcBef>
              <a:defRPr sz="100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noProof="0" smtClean="0"/>
              <a:t>EXAMPLE OF A LONG SECTION TITLE FOR PRESENTATION</a:t>
            </a:r>
            <a:endParaRPr lang="en-CA" noProof="0"/>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noProof="0" smtClean="0"/>
              <a:pPr/>
              <a:t>‹#›</a:t>
            </a:fld>
            <a:endParaRPr lang="en-CA" noProof="0"/>
          </a:p>
        </p:txBody>
      </p:sp>
      <p:sp>
        <p:nvSpPr>
          <p:cNvPr id="14" name="Espace réservé du contenu 13"/>
          <p:cNvSpPr>
            <a:spLocks noGrp="1"/>
          </p:cNvSpPr>
          <p:nvPr>
            <p:ph sz="quarter" idx="13"/>
          </p:nvPr>
        </p:nvSpPr>
        <p:spPr>
          <a:xfrm>
            <a:off x="457200" y="836712"/>
            <a:ext cx="8207375" cy="288132"/>
          </a:xfrm>
        </p:spPr>
        <p:txBody>
          <a:bodyPr lIns="0">
            <a:noAutofit/>
          </a:bodyPr>
          <a:lstStyle>
            <a:lvl1pPr>
              <a:defRPr sz="1600" b="1" cap="all" baseline="0">
                <a:solidFill>
                  <a:srgbClr val="808D97"/>
                </a:solidFill>
              </a:defRPr>
            </a:lvl1pPr>
          </a:lstStyle>
          <a:p>
            <a:pPr lvl="0"/>
            <a:r>
              <a:rPr lang="en-US" noProof="0" smtClean="0"/>
              <a:t>Click to edit Master text styles</a:t>
            </a:r>
          </a:p>
        </p:txBody>
      </p:sp>
      <p:sp>
        <p:nvSpPr>
          <p:cNvPr id="9" name="Espace réservé du texte 6"/>
          <p:cNvSpPr>
            <a:spLocks noGrp="1"/>
          </p:cNvSpPr>
          <p:nvPr>
            <p:ph type="body" sz="quarter" idx="14"/>
          </p:nvPr>
        </p:nvSpPr>
        <p:spPr>
          <a:xfrm>
            <a:off x="3492456" y="3429000"/>
            <a:ext cx="5184000" cy="1908116"/>
          </a:xfrm>
          <a:noFill/>
          <a:ln w="152400">
            <a:noFill/>
          </a:ln>
          <a:effectLst/>
        </p:spPr>
        <p:txBody>
          <a:bodyPr tIns="108000">
            <a:normAutofit/>
          </a:bodyPr>
          <a:lstStyle>
            <a:lvl1pPr marL="273050" indent="-179388">
              <a:lnSpc>
                <a:spcPts val="1600"/>
              </a:lnSpc>
              <a:spcBef>
                <a:spcPts val="1200"/>
              </a:spcBef>
              <a:buFont typeface="Arial" pitchFamily="34" charset="0"/>
              <a:buChar char="•"/>
              <a:defRPr sz="1000">
                <a:solidFill>
                  <a:schemeClr val="bg1"/>
                </a:solidFill>
              </a:defRPr>
            </a:lvl1pPr>
          </a:lstStyle>
          <a:p>
            <a:pPr lvl="0"/>
            <a:r>
              <a:rPr lang="en-US" noProof="0" smtClean="0"/>
              <a:t>Click to edit Master text styles</a:t>
            </a:r>
          </a:p>
        </p:txBody>
      </p:sp>
      <p:sp>
        <p:nvSpPr>
          <p:cNvPr id="8" name="Espace réservé pour une image  7"/>
          <p:cNvSpPr>
            <a:spLocks noGrp="1"/>
          </p:cNvSpPr>
          <p:nvPr>
            <p:ph type="pic" sz="quarter" idx="16"/>
          </p:nvPr>
        </p:nvSpPr>
        <p:spPr>
          <a:xfrm>
            <a:off x="467544" y="3429000"/>
            <a:ext cx="2592288" cy="1882588"/>
          </a:xfrm>
          <a:noFill/>
        </p:spPr>
        <p:txBody>
          <a:bodyPr lIns="0" tIns="0" rIns="0" bIns="0"/>
          <a:lstStyle/>
          <a:p>
            <a:r>
              <a:rPr lang="en-US" smtClean="0"/>
              <a:t>Click icon to add picture</a:t>
            </a:r>
            <a:endParaRPr lang="en-CA"/>
          </a:p>
        </p:txBody>
      </p:sp>
      <p:pic>
        <p:nvPicPr>
          <p:cNvPr id="10" name="Imag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4000" y="6094800"/>
            <a:ext cx="2385751" cy="752400"/>
          </a:xfrm>
          <a:prstGeom prst="rect">
            <a:avLst/>
          </a:prstGeom>
        </p:spPr>
      </p:pic>
    </p:spTree>
    <p:extLst>
      <p:ext uri="{BB962C8B-B14F-4D97-AF65-F5344CB8AC3E}">
        <p14:creationId xmlns:p14="http://schemas.microsoft.com/office/powerpoint/2010/main" val="1238160983"/>
      </p:ext>
    </p:extLst>
  </p:cSld>
  <p:clrMapOvr>
    <a:masterClrMapping/>
  </p:clrMapOvr>
  <p:timing>
    <p:tnLst>
      <p:par>
        <p:cTn id="1" dur="indefinite" restart="never" nodeType="tmRoot"/>
      </p:par>
    </p:tnLst>
  </p:timing>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2 Titles and Content">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p:custDataLst>
              <p:tags r:id="rId2"/>
            </p:custDataLst>
            <p:extLst>
              <p:ext uri="{D42A27DB-BD31-4B8C-83A1-F6EECF244321}">
                <p14:modId xmlns:p14="http://schemas.microsoft.com/office/powerpoint/2010/main" val="323561940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28081"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Espace réservé du contenu 13"/>
          <p:cNvSpPr>
            <a:spLocks noGrp="1"/>
          </p:cNvSpPr>
          <p:nvPr>
            <p:ph sz="quarter" idx="13" hasCustomPrompt="1"/>
          </p:nvPr>
        </p:nvSpPr>
        <p:spPr>
          <a:xfrm>
            <a:off x="361106" y="548680"/>
            <a:ext cx="8387358" cy="288032"/>
          </a:xfrm>
        </p:spPr>
        <p:txBody>
          <a:bodyPr lIns="0">
            <a:noAutofit/>
          </a:bodyPr>
          <a:lstStyle>
            <a:lvl1pPr>
              <a:defRPr sz="1600" b="1" cap="all" baseline="0">
                <a:solidFill>
                  <a:srgbClr val="8996A0"/>
                </a:solidFill>
              </a:defRPr>
            </a:lvl1pPr>
          </a:lstStyle>
          <a:p>
            <a:pPr lvl="0"/>
            <a:r>
              <a:rPr lang="en-CA" noProof="0" smtClean="0"/>
              <a:t>Click to edit SUB-TITLE</a:t>
            </a:r>
            <a:endParaRPr lang="en-CA" noProof="0" dirty="0" smtClean="0"/>
          </a:p>
        </p:txBody>
      </p:sp>
      <p:sp>
        <p:nvSpPr>
          <p:cNvPr id="10" name="Titre 1"/>
          <p:cNvSpPr>
            <a:spLocks noGrp="1"/>
          </p:cNvSpPr>
          <p:nvPr>
            <p:ph type="title"/>
          </p:nvPr>
        </p:nvSpPr>
        <p:spPr>
          <a:xfrm>
            <a:off x="358140" y="188640"/>
            <a:ext cx="8390324" cy="432048"/>
          </a:xfrm>
        </p:spPr>
        <p:txBody>
          <a:bodyPr/>
          <a:lstStyle>
            <a:lvl1pPr>
              <a:defRPr cap="all" baseline="0"/>
            </a:lvl1pPr>
          </a:lstStyle>
          <a:p>
            <a:r>
              <a:rPr lang="en-US" smtClean="0"/>
              <a:t>Click to edit Master title style</a:t>
            </a:r>
            <a:endParaRPr lang="en-CA" dirty="0"/>
          </a:p>
        </p:txBody>
      </p:sp>
      <p:sp>
        <p:nvSpPr>
          <p:cNvPr id="20" name="Espace réservé du contenu 2"/>
          <p:cNvSpPr>
            <a:spLocks noGrp="1"/>
          </p:cNvSpPr>
          <p:nvPr>
            <p:ph idx="1" hasCustomPrompt="1"/>
          </p:nvPr>
        </p:nvSpPr>
        <p:spPr>
          <a:xfrm>
            <a:off x="350729" y="1196752"/>
            <a:ext cx="8397735" cy="4752528"/>
          </a:xfrm>
        </p:spPr>
        <p:txBody>
          <a:bodyPr lIns="0" rIns="72000">
            <a:normAutofit/>
          </a:bodyPr>
          <a:lstStyle>
            <a:lvl1pPr>
              <a:lnSpc>
                <a:spcPct val="100000"/>
              </a:lnSpc>
              <a:defRPr sz="1600"/>
            </a:lvl1pPr>
            <a:lvl2pPr>
              <a:lnSpc>
                <a:spcPct val="100000"/>
              </a:lnSpc>
              <a:buClr>
                <a:srgbClr val="8996A0"/>
              </a:buClr>
              <a:defRPr sz="1400"/>
            </a:lvl2pPr>
            <a:lvl3pPr>
              <a:lnSpc>
                <a:spcPct val="100000"/>
              </a:lnSpc>
              <a:buClr>
                <a:srgbClr val="8996A0"/>
              </a:buClr>
              <a:defRPr sz="1200"/>
            </a:lvl3pPr>
            <a:lvl4pPr>
              <a:lnSpc>
                <a:spcPct val="100000"/>
              </a:lnSpc>
              <a:buClr>
                <a:srgbClr val="8996A0"/>
              </a:buClr>
              <a:defRPr sz="1200"/>
            </a:lvl4pPr>
            <a:lvl5pPr>
              <a:lnSpc>
                <a:spcPts val="1600"/>
              </a:lnSpc>
              <a:buClr>
                <a:srgbClr val="8996A0"/>
              </a:buClr>
              <a:defRPr sz="1600"/>
            </a:lvl5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8"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12"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
        <p:nvSpPr>
          <p:cNvPr id="13"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17" name="Image 10"/>
          <p:cNvPicPr>
            <a:picLocks noChangeAspect="1"/>
          </p:cNvPicPr>
          <p:nvPr userDrawn="1"/>
        </p:nvPicPr>
        <p:blipFill rotWithShape="1">
          <a:blip r:embed="rId6"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210812075"/>
      </p:ext>
    </p:extLst>
  </p:cSld>
  <p:clrMapOvr>
    <a:masterClrMapping/>
  </p:clrMapOvr>
  <p:timing>
    <p:tnLst>
      <p:par>
        <p:cTn id="1" dur="indefinite" restart="never" nodeType="tmRoot"/>
      </p:par>
    </p:tnLst>
  </p:timing>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en-CA" smtClean="0"/>
              <a:t>Click to edit title</a:t>
            </a:r>
            <a:endParaRPr lang="en-CA" dirty="0"/>
          </a:p>
        </p:txBody>
      </p:sp>
      <p:sp>
        <p:nvSpPr>
          <p:cNvPr id="3" name="Espace réservé du contenu 2"/>
          <p:cNvSpPr>
            <a:spLocks noGrp="1"/>
          </p:cNvSpPr>
          <p:nvPr>
            <p:ph sz="half" idx="1" hasCustomPrompt="1"/>
          </p:nvPr>
        </p:nvSpPr>
        <p:spPr>
          <a:xfrm>
            <a:off x="344383" y="1916832"/>
            <a:ext cx="4132613" cy="4032448"/>
          </a:xfrm>
          <a:ln>
            <a:noFill/>
          </a:ln>
        </p:spPr>
        <p:txBody>
          <a:bodyPr>
            <a:normAutofit/>
          </a:bodyPr>
          <a:lstStyle>
            <a:lvl1pPr>
              <a:lnSpc>
                <a:spcPct val="100000"/>
              </a:lnSpc>
              <a:defRPr sz="1600"/>
            </a:lvl1pPr>
            <a:lvl2pPr>
              <a:lnSpc>
                <a:spcPct val="100000"/>
              </a:lnSpc>
              <a:buClr>
                <a:srgbClr val="8996A0"/>
              </a:buClr>
              <a:defRPr sz="1400"/>
            </a:lvl2pPr>
            <a:lvl3pPr>
              <a:lnSpc>
                <a:spcPct val="100000"/>
              </a:lnSpc>
              <a:buClr>
                <a:srgbClr val="8996A0"/>
              </a:buClr>
              <a:defRPr sz="1200"/>
            </a:lvl3pPr>
            <a:lvl4pPr>
              <a:lnSpc>
                <a:spcPct val="100000"/>
              </a:lnSpc>
              <a:buClr>
                <a:srgbClr val="8996A0"/>
              </a:buClr>
              <a:defRPr sz="1200"/>
            </a:lvl4pPr>
            <a:lvl5pPr>
              <a:buClr>
                <a:srgbClr val="8996A0"/>
              </a:buClr>
              <a:defRPr sz="1200"/>
            </a:lvl5pPr>
            <a:lvl6pPr>
              <a:defRPr sz="1800"/>
            </a:lvl6pPr>
            <a:lvl7pPr>
              <a:defRPr sz="1800"/>
            </a:lvl7pPr>
            <a:lvl8pPr>
              <a:defRPr sz="1800"/>
            </a:lvl8pPr>
            <a:lvl9pPr>
              <a:defRPr sz="1800"/>
            </a:lvl9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4" name="Espace réservé du contenu 3"/>
          <p:cNvSpPr>
            <a:spLocks noGrp="1"/>
          </p:cNvSpPr>
          <p:nvPr>
            <p:ph sz="half" idx="2" hasCustomPrompt="1"/>
          </p:nvPr>
        </p:nvSpPr>
        <p:spPr>
          <a:xfrm>
            <a:off x="4644007" y="1916832"/>
            <a:ext cx="4048731" cy="4032448"/>
          </a:xfrm>
          <a:ln>
            <a:noFill/>
          </a:ln>
        </p:spPr>
        <p:txBody>
          <a:bodyPr>
            <a:normAutofit/>
          </a:bodyPr>
          <a:lstStyle>
            <a:lvl1pPr>
              <a:lnSpc>
                <a:spcPct val="100000"/>
              </a:lnSpc>
              <a:defRPr sz="1600"/>
            </a:lvl1pPr>
            <a:lvl2pPr>
              <a:lnSpc>
                <a:spcPct val="100000"/>
              </a:lnSpc>
              <a:buClr>
                <a:srgbClr val="8996A0"/>
              </a:buClr>
              <a:defRPr sz="1400"/>
            </a:lvl2pPr>
            <a:lvl3pPr>
              <a:lnSpc>
                <a:spcPct val="100000"/>
              </a:lnSpc>
              <a:buClr>
                <a:srgbClr val="8996A0"/>
              </a:buClr>
              <a:defRPr sz="1200"/>
            </a:lvl3pPr>
            <a:lvl4pPr>
              <a:lnSpc>
                <a:spcPct val="100000"/>
              </a:lnSpc>
              <a:buClr>
                <a:srgbClr val="8996A0"/>
              </a:buClr>
              <a:defRPr sz="1200"/>
            </a:lvl4pPr>
            <a:lvl5pPr>
              <a:buClr>
                <a:srgbClr val="8996A0"/>
              </a:buClr>
              <a:defRPr sz="1200"/>
            </a:lvl5pPr>
            <a:lvl6pPr>
              <a:defRPr sz="1800"/>
            </a:lvl6pPr>
            <a:lvl7pPr>
              <a:defRPr sz="1800"/>
            </a:lvl7pPr>
            <a:lvl8pPr>
              <a:defRPr sz="1800"/>
            </a:lvl8pPr>
            <a:lvl9pPr>
              <a:defRPr sz="1800"/>
            </a:lvl9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13" name="Espace réservé du texte 2"/>
          <p:cNvSpPr>
            <a:spLocks noGrp="1"/>
          </p:cNvSpPr>
          <p:nvPr>
            <p:ph type="body" idx="14" hasCustomPrompt="1"/>
          </p:nvPr>
        </p:nvSpPr>
        <p:spPr>
          <a:xfrm>
            <a:off x="344363" y="1260000"/>
            <a:ext cx="4132633" cy="639762"/>
          </a:xfrm>
        </p:spPr>
        <p:txBody>
          <a:bodyPr lIns="0" rIns="72000" anchor="ctr" anchorCtr="0">
            <a:normAutofit/>
          </a:bodyPr>
          <a:lstStyle>
            <a:lvl1pPr marL="0" indent="0">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CA" smtClean="0"/>
              <a:t>Click to edit text</a:t>
            </a:r>
            <a:endParaRPr lang="en-CA" dirty="0" smtClean="0"/>
          </a:p>
        </p:txBody>
      </p:sp>
      <p:sp>
        <p:nvSpPr>
          <p:cNvPr id="14" name="Espace réservé du texte 4"/>
          <p:cNvSpPr>
            <a:spLocks noGrp="1"/>
          </p:cNvSpPr>
          <p:nvPr>
            <p:ph type="body" sz="quarter" idx="3" hasCustomPrompt="1"/>
          </p:nvPr>
        </p:nvSpPr>
        <p:spPr>
          <a:xfrm>
            <a:off x="4645025" y="1260000"/>
            <a:ext cx="4047713" cy="639762"/>
          </a:xfrm>
        </p:spPr>
        <p:txBody>
          <a:bodyPr lIns="0" rIns="72000" anchor="ctr" anchorCtr="0">
            <a:normAutofit/>
          </a:bodyPr>
          <a:lstStyle>
            <a:lvl1pPr marL="0" indent="0">
              <a:lnSpc>
                <a:spcPct val="100000"/>
              </a:lnSpc>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CA" smtClean="0"/>
              <a:t>Click to edit text</a:t>
            </a:r>
            <a:endParaRPr lang="en-CA" dirty="0" smtClean="0"/>
          </a:p>
        </p:txBody>
      </p:sp>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15"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
        <p:nvSpPr>
          <p:cNvPr id="11"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12"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1248097041"/>
      </p:ext>
    </p:extLst>
  </p:cSld>
  <p:clrMapOvr>
    <a:masterClrMapping/>
  </p:clrMapOvr>
  <p:timing>
    <p:tnLst>
      <p:par>
        <p:cTn id="1" dur="indefinite" restart="never" nodeType="tmRoot"/>
      </p:par>
    </p:tnLst>
  </p:timing>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en-CA" smtClean="0"/>
              <a:t>Click to edit title</a:t>
            </a:r>
            <a:endParaRPr lang="en-CA" dirty="0"/>
          </a:p>
        </p:txBody>
      </p:sp>
      <p:sp>
        <p:nvSpPr>
          <p:cNvPr id="5"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7"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
        <p:nvSpPr>
          <p:cNvPr id="8"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10"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151452012"/>
      </p:ext>
    </p:extLst>
  </p:cSld>
  <p:clrMapOvr>
    <a:masterClrMapping/>
  </p:clrMapOvr>
  <p:timing>
    <p:tnLst>
      <p:par>
        <p:cTn id="1" dur="indefinite" restart="never" nodeType="tmRoot"/>
      </p:par>
    </p:tnLst>
  </p:timing>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4"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6"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3984777169"/>
      </p:ext>
    </p:extLst>
  </p:cSld>
  <p:clrMapOvr>
    <a:masterClrMapping/>
  </p:clrMapOvr>
  <p:timing>
    <p:tnLst>
      <p:par>
        <p:cTn id="1" dur="indefinite" restart="never" nodeType="tmRoot"/>
      </p:par>
    </p:tnLst>
  </p:timing>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Empty without line">
    <p:spTree>
      <p:nvGrpSpPr>
        <p:cNvPr id="1" name=""/>
        <p:cNvGrpSpPr/>
        <p:nvPr/>
      </p:nvGrpSpPr>
      <p:grpSpPr>
        <a:xfrm>
          <a:off x="0" y="0"/>
          <a:ext cx="0" cy="0"/>
          <a:chOff x="0" y="0"/>
          <a:chExt cx="0" cy="0"/>
        </a:xfrm>
      </p:grpSpPr>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2" name="Rectangle 1"/>
          <p:cNvSpPr/>
          <p:nvPr userDrawn="1"/>
        </p:nvSpPr>
        <p:spPr>
          <a:xfrm>
            <a:off x="179512" y="332656"/>
            <a:ext cx="8964488" cy="58326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7"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1746632492"/>
      </p:ext>
    </p:extLst>
  </p:cSld>
  <p:clrMapOvr>
    <a:masterClrMapping/>
  </p:clrMapOvr>
  <p:timing>
    <p:tnLst>
      <p:par>
        <p:cTn id="1" dur="indefinite" restart="never" nodeType="tmRoot"/>
      </p:par>
    </p:tnLst>
  </p:timing>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Q&amp;A">
    <p:spTree>
      <p:nvGrpSpPr>
        <p:cNvPr id="1" name=""/>
        <p:cNvGrpSpPr/>
        <p:nvPr/>
      </p:nvGrpSpPr>
      <p:grpSpPr>
        <a:xfrm>
          <a:off x="0" y="0"/>
          <a:ext cx="0" cy="0"/>
          <a:chOff x="0" y="0"/>
          <a:chExt cx="0" cy="0"/>
        </a:xfrm>
      </p:grpSpPr>
      <p:graphicFrame>
        <p:nvGraphicFramePr>
          <p:cNvPr id="14" name="Object 13" hidden="1"/>
          <p:cNvGraphicFramePr>
            <a:graphicFrameLocks noChangeAspect="1"/>
          </p:cNvGraphicFramePr>
          <p:nvPr>
            <p:custDataLst>
              <p:tags r:id="rId2"/>
            </p:custDataLst>
            <p:extLst>
              <p:ext uri="{D42A27DB-BD31-4B8C-83A1-F6EECF244321}">
                <p14:modId xmlns:p14="http://schemas.microsoft.com/office/powerpoint/2010/main" val="7594165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29105"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ctangle 6"/>
          <p:cNvSpPr>
            <a:spLocks noChangeArrowheads="1"/>
          </p:cNvSpPr>
          <p:nvPr userDrawn="1"/>
        </p:nvSpPr>
        <p:spPr bwMode="auto">
          <a:xfrm>
            <a:off x="3059832" y="2758430"/>
            <a:ext cx="3528391" cy="1390650"/>
          </a:xfrm>
          <a:prstGeom prst="rect">
            <a:avLst/>
          </a:prstGeom>
          <a:solidFill>
            <a:schemeClr val="bg1">
              <a:alpha val="47842"/>
            </a:schemeClr>
          </a:solidFill>
          <a:ln w="9525">
            <a:noFill/>
            <a:miter lim="800000"/>
            <a:headEnd/>
            <a:tailEnd/>
          </a:ln>
        </p:spPr>
        <p:txBody>
          <a:bodyPr anchor="ct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CA" sz="7200" b="1" dirty="0" smtClean="0">
                <a:solidFill>
                  <a:srgbClr val="808D97"/>
                </a:solidFill>
              </a:rPr>
              <a:t>Q&amp;A</a:t>
            </a:r>
            <a:endParaRPr lang="en-CA" sz="7200" b="1" dirty="0">
              <a:solidFill>
                <a:srgbClr val="808D97"/>
              </a:solidFill>
            </a:endParaRPr>
          </a:p>
        </p:txBody>
      </p:sp>
      <p:sp>
        <p:nvSpPr>
          <p:cNvPr id="11" name="Espace réservé du numéro de diapositive 5"/>
          <p:cNvSpPr>
            <a:spLocks noGrp="1"/>
          </p:cNvSpPr>
          <p:nvPr>
            <p:ph type="sldNum" sz="quarter" idx="12"/>
          </p:nvPr>
        </p:nvSpPr>
        <p:spPr>
          <a:xfrm>
            <a:off x="360040" y="6309320"/>
            <a:ext cx="323528" cy="360000"/>
          </a:xfrm>
          <a:prstGeom prst="rect">
            <a:avLst/>
          </a:prstGeom>
        </p:spPr>
        <p:txBody>
          <a:bodyPr/>
          <a:lstStyle/>
          <a:p>
            <a:fld id="{CCEA77D5-0B01-41C0-8AB2-471B057BD053}" type="slidenum">
              <a:rPr lang="en-CA" smtClean="0"/>
              <a:pPr/>
              <a:t>‹#›</a:t>
            </a:fld>
            <a:endParaRPr lang="en-CA"/>
          </a:p>
        </p:txBody>
      </p:sp>
      <p:sp>
        <p:nvSpPr>
          <p:cNvPr id="8" name="Rectangle à coins arrondis 7"/>
          <p:cNvSpPr/>
          <p:nvPr userDrawn="1"/>
        </p:nvSpPr>
        <p:spPr>
          <a:xfrm>
            <a:off x="1475656" y="2780928"/>
            <a:ext cx="1512168" cy="1368152"/>
          </a:xfrm>
          <a:prstGeom prst="roundRect">
            <a:avLst/>
          </a:prstGeom>
          <a:solidFill>
            <a:srgbClr val="CC00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73050" indent="-273050" algn="ctr" defTabSz="1300163">
              <a:spcBef>
                <a:spcPct val="50000"/>
              </a:spcBef>
              <a:buClr>
                <a:srgbClr val="174A7C"/>
              </a:buClr>
            </a:pPr>
            <a:r>
              <a:rPr lang="en-CA" sz="7500" b="1" dirty="0" smtClean="0">
                <a:solidFill>
                  <a:prstClr val="white"/>
                </a:solidFill>
              </a:rPr>
              <a:t>?</a:t>
            </a:r>
            <a:endParaRPr lang="en-CA" sz="7500" b="1" dirty="0">
              <a:solidFill>
                <a:prstClr val="white"/>
              </a:solidFill>
            </a:endParaRPr>
          </a:p>
        </p:txBody>
      </p:sp>
      <p:pic>
        <p:nvPicPr>
          <p:cNvPr id="9" name="Image 10"/>
          <p:cNvPicPr>
            <a:picLocks noChangeAspect="1"/>
          </p:cNvPicPr>
          <p:nvPr userDrawn="1"/>
        </p:nvPicPr>
        <p:blipFill rotWithShape="1">
          <a:blip r:embed="rId6"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3196615908"/>
      </p:ext>
    </p:extLst>
  </p:cSld>
  <p:clrMapOvr>
    <a:masterClrMapping/>
  </p:clrMapOvr>
  <p:timing>
    <p:tnLst>
      <p:par>
        <p:cTn id="1" dur="indefinite" restart="never" nodeType="tmRoot"/>
      </p:par>
    </p:tnLst>
  </p:timing>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End">
    <p:bg>
      <p:bgRef idx="1001">
        <a:schemeClr val="bg1"/>
      </p:bgRef>
    </p:bg>
    <p:spTree>
      <p:nvGrpSpPr>
        <p:cNvPr id="1" name=""/>
        <p:cNvGrpSpPr/>
        <p:nvPr/>
      </p:nvGrpSpPr>
      <p:grpSpPr>
        <a:xfrm>
          <a:off x="0" y="0"/>
          <a:ext cx="0" cy="0"/>
          <a:chOff x="0" y="0"/>
          <a:chExt cx="0" cy="0"/>
        </a:xfrm>
      </p:grpSpPr>
      <p:sp>
        <p:nvSpPr>
          <p:cNvPr id="4" name="Rectangle 3"/>
          <p:cNvSpPr/>
          <p:nvPr userDrawn="1"/>
        </p:nvSpPr>
        <p:spPr>
          <a:xfrm>
            <a:off x="6732240" y="6165304"/>
            <a:ext cx="2088232"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2" name="Rectangle 1"/>
          <p:cNvSpPr/>
          <p:nvPr userDrawn="1"/>
        </p:nvSpPr>
        <p:spPr>
          <a:xfrm>
            <a:off x="0" y="260648"/>
            <a:ext cx="9144000" cy="5904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prstClr val="white"/>
              </a:solidFill>
            </a:endParaRPr>
          </a:p>
        </p:txBody>
      </p:sp>
      <p:pic>
        <p:nvPicPr>
          <p:cNvPr id="5" name="Image 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993392"/>
            <a:ext cx="9144000" cy="2871216"/>
          </a:xfrm>
          <a:prstGeom prst="rect">
            <a:avLst/>
          </a:prstGeom>
        </p:spPr>
      </p:pic>
    </p:spTree>
    <p:extLst>
      <p:ext uri="{BB962C8B-B14F-4D97-AF65-F5344CB8AC3E}">
        <p14:creationId xmlns:p14="http://schemas.microsoft.com/office/powerpoint/2010/main" val="181997672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27.xml><?xml version="1.0" encoding="utf-8"?>
<p:sldLayout xmlns:a="http://schemas.openxmlformats.org/drawingml/2006/main" xmlns:r="http://schemas.openxmlformats.org/officeDocument/2006/relationships" xmlns:p="http://schemas.openxmlformats.org/presentationml/2006/main" userDrawn="1">
  <p:cSld name="Legal page">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19256" cy="77809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57200" y="1435100"/>
            <a:ext cx="8229600" cy="4226148"/>
          </a:xfrm>
        </p:spPr>
        <p:txBody>
          <a:bodyPr lIns="0">
            <a:normAutofit/>
          </a:bodyPr>
          <a:lstStyle>
            <a:lvl1pPr>
              <a:lnSpc>
                <a:spcPts val="1600"/>
              </a:lnSpc>
              <a:spcBef>
                <a:spcPts val="600"/>
              </a:spcBef>
              <a:defRPr sz="1600" b="0"/>
            </a:lvl1pPr>
            <a:lvl2pPr>
              <a:lnSpc>
                <a:spcPts val="1600"/>
              </a:lnSpc>
              <a:spcBef>
                <a:spcPts val="600"/>
              </a:spcBef>
              <a:defRPr sz="1600"/>
            </a:lvl2pPr>
            <a:lvl3pPr>
              <a:lnSpc>
                <a:spcPts val="1600"/>
              </a:lnSpc>
              <a:spcBef>
                <a:spcPts val="600"/>
              </a:spcBef>
              <a:defRPr sz="1600"/>
            </a:lvl3pPr>
            <a:lvl4pPr>
              <a:lnSpc>
                <a:spcPts val="1600"/>
              </a:lnSpc>
              <a:spcBef>
                <a:spcPts val="600"/>
              </a:spcBef>
              <a:defRPr sz="1600"/>
            </a:lvl4pPr>
            <a:lvl5pPr>
              <a:lnSpc>
                <a:spcPts val="1600"/>
              </a:lnSpc>
              <a:spcBef>
                <a:spcPts val="600"/>
              </a:spcBef>
              <a:defRPr sz="100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5" name="Espace réservé du pied de page 4"/>
          <p:cNvSpPr>
            <a:spLocks noGrp="1"/>
          </p:cNvSpPr>
          <p:nvPr>
            <p:ph type="ftr" sz="quarter" idx="11"/>
          </p:nvPr>
        </p:nvSpPr>
        <p:spPr>
          <a:xfrm>
            <a:off x="467544" y="6376243"/>
            <a:ext cx="1944216" cy="365125"/>
          </a:xfrm>
          <a:prstGeom prst="rect">
            <a:avLst/>
          </a:prstGeom>
        </p:spPr>
        <p:txBody>
          <a:bodyPr lIns="0" anchor="t" anchorCtr="0"/>
          <a:lstStyle>
            <a:lvl1pPr algn="l">
              <a:defRPr sz="700" cap="all" baseline="0"/>
            </a:lvl1pPr>
          </a:lstStyle>
          <a:p>
            <a:r>
              <a:rPr lang="en-CA" dirty="0" smtClean="0">
                <a:solidFill>
                  <a:prstClr val="black"/>
                </a:solidFill>
              </a:rPr>
              <a:t>EXAMPLE OF A LONG SECTION TITLE FOR PRESENTATION</a:t>
            </a:r>
            <a:endParaRPr lang="en-CA" dirty="0">
              <a:solidFill>
                <a:prstClr val="black"/>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sp>
        <p:nvSpPr>
          <p:cNvPr id="8" name="Espace réservé du texte 7"/>
          <p:cNvSpPr>
            <a:spLocks noGrp="1"/>
          </p:cNvSpPr>
          <p:nvPr>
            <p:ph type="body" sz="quarter" idx="13"/>
          </p:nvPr>
        </p:nvSpPr>
        <p:spPr>
          <a:xfrm>
            <a:off x="457200" y="5804371"/>
            <a:ext cx="8208144" cy="288925"/>
          </a:xfrm>
        </p:spPr>
        <p:txBody>
          <a:bodyPr lIns="0">
            <a:normAutofit/>
          </a:bodyPr>
          <a:lstStyle>
            <a:lvl1pPr>
              <a:defRPr sz="700">
                <a:solidFill>
                  <a:srgbClr val="808D97"/>
                </a:solidFill>
              </a:defRPr>
            </a:lvl1pPr>
          </a:lstStyle>
          <a:p>
            <a:pPr lvl="0"/>
            <a:r>
              <a:rPr lang="en-US" noProof="0" smtClean="0"/>
              <a:t>Click to edit Master text styles</a:t>
            </a:r>
          </a:p>
        </p:txBody>
      </p:sp>
      <p:sp>
        <p:nvSpPr>
          <p:cNvPr id="10"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3222635790"/>
      </p:ext>
    </p:extLst>
  </p:cSld>
  <p:clrMapOvr>
    <a:masterClrMapping/>
  </p:clrMapOvr>
  <p:timing>
    <p:tnLst>
      <p:par>
        <p:cTn id="1" dur="indefinite" restart="never" nodeType="tmRoot"/>
      </p:par>
    </p:tnLst>
  </p:timing>
</p:sldLayout>
</file>

<file path=ppt/slideLayouts/slideLayout228.xml><?xml version="1.0" encoding="utf-8"?>
<p:sldLayout xmlns:a="http://schemas.openxmlformats.org/drawingml/2006/main" xmlns:r="http://schemas.openxmlformats.org/officeDocument/2006/relationships" xmlns:p="http://schemas.openxmlformats.org/presentationml/2006/main" userDrawn="1">
  <p:cSld name="4_Legal page">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19256" cy="77809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57200" y="1435100"/>
            <a:ext cx="8229600" cy="4226148"/>
          </a:xfrm>
        </p:spPr>
        <p:txBody>
          <a:bodyPr lIns="0">
            <a:normAutofit/>
          </a:bodyPr>
          <a:lstStyle>
            <a:lvl1pPr>
              <a:lnSpc>
                <a:spcPts val="1600"/>
              </a:lnSpc>
              <a:spcBef>
                <a:spcPts val="600"/>
              </a:spcBef>
              <a:defRPr sz="1000" b="0"/>
            </a:lvl1pPr>
            <a:lvl2pPr>
              <a:lnSpc>
                <a:spcPts val="1600"/>
              </a:lnSpc>
              <a:spcBef>
                <a:spcPts val="600"/>
              </a:spcBef>
              <a:defRPr sz="1000"/>
            </a:lvl2pPr>
            <a:lvl3pPr>
              <a:lnSpc>
                <a:spcPts val="1600"/>
              </a:lnSpc>
              <a:spcBef>
                <a:spcPts val="600"/>
              </a:spcBef>
              <a:defRPr sz="1000"/>
            </a:lvl3pPr>
            <a:lvl4pPr>
              <a:lnSpc>
                <a:spcPts val="1600"/>
              </a:lnSpc>
              <a:spcBef>
                <a:spcPts val="600"/>
              </a:spcBef>
              <a:defRPr sz="1000"/>
            </a:lvl4pPr>
            <a:lvl5pPr>
              <a:lnSpc>
                <a:spcPts val="1600"/>
              </a:lnSpc>
              <a:spcBef>
                <a:spcPts val="600"/>
              </a:spcBef>
              <a:defRPr sz="100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a:p>
        </p:txBody>
      </p:sp>
      <p:sp>
        <p:nvSpPr>
          <p:cNvPr id="5" name="Espace réservé du pied de page 4"/>
          <p:cNvSpPr>
            <a:spLocks noGrp="1"/>
          </p:cNvSpPr>
          <p:nvPr>
            <p:ph type="ftr" sz="quarter" idx="11"/>
          </p:nvPr>
        </p:nvSpPr>
        <p:spPr>
          <a:xfrm>
            <a:off x="467544" y="6376243"/>
            <a:ext cx="1944216" cy="365125"/>
          </a:xfrm>
          <a:prstGeom prst="rect">
            <a:avLst/>
          </a:prstGeom>
        </p:spPr>
        <p:txBody>
          <a:bodyPr lIns="0" anchor="t" anchorCtr="0"/>
          <a:lstStyle>
            <a:lvl1pPr algn="l">
              <a:defRPr sz="700" cap="all" baseline="0"/>
            </a:lvl1pPr>
          </a:lstStyle>
          <a:p>
            <a:endParaRPr lang="en-CA">
              <a:solidFill>
                <a:prstClr val="black"/>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sp>
        <p:nvSpPr>
          <p:cNvPr id="8" name="Espace réservé du texte 7"/>
          <p:cNvSpPr>
            <a:spLocks noGrp="1"/>
          </p:cNvSpPr>
          <p:nvPr>
            <p:ph type="body" sz="quarter" idx="13"/>
          </p:nvPr>
        </p:nvSpPr>
        <p:spPr>
          <a:xfrm>
            <a:off x="457200" y="5804371"/>
            <a:ext cx="8208144" cy="288925"/>
          </a:xfrm>
        </p:spPr>
        <p:txBody>
          <a:bodyPr lIns="0">
            <a:normAutofit/>
          </a:bodyPr>
          <a:lstStyle>
            <a:lvl1pPr>
              <a:defRPr sz="700">
                <a:solidFill>
                  <a:srgbClr val="808D97"/>
                </a:solidFill>
              </a:defRPr>
            </a:lvl1pPr>
          </a:lstStyle>
          <a:p>
            <a:pPr lvl="0"/>
            <a:r>
              <a:rPr lang="en-US" noProof="0" smtClean="0"/>
              <a:t>Click to edit Master text styles</a:t>
            </a:r>
          </a:p>
        </p:txBody>
      </p:sp>
      <p:sp>
        <p:nvSpPr>
          <p:cNvPr id="11"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9"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2069139048"/>
      </p:ext>
    </p:extLst>
  </p:cSld>
  <p:clrMapOvr>
    <a:masterClrMapping/>
  </p:clrMapOvr>
  <p:timing>
    <p:tnLst>
      <p:par>
        <p:cTn id="1" dur="indefinite" restart="never" nodeType="tmRoot"/>
      </p:par>
    </p:tnLst>
  </p:timing>
</p:sldLayout>
</file>

<file path=ppt/slideLayouts/slideLayout229.xml><?xml version="1.0" encoding="utf-8"?>
<p:sldLayout xmlns:a="http://schemas.openxmlformats.org/drawingml/2006/main" xmlns:r="http://schemas.openxmlformats.org/officeDocument/2006/relationships" xmlns:p="http://schemas.openxmlformats.org/presentationml/2006/main" userDrawn="1">
  <p:cSld name="1_Titre seul">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a:xfrm>
            <a:off x="457200" y="6356350"/>
            <a:ext cx="2133600" cy="365125"/>
          </a:xfrm>
          <a:prstGeom prst="rect">
            <a:avLst/>
          </a:prstGeom>
        </p:spPr>
        <p:txBody>
          <a:bodyPr/>
          <a:lstStyle/>
          <a:p>
            <a:endParaRPr lang="fr-CA">
              <a:solidFill>
                <a:prstClr val="black"/>
              </a:solidFill>
            </a:endParaRPr>
          </a:p>
        </p:txBody>
      </p:sp>
      <p:sp>
        <p:nvSpPr>
          <p:cNvPr id="4" name="Espace réservé du pied de page 3"/>
          <p:cNvSpPr>
            <a:spLocks noGrp="1"/>
          </p:cNvSpPr>
          <p:nvPr>
            <p:ph type="ftr" sz="quarter" idx="11"/>
          </p:nvPr>
        </p:nvSpPr>
        <p:spPr>
          <a:xfrm>
            <a:off x="3124200" y="6356350"/>
            <a:ext cx="2895600" cy="365125"/>
          </a:xfrm>
          <a:prstGeom prst="rect">
            <a:avLst/>
          </a:prstGeom>
        </p:spPr>
        <p:txBody>
          <a:bodyPr/>
          <a:lstStyle/>
          <a:p>
            <a:endParaRPr lang="fr-CA" dirty="0">
              <a:solidFill>
                <a:prstClr val="black"/>
              </a:solidFill>
            </a:endParaRPr>
          </a:p>
        </p:txBody>
      </p:sp>
      <p:sp>
        <p:nvSpPr>
          <p:cNvPr id="5" name="Espace réservé du numéro de diapositive 4"/>
          <p:cNvSpPr>
            <a:spLocks noGrp="1"/>
          </p:cNvSpPr>
          <p:nvPr>
            <p:ph type="sldNum" sz="quarter" idx="12"/>
          </p:nvPr>
        </p:nvSpPr>
        <p:spPr/>
        <p:txBody>
          <a:bodyPr/>
          <a:lstStyle/>
          <a:p>
            <a:fld id="{89A93721-A7E3-4E3B-BEAA-F100E0D8E961}" type="slidenum">
              <a:rPr lang="fr-CA" smtClean="0"/>
              <a:pPr/>
              <a:t>‹#›</a:t>
            </a:fld>
            <a:endParaRPr lang="fr-CA"/>
          </a:p>
        </p:txBody>
      </p:sp>
      <p:sp>
        <p:nvSpPr>
          <p:cNvPr id="10" name="Titre 1"/>
          <p:cNvSpPr>
            <a:spLocks noGrp="1"/>
          </p:cNvSpPr>
          <p:nvPr>
            <p:ph type="title"/>
          </p:nvPr>
        </p:nvSpPr>
        <p:spPr>
          <a:xfrm>
            <a:off x="457200" y="418654"/>
            <a:ext cx="8219256" cy="77809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9"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8"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1242188499"/>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mage 3">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5770984" cy="418058"/>
          </a:xfrm>
        </p:spPr>
        <p:txBody>
          <a:bodyPr lIns="0" anchor="t" anchorCtr="0">
            <a:noAutofit/>
          </a:bodyPr>
          <a:lstStyle>
            <a:lvl1pPr algn="l">
              <a:defRPr sz="26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860032" y="1800001"/>
            <a:ext cx="3826768" cy="4149949"/>
          </a:xfrm>
        </p:spPr>
        <p:txBody>
          <a:bodyPr lIns="0"/>
          <a:lstStyle>
            <a:lvl1pPr>
              <a:lnSpc>
                <a:spcPts val="1600"/>
              </a:lnSpc>
              <a:spcBef>
                <a:spcPts val="600"/>
              </a:spcBef>
              <a:defRPr sz="1200" b="1"/>
            </a:lvl1pPr>
            <a:lvl2pPr marL="0" indent="0">
              <a:lnSpc>
                <a:spcPts val="1300"/>
              </a:lnSpc>
              <a:spcBef>
                <a:spcPts val="600"/>
              </a:spcBef>
              <a:buNone/>
              <a:defRPr sz="1100"/>
            </a:lvl2pPr>
            <a:lvl3pPr>
              <a:lnSpc>
                <a:spcPts val="2400"/>
              </a:lnSpc>
              <a:spcBef>
                <a:spcPts val="600"/>
              </a:spcBef>
              <a:defRPr sz="1600"/>
            </a:lvl3pPr>
            <a:lvl4pPr>
              <a:lnSpc>
                <a:spcPts val="2400"/>
              </a:lnSpc>
              <a:spcBef>
                <a:spcPts val="600"/>
              </a:spcBef>
              <a:defRPr sz="1600"/>
            </a:lvl4pPr>
            <a:lvl5pPr>
              <a:lnSpc>
                <a:spcPts val="2400"/>
              </a:lnSpc>
              <a:spcBef>
                <a:spcPts val="600"/>
              </a:spcBef>
              <a:defRPr sz="160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a:p>
        </p:txBody>
      </p:sp>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noProof="0" smtClean="0"/>
              <a:t>EXAMPLE OF A LONG SECTION TITLE FOR PRESENTATION</a:t>
            </a:r>
            <a:endParaRPr lang="en-CA" noProof="0"/>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noProof="0" smtClean="0"/>
              <a:pPr/>
              <a:t>‹#›</a:t>
            </a:fld>
            <a:endParaRPr lang="en-CA" noProof="0"/>
          </a:p>
        </p:txBody>
      </p:sp>
      <p:sp>
        <p:nvSpPr>
          <p:cNvPr id="14" name="Espace réservé du contenu 13"/>
          <p:cNvSpPr>
            <a:spLocks noGrp="1"/>
          </p:cNvSpPr>
          <p:nvPr>
            <p:ph sz="quarter" idx="13"/>
          </p:nvPr>
        </p:nvSpPr>
        <p:spPr>
          <a:xfrm>
            <a:off x="457200" y="836712"/>
            <a:ext cx="5759871" cy="360040"/>
          </a:xfrm>
        </p:spPr>
        <p:txBody>
          <a:bodyPr lIns="0">
            <a:noAutofit/>
          </a:bodyPr>
          <a:lstStyle>
            <a:lvl1pPr>
              <a:defRPr sz="2000" b="1" cap="all" baseline="0">
                <a:solidFill>
                  <a:srgbClr val="808D97"/>
                </a:solidFill>
              </a:defRPr>
            </a:lvl1pPr>
          </a:lstStyle>
          <a:p>
            <a:pPr lvl="0"/>
            <a:r>
              <a:rPr lang="en-US" noProof="0" smtClean="0"/>
              <a:t>Click to edit Master text styles</a:t>
            </a:r>
          </a:p>
        </p:txBody>
      </p:sp>
      <p:pic>
        <p:nvPicPr>
          <p:cNvPr id="15" name="Imag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
        <p:nvSpPr>
          <p:cNvPr id="7" name="Espace réservé pour une image  6"/>
          <p:cNvSpPr>
            <a:spLocks noGrp="1"/>
          </p:cNvSpPr>
          <p:nvPr>
            <p:ph type="pic" sz="quarter" idx="14"/>
          </p:nvPr>
        </p:nvSpPr>
        <p:spPr>
          <a:xfrm>
            <a:off x="6660512" y="404813"/>
            <a:ext cx="2447992" cy="719931"/>
          </a:xfrm>
        </p:spPr>
        <p:txBody>
          <a:bodyPr lIns="0" anchor="ctr" anchorCtr="0"/>
          <a:lstStyle>
            <a:lvl1pPr marL="0" indent="0">
              <a:tabLst/>
              <a:defRPr/>
            </a:lvl1pPr>
          </a:lstStyle>
          <a:p>
            <a:r>
              <a:rPr lang="en-US" noProof="0" smtClean="0"/>
              <a:t>Click icon to add picture</a:t>
            </a:r>
            <a:endParaRPr lang="en-CA" noProof="0"/>
          </a:p>
        </p:txBody>
      </p:sp>
      <p:cxnSp>
        <p:nvCxnSpPr>
          <p:cNvPr id="10" name="Connecteur droit 9"/>
          <p:cNvCxnSpPr/>
          <p:nvPr userDrawn="1"/>
        </p:nvCxnSpPr>
        <p:spPr>
          <a:xfrm>
            <a:off x="6444208" y="404664"/>
            <a:ext cx="0" cy="720080"/>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sp>
        <p:nvSpPr>
          <p:cNvPr id="8" name="Espace réservé pour une image  7"/>
          <p:cNvSpPr>
            <a:spLocks noGrp="1"/>
          </p:cNvSpPr>
          <p:nvPr>
            <p:ph type="pic" sz="quarter" idx="15"/>
          </p:nvPr>
        </p:nvSpPr>
        <p:spPr>
          <a:xfrm>
            <a:off x="0" y="1484784"/>
            <a:ext cx="4283968" cy="4465166"/>
          </a:xfrm>
        </p:spPr>
        <p:txBody>
          <a:bodyPr lIns="0"/>
          <a:lstStyle/>
          <a:p>
            <a:r>
              <a:rPr lang="en-US" noProof="0" smtClean="0"/>
              <a:t>Click icon to add picture</a:t>
            </a:r>
            <a:endParaRPr lang="en-CA" noProof="0"/>
          </a:p>
        </p:txBody>
      </p:sp>
    </p:spTree>
    <p:extLst>
      <p:ext uri="{BB962C8B-B14F-4D97-AF65-F5344CB8AC3E}">
        <p14:creationId xmlns:p14="http://schemas.microsoft.com/office/powerpoint/2010/main" val="3101949311"/>
      </p:ext>
    </p:extLst>
  </p:cSld>
  <p:clrMapOvr>
    <a:masterClrMapping/>
  </p:clrMapOvr>
  <p:timing>
    <p:tnLst>
      <p:par>
        <p:cTn id="1" dur="indefinite" restart="never" nodeType="tmRoot"/>
      </p:par>
    </p:tnLst>
  </p:timing>
</p:sldLayout>
</file>

<file path=ppt/slideLayouts/slideLayout230.xml><?xml version="1.0" encoding="utf-8"?>
<p:sldLayout xmlns:a="http://schemas.openxmlformats.org/drawingml/2006/main" xmlns:r="http://schemas.openxmlformats.org/officeDocument/2006/relationships" xmlns:p="http://schemas.openxmlformats.org/presentationml/2006/main" userDrawn="1">
  <p:cSld name="Vide">
    <p:spTree>
      <p:nvGrpSpPr>
        <p:cNvPr id="1" name=""/>
        <p:cNvGrpSpPr/>
        <p:nvPr/>
      </p:nvGrpSpPr>
      <p:grpSpPr>
        <a:xfrm>
          <a:off x="0" y="0"/>
          <a:ext cx="0" cy="0"/>
          <a:chOff x="0" y="0"/>
          <a:chExt cx="0" cy="0"/>
        </a:xfrm>
      </p:grpSpPr>
      <p:sp>
        <p:nvSpPr>
          <p:cNvPr id="3" name="Espace réservé du pied de page 2"/>
          <p:cNvSpPr>
            <a:spLocks noGrp="1"/>
          </p:cNvSpPr>
          <p:nvPr>
            <p:ph type="ftr" sz="quarter" idx="11"/>
          </p:nvPr>
        </p:nvSpPr>
        <p:spPr>
          <a:xfrm>
            <a:off x="3124200" y="6356350"/>
            <a:ext cx="2895600" cy="365125"/>
          </a:xfrm>
          <a:prstGeom prst="rect">
            <a:avLst/>
          </a:prstGeom>
        </p:spPr>
        <p:txBody>
          <a:bodyPr/>
          <a:lstStyle/>
          <a:p>
            <a:endParaRPr lang="fr-CA">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89A93721-A7E3-4E3B-BEAA-F100E0D8E961}" type="slidenum">
              <a:rPr lang="fr-CA" smtClean="0">
                <a:solidFill>
                  <a:prstClr val="black">
                    <a:tint val="75000"/>
                  </a:prstClr>
                </a:solidFill>
              </a:rPr>
              <a:pPr/>
              <a:t>‹#›</a:t>
            </a:fld>
            <a:endParaRPr lang="fr-CA">
              <a:solidFill>
                <a:prstClr val="black">
                  <a:tint val="75000"/>
                </a:prstClr>
              </a:solidFill>
            </a:endParaRPr>
          </a:p>
        </p:txBody>
      </p:sp>
      <p:sp>
        <p:nvSpPr>
          <p:cNvPr id="9" name="Espace réservé du numéro de diapositive 5"/>
          <p:cNvSpPr txBox="1">
            <a:spLocks/>
          </p:cNvSpPr>
          <p:nvPr userDrawn="1"/>
        </p:nvSpPr>
        <p:spPr>
          <a:xfrm>
            <a:off x="-108520" y="6376243"/>
            <a:ext cx="576064" cy="365125"/>
          </a:xfrm>
          <a:prstGeom prst="rect">
            <a:avLst/>
          </a:prstGeom>
        </p:spPr>
        <p:txBody>
          <a:bodyPr vert="horz" lIns="0" tIns="45720" rIns="91440" bIns="45720" rtlCol="0" anchor="t" anchorCtr="0"/>
          <a:lstStyle>
            <a:defPPr>
              <a:defRPr lang="fr-FR"/>
            </a:defPPr>
            <a:lvl1pPr marL="0" algn="r" defTabSz="914400" rtl="0" eaLnBrk="1" latinLnBrk="0" hangingPunct="1">
              <a:defRPr sz="900" kern="1200">
                <a:solidFill>
                  <a:srgbClr val="808D97"/>
                </a:solidFill>
                <a:latin typeface="Arial Black"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A93721-A7E3-4E3B-BEAA-F100E0D8E961}" type="slidenum">
              <a:rPr lang="en-CA" smtClean="0"/>
              <a:pPr/>
              <a:t>‹#›</a:t>
            </a:fld>
            <a:endParaRPr lang="en-CA" dirty="0"/>
          </a:p>
        </p:txBody>
      </p:sp>
      <p:sp>
        <p:nvSpPr>
          <p:cNvPr id="14" name="Titre 1"/>
          <p:cNvSpPr>
            <a:spLocks noGrp="1"/>
          </p:cNvSpPr>
          <p:nvPr>
            <p:ph type="title"/>
          </p:nvPr>
        </p:nvSpPr>
        <p:spPr>
          <a:xfrm>
            <a:off x="457200" y="418654"/>
            <a:ext cx="8219256" cy="77809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11"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8"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2344197851"/>
      </p:ext>
    </p:extLst>
  </p:cSld>
  <p:clrMapOvr>
    <a:masterClrMapping/>
  </p:clrMapOvr>
  <p:timing>
    <p:tnLst>
      <p:par>
        <p:cTn id="1" dur="indefinite" restart="never" nodeType="tmRoot"/>
      </p:par>
    </p:tnLst>
  </p:timing>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10" name="Rectangle 9"/>
          <p:cNvSpPr/>
          <p:nvPr userDrawn="1">
            <p:custDataLst>
              <p:tags r:id="rId2"/>
            </p:custDataLst>
          </p:nvPr>
        </p:nvSpPr>
        <p:spPr>
          <a:xfrm>
            <a:off x="-36512" y="0"/>
            <a:ext cx="9144000" cy="6250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graphicFrame>
        <p:nvGraphicFramePr>
          <p:cNvPr id="9" name="Object 8" hidden="1"/>
          <p:cNvGraphicFramePr>
            <a:graphicFrameLocks noChangeAspect="1"/>
          </p:cNvGraphicFramePr>
          <p:nvPr>
            <p:custDataLst>
              <p:tags r:id="rId3"/>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31153" name="think-cell Slide" r:id="rId6" imgW="360" imgH="360" progId="TCLayout.ActiveDocument.1">
                  <p:embed/>
                </p:oleObj>
              </mc:Choice>
              <mc:Fallback>
                <p:oleObj name="think-cell Slide" r:id="rId6" imgW="360" imgH="360" progId="TCLayout.ActiveDocument.1">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8" name="Image 7"/>
          <p:cNvPicPr>
            <a:picLocks noChangeAspect="1"/>
          </p:cNvPicPr>
          <p:nvPr userDrawn="1">
            <p:custDataLst>
              <p:tags r:id="rId4"/>
            </p:custDataLst>
          </p:nvPr>
        </p:nvPicPr>
        <p:blipFill rotWithShape="1">
          <a:blip r:embed="rId8" cstate="print">
            <a:extLst>
              <a:ext uri="{28A0092B-C50C-407E-A947-70E740481C1C}">
                <a14:useLocalDpi xmlns:a14="http://schemas.microsoft.com/office/drawing/2010/main" val="0"/>
              </a:ext>
            </a:extLst>
          </a:blip>
          <a:srcRect r="18542"/>
          <a:stretch/>
        </p:blipFill>
        <p:spPr>
          <a:xfrm>
            <a:off x="5220072" y="130145"/>
            <a:ext cx="3923929" cy="5845581"/>
          </a:xfrm>
          <a:prstGeom prst="rect">
            <a:avLst/>
          </a:prstGeom>
        </p:spPr>
      </p:pic>
      <p:sp>
        <p:nvSpPr>
          <p:cNvPr id="14" name="Title 1"/>
          <p:cNvSpPr>
            <a:spLocks noGrp="1"/>
          </p:cNvSpPr>
          <p:nvPr>
            <p:ph type="ctrTitle"/>
          </p:nvPr>
        </p:nvSpPr>
        <p:spPr>
          <a:xfrm>
            <a:off x="5580112" y="836712"/>
            <a:ext cx="3168352" cy="2376264"/>
          </a:xfrm>
        </p:spPr>
        <p:txBody>
          <a:bodyPr anchor="ctr" anchorCtr="0"/>
          <a:lstStyle/>
          <a:p>
            <a:r>
              <a:rPr lang="en-US" smtClean="0"/>
              <a:t>Click to edit Master title style</a:t>
            </a:r>
            <a:endParaRPr lang="en-CA" dirty="0"/>
          </a:p>
        </p:txBody>
      </p:sp>
      <p:sp>
        <p:nvSpPr>
          <p:cNvPr id="15" name="Sous-titre 2"/>
          <p:cNvSpPr>
            <a:spLocks noGrp="1"/>
          </p:cNvSpPr>
          <p:nvPr>
            <p:ph type="subTitle" idx="1"/>
          </p:nvPr>
        </p:nvSpPr>
        <p:spPr>
          <a:xfrm>
            <a:off x="5580112" y="3356992"/>
            <a:ext cx="3168352" cy="2281808"/>
          </a:xfrm>
        </p:spPr>
        <p:txBody>
          <a:bodyPr lIns="0" anchor="ctr" anchorCtr="0">
            <a:normAutofit/>
          </a:bodyPr>
          <a:lstStyle>
            <a:lvl1pPr marL="0" indent="0" algn="l">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CA" dirty="0"/>
          </a:p>
        </p:txBody>
      </p:sp>
      <p:pic>
        <p:nvPicPr>
          <p:cNvPr id="16" name="Image 15"/>
          <p:cNvPicPr>
            <a:picLocks noChangeAspect="1"/>
          </p:cNvPicPr>
          <p:nvPr userDrawn="1"/>
        </p:nvPicPr>
        <p:blipFill rotWithShape="1">
          <a:blip r:embed="rId9" cstate="screen">
            <a:extLst>
              <a:ext uri="{28A0092B-C50C-407E-A947-70E740481C1C}">
                <a14:useLocalDpi xmlns:a14="http://schemas.microsoft.com/office/drawing/2010/main"/>
              </a:ext>
            </a:extLst>
          </a:blip>
          <a:srcRect/>
          <a:stretch/>
        </p:blipFill>
        <p:spPr>
          <a:xfrm>
            <a:off x="-36512" y="0"/>
            <a:ext cx="5056548" cy="6858000"/>
          </a:xfrm>
          <a:prstGeom prst="rect">
            <a:avLst/>
          </a:prstGeom>
        </p:spPr>
      </p:pic>
    </p:spTree>
    <p:extLst>
      <p:ext uri="{BB962C8B-B14F-4D97-AF65-F5344CB8AC3E}">
        <p14:creationId xmlns:p14="http://schemas.microsoft.com/office/powerpoint/2010/main" val="1953264645"/>
      </p:ext>
    </p:extLst>
  </p:cSld>
  <p:clrMapOvr>
    <a:masterClrMapping/>
  </p:clrMapOvr>
  <p:timing>
    <p:tnLst>
      <p:par>
        <p:cTn id="1" dur="indefinite" restart="never" nodeType="tmRoot"/>
      </p:par>
    </p:tnLst>
  </p:timing>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BT Diapositive de titre">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32177" name="think-cell Slide" r:id="rId7" imgW="360" imgH="360" progId="TCLayout.ActiveDocument.1">
                  <p:embed/>
                </p:oleObj>
              </mc:Choice>
              <mc:Fallback>
                <p:oleObj name="think-cell Slide" r:id="rId7" imgW="360" imgH="360" progId="TCLayout.ActiveDocument.1">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5"/>
          <p:cNvSpPr/>
          <p:nvPr userDrawn="1">
            <p:custDataLst>
              <p:tags r:id="rId3"/>
            </p:custDataLst>
          </p:nvPr>
        </p:nvSpPr>
        <p:spPr>
          <a:xfrm>
            <a:off x="0" y="0"/>
            <a:ext cx="9144000" cy="6250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pic>
        <p:nvPicPr>
          <p:cNvPr id="8" name="Image 7"/>
          <p:cNvPicPr>
            <a:picLocks noChangeAspect="1"/>
          </p:cNvPicPr>
          <p:nvPr userDrawn="1">
            <p:custDataLst>
              <p:tags r:id="rId4"/>
            </p:custDataLst>
          </p:nvPr>
        </p:nvPicPr>
        <p:blipFill rotWithShape="1">
          <a:blip r:embed="rId9" cstate="print">
            <a:extLst>
              <a:ext uri="{28A0092B-C50C-407E-A947-70E740481C1C}">
                <a14:useLocalDpi xmlns:a14="http://schemas.microsoft.com/office/drawing/2010/main" val="0"/>
              </a:ext>
            </a:extLst>
          </a:blip>
          <a:srcRect r="18542"/>
          <a:stretch/>
        </p:blipFill>
        <p:spPr>
          <a:xfrm>
            <a:off x="5220072" y="130145"/>
            <a:ext cx="3923929" cy="5845581"/>
          </a:xfrm>
          <a:prstGeom prst="rect">
            <a:avLst/>
          </a:prstGeom>
        </p:spPr>
      </p:pic>
      <p:sp>
        <p:nvSpPr>
          <p:cNvPr id="10" name="Titre 1"/>
          <p:cNvSpPr>
            <a:spLocks noGrp="1"/>
          </p:cNvSpPr>
          <p:nvPr userDrawn="1">
            <p:ph type="ctrTitle"/>
            <p:custDataLst>
              <p:tags r:id="rId5"/>
            </p:custDataLst>
          </p:nvPr>
        </p:nvSpPr>
        <p:spPr>
          <a:xfrm>
            <a:off x="5580112" y="836712"/>
            <a:ext cx="3168352" cy="2376264"/>
          </a:xfrm>
        </p:spPr>
        <p:txBody>
          <a:bodyPr anchor="ctr" anchorCtr="0">
            <a:normAutofit/>
          </a:bodyPr>
          <a:lstStyle>
            <a:lvl1pPr algn="l">
              <a:lnSpc>
                <a:spcPct val="100000"/>
              </a:lnSpc>
              <a:defRPr sz="2000" cap="none" baseline="0">
                <a:solidFill>
                  <a:schemeClr val="accent1"/>
                </a:solidFill>
                <a:latin typeface="Arial Black" pitchFamily="34" charset="0"/>
              </a:defRPr>
            </a:lvl1pPr>
          </a:lstStyle>
          <a:p>
            <a:r>
              <a:rPr lang="en-US" noProof="0" smtClean="0"/>
              <a:t>Click to edit Master title style</a:t>
            </a:r>
            <a:endParaRPr lang="en-CA" noProof="0" dirty="0"/>
          </a:p>
        </p:txBody>
      </p:sp>
      <p:sp>
        <p:nvSpPr>
          <p:cNvPr id="17" name="Text Placeholder 16"/>
          <p:cNvSpPr>
            <a:spLocks noGrp="1"/>
          </p:cNvSpPr>
          <p:nvPr>
            <p:ph type="body" sz="quarter" idx="10"/>
          </p:nvPr>
        </p:nvSpPr>
        <p:spPr>
          <a:xfrm>
            <a:off x="5580063" y="3357563"/>
            <a:ext cx="3168650" cy="2232025"/>
          </a:xfrm>
        </p:spPr>
        <p:txBody>
          <a:bodyPr lIns="0" anchor="ctr">
            <a:normAutofit/>
          </a:bodyPr>
          <a:lstStyle>
            <a:lvl1pPr>
              <a:lnSpc>
                <a:spcPct val="100000"/>
              </a:lnSpc>
              <a:defRPr sz="1400">
                <a:solidFill>
                  <a:srgbClr val="808D97"/>
                </a:solidFill>
              </a:defRPr>
            </a:lvl1pPr>
          </a:lstStyle>
          <a:p>
            <a:pPr lvl="0"/>
            <a:r>
              <a:rPr lang="en-US" noProof="0" smtClean="0"/>
              <a:t>Click to edit Master text styles</a:t>
            </a:r>
          </a:p>
        </p:txBody>
      </p:sp>
      <p:sp>
        <p:nvSpPr>
          <p:cNvPr id="3" name="Espace réservé pour une image  2"/>
          <p:cNvSpPr>
            <a:spLocks noGrp="1"/>
          </p:cNvSpPr>
          <p:nvPr>
            <p:ph type="pic" sz="quarter" idx="11"/>
          </p:nvPr>
        </p:nvSpPr>
        <p:spPr>
          <a:xfrm>
            <a:off x="0" y="0"/>
            <a:ext cx="5076056" cy="6858000"/>
          </a:xfrm>
        </p:spPr>
        <p:txBody>
          <a:bodyPr/>
          <a:lstStyle/>
          <a:p>
            <a:r>
              <a:rPr lang="en-US" smtClean="0"/>
              <a:t>Click icon to add picture</a:t>
            </a:r>
            <a:endParaRPr lang="fr-CA" dirty="0"/>
          </a:p>
        </p:txBody>
      </p:sp>
    </p:spTree>
    <p:extLst>
      <p:ext uri="{BB962C8B-B14F-4D97-AF65-F5344CB8AC3E}">
        <p14:creationId xmlns:p14="http://schemas.microsoft.com/office/powerpoint/2010/main" val="531219986"/>
      </p:ext>
    </p:extLst>
  </p:cSld>
  <p:clrMapOvr>
    <a:masterClrMapping/>
  </p:clrMapOvr>
  <p:timing>
    <p:tnLst>
      <p:par>
        <p:cTn id="1" dur="indefinite" restart="never" nodeType="tmRoot"/>
      </p:par>
    </p:tnLst>
  </p:timing>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aphicFrame>
        <p:nvGraphicFramePr>
          <p:cNvPr id="23" name="Object 22"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33201" name="think-cell Slide" r:id="rId16" imgW="500" imgH="500" progId="TCLayout.ActiveDocument.1">
                  <p:embed/>
                </p:oleObj>
              </mc:Choice>
              <mc:Fallback>
                <p:oleObj name="think-cell Slide" r:id="rId16" imgW="500" imgH="500" progId="TCLayout.ActiveDocument.1">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2" name="Espace réservé du titre 1"/>
          <p:cNvSpPr>
            <a:spLocks noGrp="1"/>
          </p:cNvSpPr>
          <p:nvPr>
            <p:ph type="title"/>
            <p:custDataLst>
              <p:tags r:id="rId3"/>
            </p:custDataLst>
          </p:nvPr>
        </p:nvSpPr>
        <p:spPr>
          <a:xfrm>
            <a:off x="350729" y="188640"/>
            <a:ext cx="8397735" cy="717944"/>
          </a:xfrm>
          <a:prstGeom prst="rect">
            <a:avLst/>
          </a:prstGeom>
        </p:spPr>
        <p:txBody>
          <a:bodyPr vert="horz" lIns="0" tIns="45720" rIns="91440" bIns="45720" rtlCol="0" anchor="t" anchorCtr="0">
            <a:noAutofit/>
          </a:bodyPr>
          <a:lstStyle>
            <a:lvl1pPr>
              <a:defRPr/>
            </a:lvl1pPr>
          </a:lstStyle>
          <a:p>
            <a:r>
              <a:rPr lang="en-US" noProof="0" smtClean="0"/>
              <a:t>Click to edit Master title style</a:t>
            </a:r>
            <a:endParaRPr lang="en-CA" noProof="0" dirty="0"/>
          </a:p>
        </p:txBody>
      </p:sp>
      <p:sp>
        <p:nvSpPr>
          <p:cNvPr id="24" name="Text Placeholder 16"/>
          <p:cNvSpPr>
            <a:spLocks noGrp="1"/>
          </p:cNvSpPr>
          <p:nvPr>
            <p:ph type="body" sz="quarter" idx="10"/>
            <p:custDataLst>
              <p:tags r:id="rId4"/>
            </p:custDataLst>
          </p:nvPr>
        </p:nvSpPr>
        <p:spPr>
          <a:xfrm>
            <a:off x="1115617" y="1196752"/>
            <a:ext cx="7416823" cy="576064"/>
          </a:xfrm>
          <a:solidFill>
            <a:srgbClr val="DCE5E4"/>
          </a:solidFill>
        </p:spPr>
        <p:txBody>
          <a:bodyPr anchor="ctr">
            <a:normAutofit/>
          </a:bodyPr>
          <a:lstStyle>
            <a:lvl1pPr>
              <a:lnSpc>
                <a:spcPct val="100000"/>
              </a:lnSpc>
              <a:defRPr sz="1600" b="1" cap="all" baseline="0">
                <a:solidFill>
                  <a:srgbClr val="808D97"/>
                </a:solidFill>
              </a:defRPr>
            </a:lvl1pPr>
          </a:lstStyle>
          <a:p>
            <a:pPr lvl="0"/>
            <a:r>
              <a:rPr lang="en-US" smtClean="0"/>
              <a:t>Click to edit Master text styles</a:t>
            </a:r>
          </a:p>
        </p:txBody>
      </p:sp>
      <p:sp>
        <p:nvSpPr>
          <p:cNvPr id="26" name="Text Placeholder 16"/>
          <p:cNvSpPr>
            <a:spLocks noGrp="1"/>
          </p:cNvSpPr>
          <p:nvPr>
            <p:ph type="body" sz="quarter" idx="11"/>
            <p:custDataLst>
              <p:tags r:id="rId5"/>
            </p:custDataLst>
          </p:nvPr>
        </p:nvSpPr>
        <p:spPr>
          <a:xfrm>
            <a:off x="1115616" y="1916832"/>
            <a:ext cx="7416823" cy="576064"/>
          </a:xfrm>
        </p:spPr>
        <p:txBody>
          <a:bodyPr anchor="ctr">
            <a:normAutofit/>
          </a:bodyPr>
          <a:lstStyle>
            <a:lvl1pPr>
              <a:defRPr sz="1600" b="1" cap="all" baseline="0">
                <a:solidFill>
                  <a:srgbClr val="808D97"/>
                </a:solidFill>
              </a:defRPr>
            </a:lvl1pPr>
          </a:lstStyle>
          <a:p>
            <a:pPr lvl="0"/>
            <a:r>
              <a:rPr lang="en-US" smtClean="0"/>
              <a:t>Click to edit Master text styles</a:t>
            </a:r>
          </a:p>
        </p:txBody>
      </p:sp>
      <p:sp>
        <p:nvSpPr>
          <p:cNvPr id="27" name="Text Placeholder 16"/>
          <p:cNvSpPr>
            <a:spLocks noGrp="1"/>
          </p:cNvSpPr>
          <p:nvPr>
            <p:ph type="body" sz="quarter" idx="12"/>
            <p:custDataLst>
              <p:tags r:id="rId6"/>
            </p:custDataLst>
          </p:nvPr>
        </p:nvSpPr>
        <p:spPr>
          <a:xfrm>
            <a:off x="1115616" y="2636912"/>
            <a:ext cx="7416823" cy="576064"/>
          </a:xfrm>
        </p:spPr>
        <p:txBody>
          <a:bodyPr anchor="ctr">
            <a:normAutofit/>
          </a:bodyPr>
          <a:lstStyle>
            <a:lvl1pPr>
              <a:defRPr sz="1600" b="1" cap="all" baseline="0">
                <a:solidFill>
                  <a:srgbClr val="808D97"/>
                </a:solidFill>
              </a:defRPr>
            </a:lvl1pPr>
          </a:lstStyle>
          <a:p>
            <a:pPr lvl="0"/>
            <a:r>
              <a:rPr lang="en-US" smtClean="0"/>
              <a:t>Click to edit Master text styles</a:t>
            </a:r>
          </a:p>
        </p:txBody>
      </p:sp>
      <p:sp>
        <p:nvSpPr>
          <p:cNvPr id="28" name="Text Placeholder 16"/>
          <p:cNvSpPr>
            <a:spLocks noGrp="1"/>
          </p:cNvSpPr>
          <p:nvPr>
            <p:ph type="body" sz="quarter" idx="13"/>
            <p:custDataLst>
              <p:tags r:id="rId7"/>
            </p:custDataLst>
          </p:nvPr>
        </p:nvSpPr>
        <p:spPr>
          <a:xfrm>
            <a:off x="1115616" y="3356992"/>
            <a:ext cx="7416823" cy="576064"/>
          </a:xfrm>
        </p:spPr>
        <p:txBody>
          <a:bodyPr anchor="ctr">
            <a:normAutofit/>
          </a:bodyPr>
          <a:lstStyle>
            <a:lvl1pPr>
              <a:defRPr sz="1600" b="1" cap="all" baseline="0">
                <a:solidFill>
                  <a:srgbClr val="808D97"/>
                </a:solidFill>
              </a:defRPr>
            </a:lvl1pPr>
          </a:lstStyle>
          <a:p>
            <a:pPr lvl="0"/>
            <a:r>
              <a:rPr lang="en-US" smtClean="0"/>
              <a:t>Click to edit Master text styles</a:t>
            </a:r>
          </a:p>
        </p:txBody>
      </p:sp>
      <p:sp>
        <p:nvSpPr>
          <p:cNvPr id="29" name="Text Placeholder 16"/>
          <p:cNvSpPr>
            <a:spLocks noGrp="1"/>
          </p:cNvSpPr>
          <p:nvPr>
            <p:ph type="body" sz="quarter" idx="14"/>
            <p:custDataLst>
              <p:tags r:id="rId8"/>
            </p:custDataLst>
          </p:nvPr>
        </p:nvSpPr>
        <p:spPr>
          <a:xfrm>
            <a:off x="1115616" y="4077072"/>
            <a:ext cx="7416823" cy="576064"/>
          </a:xfrm>
        </p:spPr>
        <p:txBody>
          <a:bodyPr anchor="ctr">
            <a:normAutofit/>
          </a:bodyPr>
          <a:lstStyle>
            <a:lvl1pPr>
              <a:defRPr sz="1600" b="1" cap="all" baseline="0">
                <a:solidFill>
                  <a:srgbClr val="808D97"/>
                </a:solidFill>
              </a:defRPr>
            </a:lvl1pPr>
          </a:lstStyle>
          <a:p>
            <a:pPr lvl="0"/>
            <a:r>
              <a:rPr lang="en-US" smtClean="0"/>
              <a:t>Click to edit Master text styles</a:t>
            </a:r>
          </a:p>
        </p:txBody>
      </p:sp>
      <p:sp>
        <p:nvSpPr>
          <p:cNvPr id="15" name="Text Placeholder 14"/>
          <p:cNvSpPr>
            <a:spLocks noGrp="1"/>
          </p:cNvSpPr>
          <p:nvPr>
            <p:ph type="body" sz="quarter" idx="15" hasCustomPrompt="1"/>
            <p:custDataLst>
              <p:tags r:id="rId9"/>
            </p:custDataLst>
          </p:nvPr>
        </p:nvSpPr>
        <p:spPr>
          <a:xfrm>
            <a:off x="496100" y="1196752"/>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1</a:t>
            </a:r>
            <a:endParaRPr lang="en-CA" dirty="0"/>
          </a:p>
        </p:txBody>
      </p:sp>
      <p:sp>
        <p:nvSpPr>
          <p:cNvPr id="16" name="Text Placeholder 14"/>
          <p:cNvSpPr>
            <a:spLocks noGrp="1"/>
          </p:cNvSpPr>
          <p:nvPr>
            <p:ph type="body" sz="quarter" idx="16" hasCustomPrompt="1"/>
            <p:custDataLst>
              <p:tags r:id="rId10"/>
            </p:custDataLst>
          </p:nvPr>
        </p:nvSpPr>
        <p:spPr>
          <a:xfrm>
            <a:off x="496100" y="1916848"/>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2</a:t>
            </a:r>
            <a:endParaRPr lang="en-CA" dirty="0"/>
          </a:p>
        </p:txBody>
      </p:sp>
      <p:sp>
        <p:nvSpPr>
          <p:cNvPr id="17" name="Text Placeholder 14"/>
          <p:cNvSpPr>
            <a:spLocks noGrp="1"/>
          </p:cNvSpPr>
          <p:nvPr>
            <p:ph type="body" sz="quarter" idx="17" hasCustomPrompt="1"/>
            <p:custDataLst>
              <p:tags r:id="rId11"/>
            </p:custDataLst>
          </p:nvPr>
        </p:nvSpPr>
        <p:spPr>
          <a:xfrm>
            <a:off x="496100" y="2636944"/>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3</a:t>
            </a:r>
            <a:endParaRPr lang="en-CA" dirty="0"/>
          </a:p>
        </p:txBody>
      </p:sp>
      <p:sp>
        <p:nvSpPr>
          <p:cNvPr id="18" name="Text Placeholder 14"/>
          <p:cNvSpPr>
            <a:spLocks noGrp="1"/>
          </p:cNvSpPr>
          <p:nvPr>
            <p:ph type="body" sz="quarter" idx="18" hasCustomPrompt="1"/>
            <p:custDataLst>
              <p:tags r:id="rId12"/>
            </p:custDataLst>
          </p:nvPr>
        </p:nvSpPr>
        <p:spPr>
          <a:xfrm>
            <a:off x="496100" y="3357040"/>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4</a:t>
            </a:r>
            <a:endParaRPr lang="en-CA" dirty="0"/>
          </a:p>
        </p:txBody>
      </p:sp>
      <p:sp>
        <p:nvSpPr>
          <p:cNvPr id="19" name="Text Placeholder 14"/>
          <p:cNvSpPr>
            <a:spLocks noGrp="1"/>
          </p:cNvSpPr>
          <p:nvPr>
            <p:ph type="body" sz="quarter" idx="19" hasCustomPrompt="1"/>
            <p:custDataLst>
              <p:tags r:id="rId13"/>
            </p:custDataLst>
          </p:nvPr>
        </p:nvSpPr>
        <p:spPr>
          <a:xfrm>
            <a:off x="496100" y="4077136"/>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5</a:t>
            </a:r>
            <a:endParaRPr lang="en-CA" dirty="0"/>
          </a:p>
        </p:txBody>
      </p:sp>
      <p:sp>
        <p:nvSpPr>
          <p:cNvPr id="20" name="Espace réservé du numéro de diapositive 5"/>
          <p:cNvSpPr>
            <a:spLocks noGrp="1"/>
          </p:cNvSpPr>
          <p:nvPr>
            <p:ph type="sldNum" sz="quarter" idx="20"/>
            <p:custDataLst>
              <p:tags r:id="rId14"/>
            </p:custDataLst>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21"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1344837061"/>
      </p:ext>
    </p:extLst>
  </p:cSld>
  <p:clrMapOvr>
    <a:masterClrMapping/>
  </p:clrMapOvr>
  <p:timing>
    <p:tnLst>
      <p:par>
        <p:cTn id="1" dur="indefinite" restart="never" nodeType="tmRoot"/>
      </p:par>
    </p:tnLst>
  </p:timing>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Titre de section">
    <p:spTree>
      <p:nvGrpSpPr>
        <p:cNvPr id="1" name=""/>
        <p:cNvGrpSpPr/>
        <p:nvPr/>
      </p:nvGrpSpPr>
      <p:grpSpPr>
        <a:xfrm>
          <a:off x="0" y="0"/>
          <a:ext cx="0" cy="0"/>
          <a:chOff x="0" y="0"/>
          <a:chExt cx="0" cy="0"/>
        </a:xfrm>
      </p:grpSpPr>
      <p:pic>
        <p:nvPicPr>
          <p:cNvPr id="2" name="Image 1"/>
          <p:cNvPicPr>
            <a:picLocks noChangeAspect="1"/>
          </p:cNvPicPr>
          <p:nvPr userDrawn="1"/>
        </p:nvPicPr>
        <p:blipFill rotWithShape="1">
          <a:blip r:embed="rId6">
            <a:extLst>
              <a:ext uri="{28A0092B-C50C-407E-A947-70E740481C1C}">
                <a14:useLocalDpi xmlns:a14="http://schemas.microsoft.com/office/drawing/2010/main" val="0"/>
              </a:ext>
            </a:extLst>
          </a:blip>
          <a:srcRect r="15300"/>
          <a:stretch/>
        </p:blipFill>
        <p:spPr>
          <a:xfrm>
            <a:off x="5328592" y="1412776"/>
            <a:ext cx="3815408" cy="4364375"/>
          </a:xfrm>
          <a:prstGeom prst="rect">
            <a:avLst/>
          </a:prstGeom>
        </p:spPr>
      </p:pic>
      <p:graphicFrame>
        <p:nvGraphicFramePr>
          <p:cNvPr id="5" name="Object 4"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34225" name="think-cell Slide" r:id="rId7" imgW="360" imgH="360" progId="TCLayout.ActiveDocument.1">
                  <p:embed/>
                </p:oleObj>
              </mc:Choice>
              <mc:Fallback>
                <p:oleObj name="think-cell Slide" r:id="rId7" imgW="360" imgH="360" progId="TCLayout.ActiveDocument.1">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Espace réservé pour une image  4"/>
          <p:cNvSpPr>
            <a:spLocks noGrp="1"/>
          </p:cNvSpPr>
          <p:nvPr>
            <p:ph type="pic" sz="quarter" idx="10"/>
            <p:custDataLst>
              <p:tags r:id="rId3"/>
            </p:custDataLst>
          </p:nvPr>
        </p:nvSpPr>
        <p:spPr>
          <a:xfrm>
            <a:off x="395536" y="1679600"/>
            <a:ext cx="4824536" cy="3672408"/>
          </a:xfrm>
          <a:solidFill>
            <a:schemeClr val="bg1"/>
          </a:solidFill>
        </p:spPr>
        <p:txBody>
          <a:bodyPr/>
          <a:lstStyle>
            <a:lvl1pPr>
              <a:lnSpc>
                <a:spcPct val="100000"/>
              </a:lnSpc>
              <a:defRPr/>
            </a:lvl1pPr>
          </a:lstStyle>
          <a:p>
            <a:r>
              <a:rPr lang="en-US" noProof="0" smtClean="0"/>
              <a:t>Click icon to add picture</a:t>
            </a:r>
            <a:endParaRPr lang="fr-CA" noProof="0" dirty="0"/>
          </a:p>
        </p:txBody>
      </p:sp>
      <p:sp>
        <p:nvSpPr>
          <p:cNvPr id="9" name="Titre 1"/>
          <p:cNvSpPr>
            <a:spLocks noGrp="1"/>
          </p:cNvSpPr>
          <p:nvPr>
            <p:ph type="ctrTitle"/>
            <p:custDataLst>
              <p:tags r:id="rId4"/>
            </p:custDataLst>
          </p:nvPr>
        </p:nvSpPr>
        <p:spPr>
          <a:xfrm>
            <a:off x="5436096" y="1675408"/>
            <a:ext cx="3168352" cy="3672408"/>
          </a:xfrm>
        </p:spPr>
        <p:txBody>
          <a:bodyPr lIns="72000" rIns="72000" anchor="ctr" anchorCtr="0">
            <a:noAutofit/>
          </a:bodyPr>
          <a:lstStyle>
            <a:lvl1pPr algn="l">
              <a:lnSpc>
                <a:spcPct val="100000"/>
              </a:lnSpc>
              <a:defRPr sz="2000" cap="none" baseline="0">
                <a:solidFill>
                  <a:srgbClr val="8996A0"/>
                </a:solidFill>
                <a:latin typeface="Arial Black" pitchFamily="34" charset="0"/>
              </a:defRPr>
            </a:lvl1pPr>
          </a:lstStyle>
          <a:p>
            <a:r>
              <a:rPr lang="en-US" noProof="0" smtClean="0"/>
              <a:t>Click to edit Master title style</a:t>
            </a:r>
            <a:endParaRPr lang="fr-CA" noProof="0" dirty="0"/>
          </a:p>
        </p:txBody>
      </p:sp>
      <p:sp>
        <p:nvSpPr>
          <p:cNvPr id="10"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fr-CA" smtClean="0"/>
              <a:pPr/>
              <a:t>‹#›</a:t>
            </a:fld>
            <a:endParaRPr lang="fr-CA"/>
          </a:p>
        </p:txBody>
      </p:sp>
      <p:sp>
        <p:nvSpPr>
          <p:cNvPr id="8"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1179908467"/>
      </p:ext>
    </p:extLst>
  </p:cSld>
  <p:clrMapOvr>
    <a:masterClrMapping/>
  </p:clrMapOvr>
  <p:timing>
    <p:tnLst>
      <p:par>
        <p:cTn id="1" dur="indefinite" restart="never" nodeType="tmRoot"/>
      </p:par>
    </p:tnLst>
  </p:timing>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lnSpc>
                <a:spcPct val="100000"/>
              </a:lnSpc>
              <a:defRPr/>
            </a:lvl1pPr>
          </a:lstStyle>
          <a:p>
            <a:r>
              <a:rPr lang="en-US" noProof="0" smtClean="0"/>
              <a:t>Click to edit Master title style</a:t>
            </a:r>
            <a:endParaRPr lang="fr-CA" noProof="0" dirty="0"/>
          </a:p>
        </p:txBody>
      </p:sp>
      <p:sp>
        <p:nvSpPr>
          <p:cNvPr id="8" name="Espace réservé du numéro de diapositive 5"/>
          <p:cNvSpPr>
            <a:spLocks noGrp="1"/>
          </p:cNvSpPr>
          <p:nvPr>
            <p:ph type="sldNum" sz="quarter" idx="15"/>
          </p:nvPr>
        </p:nvSpPr>
        <p:spPr>
          <a:xfrm>
            <a:off x="360040" y="6309320"/>
            <a:ext cx="323528" cy="360000"/>
          </a:xfrm>
          <a:prstGeom prst="rect">
            <a:avLst/>
          </a:prstGeom>
        </p:spPr>
        <p:txBody>
          <a:bodyPr/>
          <a:lstStyle>
            <a:lvl1pPr>
              <a:lnSpc>
                <a:spcPct val="100000"/>
              </a:lnSpc>
              <a:defRPr/>
            </a:lvl1pPr>
          </a:lstStyle>
          <a:p>
            <a:fld id="{CCEA77D5-0B01-41C0-8AB2-471B057BD053}" type="slidenum">
              <a:rPr lang="fr-CA" smtClean="0"/>
              <a:pPr/>
              <a:t>‹#›</a:t>
            </a:fld>
            <a:endParaRPr lang="fr-CA"/>
          </a:p>
        </p:txBody>
      </p:sp>
      <p:sp>
        <p:nvSpPr>
          <p:cNvPr id="9" name="Text Placeholder 6"/>
          <p:cNvSpPr>
            <a:spLocks noGrp="1"/>
          </p:cNvSpPr>
          <p:nvPr>
            <p:ph type="body" sz="quarter" idx="16"/>
          </p:nvPr>
        </p:nvSpPr>
        <p:spPr>
          <a:xfrm>
            <a:off x="755576" y="6308725"/>
            <a:ext cx="6119887" cy="360363"/>
          </a:xfrm>
        </p:spPr>
        <p:txBody>
          <a:bodyPr anchor="ctr">
            <a:noAutofit/>
          </a:bodyPr>
          <a:lstStyle>
            <a:lvl1pPr>
              <a:lnSpc>
                <a:spcPct val="1000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US" noProof="0" smtClean="0"/>
              <a:t>Click to edit Master text styles</a:t>
            </a:r>
          </a:p>
        </p:txBody>
      </p:sp>
      <p:sp>
        <p:nvSpPr>
          <p:cNvPr id="5" name="Espace réservé du contenu 4"/>
          <p:cNvSpPr>
            <a:spLocks noGrp="1"/>
          </p:cNvSpPr>
          <p:nvPr>
            <p:ph sz="quarter" idx="17"/>
          </p:nvPr>
        </p:nvSpPr>
        <p:spPr>
          <a:xfrm>
            <a:off x="361950" y="1196975"/>
            <a:ext cx="8386514" cy="475230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6"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3084942979"/>
      </p:ext>
    </p:extLst>
  </p:cSld>
  <p:clrMapOvr>
    <a:masterClrMapping/>
  </p:clrMapOvr>
  <p:timing>
    <p:tnLst>
      <p:par>
        <p:cTn id="1" dur="indefinite" restart="never" nodeType="tmRoot"/>
      </p:par>
    </p:tnLst>
  </p:timing>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Titre et contenu 16 pt">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en-US" noProof="0" smtClean="0"/>
              <a:t>Click to edit Master title style</a:t>
            </a:r>
            <a:endParaRPr lang="fr-CA" noProof="0" dirty="0"/>
          </a:p>
        </p:txBody>
      </p:sp>
      <p:sp>
        <p:nvSpPr>
          <p:cNvPr id="11" name="Espace réservé du numéro de diapositive 5"/>
          <p:cNvSpPr>
            <a:spLocks noGrp="1"/>
          </p:cNvSpPr>
          <p:nvPr>
            <p:ph type="sldNum" sz="quarter" idx="12"/>
          </p:nvPr>
        </p:nvSpPr>
        <p:spPr>
          <a:xfrm>
            <a:off x="360040" y="6308725"/>
            <a:ext cx="323528" cy="360000"/>
          </a:xfrm>
          <a:prstGeom prst="rect">
            <a:avLst/>
          </a:prstGeom>
        </p:spPr>
        <p:txBody>
          <a:bodyPr/>
          <a:lstStyle/>
          <a:p>
            <a:fld id="{CCEA77D5-0B01-41C0-8AB2-471B057BD053}" type="slidenum">
              <a:rPr lang="fr-CA" smtClean="0"/>
              <a:pPr/>
              <a:t>‹#›</a:t>
            </a:fld>
            <a:endParaRPr lang="fr-CA"/>
          </a:p>
        </p:txBody>
      </p:sp>
      <p:sp>
        <p:nvSpPr>
          <p:cNvPr id="6" name="Text Placeholder 6"/>
          <p:cNvSpPr>
            <a:spLocks noGrp="1"/>
          </p:cNvSpPr>
          <p:nvPr>
            <p:ph type="body" sz="quarter" idx="16"/>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US" noProof="0" smtClean="0"/>
              <a:t>Click to edit Master text styles</a:t>
            </a:r>
          </a:p>
        </p:txBody>
      </p:sp>
      <p:sp>
        <p:nvSpPr>
          <p:cNvPr id="7" name="Espace réservé du contenu 4"/>
          <p:cNvSpPr>
            <a:spLocks noGrp="1"/>
          </p:cNvSpPr>
          <p:nvPr>
            <p:ph sz="quarter" idx="17"/>
          </p:nvPr>
        </p:nvSpPr>
        <p:spPr>
          <a:xfrm>
            <a:off x="361950" y="1196975"/>
            <a:ext cx="8386514" cy="4752305"/>
          </a:xfrm>
        </p:spPr>
        <p:txBody>
          <a:bodyPr/>
          <a:lstStyle>
            <a:lvl2pPr>
              <a:defRPr sz="1600"/>
            </a:lvl2pPr>
            <a:lvl3pPr>
              <a:defRPr sz="1600"/>
            </a:lvl3pPr>
            <a:lvl4pPr>
              <a:defRPr sz="1600"/>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8"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3746468554"/>
      </p:ext>
    </p:extLst>
  </p:cSld>
  <p:clrMapOvr>
    <a:masterClrMapping/>
  </p:clrMapOvr>
  <p:timing>
    <p:tnLst>
      <p:par>
        <p:cTn id="1" dur="indefinite" restart="never" nodeType="tmRoot"/>
      </p:par>
    </p:tnLst>
  </p:timing>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2 titres et contenu">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35249" name="think-cell Slide" r:id="rId6" imgW="360" imgH="360" progId="TCLayout.ActiveDocument.1">
                  <p:embed/>
                </p:oleObj>
              </mc:Choice>
              <mc:Fallback>
                <p:oleObj name="think-cell Slide" r:id="rId6" imgW="360" imgH="360" progId="TCLayout.ActiveDocument.1">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Espace réservé du contenu 13"/>
          <p:cNvSpPr>
            <a:spLocks noGrp="1"/>
          </p:cNvSpPr>
          <p:nvPr>
            <p:ph sz="quarter" idx="13"/>
            <p:custDataLst>
              <p:tags r:id="rId3"/>
            </p:custDataLst>
          </p:nvPr>
        </p:nvSpPr>
        <p:spPr>
          <a:xfrm>
            <a:off x="361106" y="548680"/>
            <a:ext cx="8387358" cy="288032"/>
          </a:xfrm>
        </p:spPr>
        <p:txBody>
          <a:bodyPr lIns="0">
            <a:noAutofit/>
          </a:bodyPr>
          <a:lstStyle>
            <a:lvl1pPr>
              <a:defRPr sz="1600" b="1" cap="all" baseline="0">
                <a:solidFill>
                  <a:srgbClr val="8996A0"/>
                </a:solidFill>
              </a:defRPr>
            </a:lvl1pPr>
          </a:lstStyle>
          <a:p>
            <a:pPr lvl="0"/>
            <a:r>
              <a:rPr lang="en-US" noProof="0" smtClean="0"/>
              <a:t>Click to edit Master text styles</a:t>
            </a:r>
          </a:p>
        </p:txBody>
      </p:sp>
      <p:sp>
        <p:nvSpPr>
          <p:cNvPr id="10" name="Titre 1"/>
          <p:cNvSpPr>
            <a:spLocks noGrp="1"/>
          </p:cNvSpPr>
          <p:nvPr>
            <p:ph type="title"/>
            <p:custDataLst>
              <p:tags r:id="rId4"/>
            </p:custDataLst>
          </p:nvPr>
        </p:nvSpPr>
        <p:spPr>
          <a:xfrm>
            <a:off x="358140" y="188640"/>
            <a:ext cx="8390324" cy="432048"/>
          </a:xfrm>
        </p:spPr>
        <p:txBody>
          <a:bodyPr/>
          <a:lstStyle>
            <a:lvl1pPr>
              <a:defRPr cap="all" baseline="0"/>
            </a:lvl1pPr>
          </a:lstStyle>
          <a:p>
            <a:r>
              <a:rPr lang="en-US" noProof="0" smtClean="0"/>
              <a:t>Click to edit Master title style</a:t>
            </a:r>
            <a:endParaRPr lang="fr-CA" noProof="0" dirty="0"/>
          </a:p>
        </p:txBody>
      </p:sp>
      <p:sp>
        <p:nvSpPr>
          <p:cNvPr id="8"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fr-CA" smtClean="0"/>
              <a:pPr/>
              <a:t>‹#›</a:t>
            </a:fld>
            <a:endParaRPr lang="fr-CA"/>
          </a:p>
        </p:txBody>
      </p:sp>
      <p:sp>
        <p:nvSpPr>
          <p:cNvPr id="12" name="Text Placeholder 6"/>
          <p:cNvSpPr>
            <a:spLocks noGrp="1"/>
          </p:cNvSpPr>
          <p:nvPr>
            <p:ph type="body" sz="quarter" idx="16"/>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US" noProof="0" smtClean="0"/>
              <a:t>Click to edit Master text styles</a:t>
            </a:r>
          </a:p>
        </p:txBody>
      </p:sp>
      <p:sp>
        <p:nvSpPr>
          <p:cNvPr id="9" name="Espace réservé du contenu 4"/>
          <p:cNvSpPr>
            <a:spLocks noGrp="1"/>
          </p:cNvSpPr>
          <p:nvPr>
            <p:ph sz="quarter" idx="17"/>
          </p:nvPr>
        </p:nvSpPr>
        <p:spPr>
          <a:xfrm>
            <a:off x="361950" y="1196975"/>
            <a:ext cx="8386514" cy="475230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3"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1831796782"/>
      </p:ext>
    </p:extLst>
  </p:cSld>
  <p:clrMapOvr>
    <a:masterClrMapping/>
  </p:clrMapOvr>
  <p:timing>
    <p:tnLst>
      <p:par>
        <p:cTn id="1" dur="indefinite" restart="never" nodeType="tmRoot"/>
      </p:par>
    </p:tnLst>
  </p:timing>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noProof="0" smtClean="0"/>
              <a:t>Click to edit Master title style</a:t>
            </a:r>
            <a:endParaRPr lang="fr-CA" noProof="0" dirty="0"/>
          </a:p>
        </p:txBody>
      </p:sp>
      <p:sp>
        <p:nvSpPr>
          <p:cNvPr id="13" name="Espace réservé du texte 2"/>
          <p:cNvSpPr>
            <a:spLocks noGrp="1"/>
          </p:cNvSpPr>
          <p:nvPr>
            <p:ph type="body" idx="14"/>
          </p:nvPr>
        </p:nvSpPr>
        <p:spPr>
          <a:xfrm>
            <a:off x="361950" y="1260000"/>
            <a:ext cx="4073774" cy="639762"/>
          </a:xfrm>
        </p:spPr>
        <p:txBody>
          <a:bodyPr lIns="0" rIns="72000" anchor="ctr" anchorCtr="0">
            <a:normAutofit/>
          </a:bodyPr>
          <a:lstStyle>
            <a:lvl1pPr marL="0" indent="0">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US" noProof="0" smtClean="0"/>
              <a:t>Click to edit Master text styles</a:t>
            </a:r>
          </a:p>
        </p:txBody>
      </p:sp>
      <p:sp>
        <p:nvSpPr>
          <p:cNvPr id="14" name="Espace réservé du texte 4"/>
          <p:cNvSpPr>
            <a:spLocks noGrp="1"/>
          </p:cNvSpPr>
          <p:nvPr>
            <p:ph type="body" sz="quarter" idx="3"/>
          </p:nvPr>
        </p:nvSpPr>
        <p:spPr>
          <a:xfrm>
            <a:off x="4645025" y="1260000"/>
            <a:ext cx="4041775" cy="639762"/>
          </a:xfrm>
        </p:spPr>
        <p:txBody>
          <a:bodyPr lIns="0" rIns="72000" anchor="ctr" anchorCtr="0">
            <a:normAutofit/>
          </a:bodyPr>
          <a:lstStyle>
            <a:lvl1pPr marL="0" indent="0">
              <a:lnSpc>
                <a:spcPct val="100000"/>
              </a:lnSpc>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US" noProof="0" smtClean="0"/>
              <a:t>Click to edit Master text styles</a:t>
            </a:r>
          </a:p>
        </p:txBody>
      </p:sp>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fr-CA" smtClean="0"/>
              <a:pPr/>
              <a:t>‹#›</a:t>
            </a:fld>
            <a:endParaRPr lang="fr-CA"/>
          </a:p>
        </p:txBody>
      </p:sp>
      <p:sp>
        <p:nvSpPr>
          <p:cNvPr id="15" name="Text Placeholder 6"/>
          <p:cNvSpPr>
            <a:spLocks noGrp="1"/>
          </p:cNvSpPr>
          <p:nvPr>
            <p:ph type="body" sz="quarter" idx="16"/>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US" noProof="0" smtClean="0"/>
              <a:t>Click to edit Master text styles</a:t>
            </a:r>
          </a:p>
        </p:txBody>
      </p:sp>
      <p:sp>
        <p:nvSpPr>
          <p:cNvPr id="6" name="Espace réservé du contenu 5"/>
          <p:cNvSpPr>
            <a:spLocks noGrp="1"/>
          </p:cNvSpPr>
          <p:nvPr>
            <p:ph sz="quarter" idx="17"/>
          </p:nvPr>
        </p:nvSpPr>
        <p:spPr>
          <a:xfrm>
            <a:off x="361950" y="1916113"/>
            <a:ext cx="4076700" cy="40338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1" name="Espace réservé du contenu 5"/>
          <p:cNvSpPr>
            <a:spLocks noGrp="1"/>
          </p:cNvSpPr>
          <p:nvPr>
            <p:ph sz="quarter" idx="18"/>
          </p:nvPr>
        </p:nvSpPr>
        <p:spPr>
          <a:xfrm>
            <a:off x="4644007" y="1916832"/>
            <a:ext cx="4052317" cy="40338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0"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1531151793"/>
      </p:ext>
    </p:extLst>
  </p:cSld>
  <p:clrMapOvr>
    <a:masterClrMapping/>
  </p:clrMapOvr>
  <p:timing>
    <p:tnLst>
      <p:par>
        <p:cTn id="1" dur="indefinite" restart="never" nodeType="tmRoot"/>
      </p:par>
    </p:tnLst>
  </p:timing>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Diapositive de graphique">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noProof="0" smtClean="0"/>
              <a:t>Click to edit Master title style</a:t>
            </a:r>
            <a:endParaRPr lang="fr-CA" noProof="0" dirty="0"/>
          </a:p>
        </p:txBody>
      </p:sp>
      <p:sp>
        <p:nvSpPr>
          <p:cNvPr id="8" name="Chart Placeholder 7"/>
          <p:cNvSpPr>
            <a:spLocks noGrp="1"/>
          </p:cNvSpPr>
          <p:nvPr>
            <p:ph type="chart" sz="quarter" idx="12"/>
          </p:nvPr>
        </p:nvSpPr>
        <p:spPr>
          <a:xfrm>
            <a:off x="361950" y="1857817"/>
            <a:ext cx="5106675" cy="4104000"/>
          </a:xfrm>
        </p:spPr>
        <p:txBody>
          <a:bodyPr>
            <a:normAutofit/>
          </a:bodyPr>
          <a:lstStyle>
            <a:lvl1pPr>
              <a:lnSpc>
                <a:spcPct val="100000"/>
              </a:lnSpc>
              <a:defRPr sz="1000"/>
            </a:lvl1pPr>
          </a:lstStyle>
          <a:p>
            <a:r>
              <a:rPr lang="en-US" noProof="0" smtClean="0"/>
              <a:t>Click icon to add chart</a:t>
            </a:r>
            <a:endParaRPr lang="fr-CA" noProof="0" dirty="0"/>
          </a:p>
        </p:txBody>
      </p:sp>
      <p:sp>
        <p:nvSpPr>
          <p:cNvPr id="9" name="Espace réservé du texte 4"/>
          <p:cNvSpPr>
            <a:spLocks noGrp="1"/>
          </p:cNvSpPr>
          <p:nvPr>
            <p:ph type="body" sz="quarter" idx="3"/>
          </p:nvPr>
        </p:nvSpPr>
        <p:spPr>
          <a:xfrm>
            <a:off x="361950" y="1214422"/>
            <a:ext cx="5106646" cy="639762"/>
          </a:xfrm>
        </p:spPr>
        <p:txBody>
          <a:bodyPr lIns="0" rIns="72000" anchor="ctr" anchorCtr="0">
            <a:normAutofit/>
          </a:bodyPr>
          <a:lstStyle>
            <a:lvl1pPr marL="0" indent="0">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US" noProof="0" smtClean="0"/>
              <a:t>Click to edit Master text styles</a:t>
            </a:r>
          </a:p>
        </p:txBody>
      </p:sp>
      <p:sp>
        <p:nvSpPr>
          <p:cNvPr id="10" name="Espace réservé du texte 4"/>
          <p:cNvSpPr>
            <a:spLocks noGrp="1"/>
          </p:cNvSpPr>
          <p:nvPr>
            <p:ph type="body" sz="quarter" idx="13"/>
          </p:nvPr>
        </p:nvSpPr>
        <p:spPr>
          <a:xfrm>
            <a:off x="5857885" y="1214422"/>
            <a:ext cx="2880000" cy="639762"/>
          </a:xfrm>
        </p:spPr>
        <p:txBody>
          <a:bodyPr lIns="0" rIns="72000" anchor="ctr" anchorCtr="0">
            <a:normAutofit/>
          </a:bodyPr>
          <a:lstStyle>
            <a:lvl1pPr marL="0" indent="0">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US" noProof="0" smtClean="0"/>
              <a:t>Click to edit Master text styles</a:t>
            </a:r>
          </a:p>
        </p:txBody>
      </p:sp>
      <p:sp>
        <p:nvSpPr>
          <p:cNvPr id="13"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fr-CA" smtClean="0"/>
              <a:pPr/>
              <a:t>‹#›</a:t>
            </a:fld>
            <a:endParaRPr lang="fr-CA"/>
          </a:p>
        </p:txBody>
      </p:sp>
      <p:sp>
        <p:nvSpPr>
          <p:cNvPr id="15" name="Text Placeholder 6"/>
          <p:cNvSpPr>
            <a:spLocks noGrp="1"/>
          </p:cNvSpPr>
          <p:nvPr>
            <p:ph type="body" sz="quarter" idx="16"/>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US" noProof="0" smtClean="0"/>
              <a:t>Click to edit Master text styles</a:t>
            </a:r>
          </a:p>
        </p:txBody>
      </p:sp>
      <p:sp>
        <p:nvSpPr>
          <p:cNvPr id="3" name="Espace réservé du contenu 2"/>
          <p:cNvSpPr>
            <a:spLocks noGrp="1"/>
          </p:cNvSpPr>
          <p:nvPr>
            <p:ph sz="quarter" idx="17"/>
          </p:nvPr>
        </p:nvSpPr>
        <p:spPr>
          <a:xfrm>
            <a:off x="5867401" y="1844674"/>
            <a:ext cx="2857500" cy="410460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1"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2575273109"/>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mage 4">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5770984" cy="418058"/>
          </a:xfrm>
        </p:spPr>
        <p:txBody>
          <a:bodyPr lIns="0" anchor="t" anchorCtr="0">
            <a:noAutofit/>
          </a:bodyPr>
          <a:lstStyle>
            <a:lvl1pPr algn="l">
              <a:defRPr sz="26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noProof="0" smtClean="0"/>
              <a:t>EXAMPLE OF A LONG SECTION TITLE FOR PRESENTATION</a:t>
            </a:r>
            <a:endParaRPr lang="en-CA" noProof="0"/>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noProof="0" smtClean="0"/>
              <a:pPr/>
              <a:t>‹#›</a:t>
            </a:fld>
            <a:endParaRPr lang="en-CA" noProof="0"/>
          </a:p>
        </p:txBody>
      </p:sp>
      <p:sp>
        <p:nvSpPr>
          <p:cNvPr id="14" name="Espace réservé du contenu 13"/>
          <p:cNvSpPr>
            <a:spLocks noGrp="1"/>
          </p:cNvSpPr>
          <p:nvPr>
            <p:ph sz="quarter" idx="13"/>
          </p:nvPr>
        </p:nvSpPr>
        <p:spPr>
          <a:xfrm>
            <a:off x="457200" y="836712"/>
            <a:ext cx="5759871" cy="360040"/>
          </a:xfrm>
        </p:spPr>
        <p:txBody>
          <a:bodyPr lIns="0">
            <a:noAutofit/>
          </a:bodyPr>
          <a:lstStyle>
            <a:lvl1pPr>
              <a:defRPr sz="2000" b="1" cap="all" baseline="0">
                <a:solidFill>
                  <a:srgbClr val="808D97"/>
                </a:solidFill>
              </a:defRPr>
            </a:lvl1pPr>
          </a:lstStyle>
          <a:p>
            <a:pPr lvl="0"/>
            <a:r>
              <a:rPr lang="en-US" noProof="0" smtClean="0"/>
              <a:t>Click to edit Master text styles</a:t>
            </a:r>
          </a:p>
        </p:txBody>
      </p:sp>
      <p:pic>
        <p:nvPicPr>
          <p:cNvPr id="15" name="Imag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
        <p:nvSpPr>
          <p:cNvPr id="7" name="Espace réservé pour une image  6"/>
          <p:cNvSpPr>
            <a:spLocks noGrp="1"/>
          </p:cNvSpPr>
          <p:nvPr>
            <p:ph type="pic" sz="quarter" idx="14"/>
          </p:nvPr>
        </p:nvSpPr>
        <p:spPr>
          <a:xfrm>
            <a:off x="6660512" y="404813"/>
            <a:ext cx="2447992" cy="719931"/>
          </a:xfrm>
        </p:spPr>
        <p:txBody>
          <a:bodyPr lIns="0" anchor="ctr" anchorCtr="0"/>
          <a:lstStyle>
            <a:lvl1pPr marL="0" indent="0">
              <a:tabLst/>
              <a:defRPr/>
            </a:lvl1pPr>
          </a:lstStyle>
          <a:p>
            <a:r>
              <a:rPr lang="en-US" noProof="0" smtClean="0"/>
              <a:t>Click icon to add picture</a:t>
            </a:r>
            <a:endParaRPr lang="en-CA" noProof="0"/>
          </a:p>
        </p:txBody>
      </p:sp>
      <p:cxnSp>
        <p:nvCxnSpPr>
          <p:cNvPr id="10" name="Connecteur droit 9"/>
          <p:cNvCxnSpPr/>
          <p:nvPr userDrawn="1"/>
        </p:nvCxnSpPr>
        <p:spPr>
          <a:xfrm>
            <a:off x="6444208" y="404664"/>
            <a:ext cx="0" cy="720080"/>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sp>
        <p:nvSpPr>
          <p:cNvPr id="8" name="Espace réservé pour une image  7"/>
          <p:cNvSpPr>
            <a:spLocks noGrp="1"/>
          </p:cNvSpPr>
          <p:nvPr>
            <p:ph type="pic" sz="quarter" idx="15"/>
          </p:nvPr>
        </p:nvSpPr>
        <p:spPr>
          <a:xfrm>
            <a:off x="467544" y="1260000"/>
            <a:ext cx="8676456" cy="2520000"/>
          </a:xfrm>
        </p:spPr>
        <p:txBody>
          <a:bodyPr lIns="0"/>
          <a:lstStyle/>
          <a:p>
            <a:r>
              <a:rPr lang="en-US" noProof="0" smtClean="0"/>
              <a:t>Click icon to add picture</a:t>
            </a:r>
            <a:endParaRPr lang="en-CA" noProof="0"/>
          </a:p>
        </p:txBody>
      </p:sp>
      <p:sp>
        <p:nvSpPr>
          <p:cNvPr id="9" name="Espace réservé du texte 8"/>
          <p:cNvSpPr>
            <a:spLocks noGrp="1"/>
          </p:cNvSpPr>
          <p:nvPr>
            <p:ph type="body" sz="quarter" idx="16"/>
          </p:nvPr>
        </p:nvSpPr>
        <p:spPr>
          <a:xfrm>
            <a:off x="5867400" y="3933825"/>
            <a:ext cx="1800225" cy="719138"/>
          </a:xfrm>
        </p:spPr>
        <p:txBody>
          <a:bodyPr lIns="0">
            <a:noAutofit/>
          </a:bodyPr>
          <a:lstStyle>
            <a:lvl1pPr>
              <a:lnSpc>
                <a:spcPts val="1000"/>
              </a:lnSpc>
              <a:defRPr sz="600" i="1">
                <a:solidFill>
                  <a:srgbClr val="808D97"/>
                </a:solidFill>
              </a:defRPr>
            </a:lvl1pPr>
          </a:lstStyle>
          <a:p>
            <a:pPr lvl="0"/>
            <a:r>
              <a:rPr lang="en-US" noProof="0" smtClean="0"/>
              <a:t>Click to edit Master text styles</a:t>
            </a:r>
          </a:p>
        </p:txBody>
      </p:sp>
      <p:sp>
        <p:nvSpPr>
          <p:cNvPr id="11" name="Espace réservé du texte 10"/>
          <p:cNvSpPr>
            <a:spLocks noGrp="1"/>
          </p:cNvSpPr>
          <p:nvPr>
            <p:ph type="body" sz="quarter" idx="17"/>
          </p:nvPr>
        </p:nvSpPr>
        <p:spPr>
          <a:xfrm>
            <a:off x="468313" y="3933056"/>
            <a:ext cx="5256212" cy="2016894"/>
          </a:xfrm>
        </p:spPr>
        <p:txBody>
          <a:bodyPr lIns="0" tIns="46800"/>
          <a:lstStyle>
            <a:lvl1pPr>
              <a:defRPr sz="1100"/>
            </a:lvl1pPr>
          </a:lstStyle>
          <a:p>
            <a:pPr lvl="0"/>
            <a:r>
              <a:rPr lang="en-US" noProof="0" smtClean="0"/>
              <a:t>Click to edit Master text styles</a:t>
            </a:r>
          </a:p>
        </p:txBody>
      </p:sp>
    </p:spTree>
    <p:extLst>
      <p:ext uri="{BB962C8B-B14F-4D97-AF65-F5344CB8AC3E}">
        <p14:creationId xmlns:p14="http://schemas.microsoft.com/office/powerpoint/2010/main" val="2189042798"/>
      </p:ext>
    </p:extLst>
  </p:cSld>
  <p:clrMapOvr>
    <a:masterClrMapping/>
  </p:clrMapOvr>
  <p:timing>
    <p:tnLst>
      <p:par>
        <p:cTn id="1" dur="indefinite" restart="never" nodeType="tmRoot"/>
      </p:par>
    </p:tnLst>
  </p:timing>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noProof="0" smtClean="0"/>
              <a:t>Click to edit Master title style</a:t>
            </a:r>
            <a:endParaRPr lang="fr-CA" noProof="0" dirty="0"/>
          </a:p>
        </p:txBody>
      </p:sp>
      <p:sp>
        <p:nvSpPr>
          <p:cNvPr id="5"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fr-CA" smtClean="0"/>
              <a:pPr/>
              <a:t>‹#›</a:t>
            </a:fld>
            <a:endParaRPr lang="fr-CA"/>
          </a:p>
        </p:txBody>
      </p:sp>
      <p:sp>
        <p:nvSpPr>
          <p:cNvPr id="7" name="Text Placeholder 6"/>
          <p:cNvSpPr>
            <a:spLocks noGrp="1"/>
          </p:cNvSpPr>
          <p:nvPr>
            <p:ph type="body" sz="quarter" idx="16"/>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US" noProof="0" dirty="0" smtClean="0"/>
              <a:t>Click to edit Master text styles</a:t>
            </a:r>
          </a:p>
        </p:txBody>
      </p:sp>
      <p:sp>
        <p:nvSpPr>
          <p:cNvPr id="6"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
        <p:nvSpPr>
          <p:cNvPr id="8"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2048882777"/>
      </p:ext>
    </p:extLst>
  </p:cSld>
  <p:clrMapOvr>
    <a:masterClrMapping/>
  </p:clrMapOvr>
  <p:timing>
    <p:tnLst>
      <p:par>
        <p:cTn id="1" dur="indefinite" restart="never" nodeType="tmRoot"/>
      </p:par>
    </p:tnLst>
  </p:timing>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3"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3758879296"/>
      </p:ext>
    </p:extLst>
  </p:cSld>
  <p:clrMapOvr>
    <a:masterClrMapping/>
  </p:clrMapOvr>
  <p:timing>
    <p:tnLst>
      <p:par>
        <p:cTn id="1" dur="indefinite" restart="never" nodeType="tmRoot"/>
      </p:par>
    </p:tnLst>
  </p:timing>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Vide sans filets">
    <p:spTree>
      <p:nvGrpSpPr>
        <p:cNvPr id="1" name=""/>
        <p:cNvGrpSpPr/>
        <p:nvPr/>
      </p:nvGrpSpPr>
      <p:grpSpPr>
        <a:xfrm>
          <a:off x="0" y="0"/>
          <a:ext cx="0" cy="0"/>
          <a:chOff x="0" y="0"/>
          <a:chExt cx="0" cy="0"/>
        </a:xfrm>
      </p:grpSpPr>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2" name="Rectangle 1"/>
          <p:cNvSpPr/>
          <p:nvPr userDrawn="1"/>
        </p:nvSpPr>
        <p:spPr>
          <a:xfrm>
            <a:off x="251520" y="764704"/>
            <a:ext cx="8892480" cy="53285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487340756"/>
      </p:ext>
    </p:extLst>
  </p:cSld>
  <p:clrMapOvr>
    <a:masterClrMapping/>
  </p:clrMapOvr>
  <p:timing>
    <p:tnLst>
      <p:par>
        <p:cTn id="1" dur="indefinite" restart="never" nodeType="tmRoot"/>
      </p:par>
    </p:tnLst>
  </p:timing>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Q&amp;R">
    <p:spTree>
      <p:nvGrpSpPr>
        <p:cNvPr id="1" name=""/>
        <p:cNvGrpSpPr/>
        <p:nvPr/>
      </p:nvGrpSpPr>
      <p:grpSpPr>
        <a:xfrm>
          <a:off x="0" y="0"/>
          <a:ext cx="0" cy="0"/>
          <a:chOff x="0" y="0"/>
          <a:chExt cx="0" cy="0"/>
        </a:xfrm>
      </p:grpSpPr>
      <p:graphicFrame>
        <p:nvGraphicFramePr>
          <p:cNvPr id="14" name="Object 1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36273" name="think-cell Slide" r:id="rId7" imgW="360" imgH="360" progId="TCLayout.ActiveDocument.1">
                  <p:embed/>
                </p:oleObj>
              </mc:Choice>
              <mc:Fallback>
                <p:oleObj name="think-cell Slide" r:id="rId7" imgW="360" imgH="360" progId="TCLayout.ActiveDocument.1">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ctangle 6"/>
          <p:cNvSpPr>
            <a:spLocks noChangeArrowheads="1"/>
          </p:cNvSpPr>
          <p:nvPr userDrawn="1">
            <p:custDataLst>
              <p:tags r:id="rId3"/>
            </p:custDataLst>
          </p:nvPr>
        </p:nvSpPr>
        <p:spPr bwMode="auto">
          <a:xfrm>
            <a:off x="3059832" y="2758430"/>
            <a:ext cx="3528391" cy="1390650"/>
          </a:xfrm>
          <a:prstGeom prst="rect">
            <a:avLst/>
          </a:prstGeom>
          <a:solidFill>
            <a:schemeClr val="bg1">
              <a:alpha val="47842"/>
            </a:schemeClr>
          </a:solidFill>
          <a:ln w="9525">
            <a:noFill/>
            <a:miter lim="800000"/>
            <a:headEnd/>
            <a:tailEnd/>
          </a:ln>
        </p:spPr>
        <p:txBody>
          <a:bodyPr anchor="ct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CA" sz="7200" b="1" dirty="0" smtClean="0">
                <a:solidFill>
                  <a:srgbClr val="808D97"/>
                </a:solidFill>
              </a:rPr>
              <a:t>Q&amp;R</a:t>
            </a:r>
            <a:endParaRPr lang="en-CA" sz="7200" b="1" dirty="0">
              <a:solidFill>
                <a:srgbClr val="808D97"/>
              </a:solidFill>
            </a:endParaRPr>
          </a:p>
        </p:txBody>
      </p:sp>
      <p:sp>
        <p:nvSpPr>
          <p:cNvPr id="11" name="Espace réservé du numéro de diapositive 5"/>
          <p:cNvSpPr>
            <a:spLocks noGrp="1"/>
          </p:cNvSpPr>
          <p:nvPr>
            <p:ph type="sldNum" sz="quarter" idx="12"/>
            <p:custDataLst>
              <p:tags r:id="rId4"/>
            </p:custDataLst>
          </p:nvPr>
        </p:nvSpPr>
        <p:spPr>
          <a:xfrm>
            <a:off x="360040" y="6309320"/>
            <a:ext cx="323528" cy="360000"/>
          </a:xfrm>
          <a:prstGeom prst="rect">
            <a:avLst/>
          </a:prstGeom>
        </p:spPr>
        <p:txBody>
          <a:bodyPr/>
          <a:lstStyle/>
          <a:p>
            <a:fld id="{CCEA77D5-0B01-41C0-8AB2-471B057BD053}" type="slidenum">
              <a:rPr lang="en-CA" smtClean="0"/>
              <a:pPr/>
              <a:t>‹#›</a:t>
            </a:fld>
            <a:endParaRPr lang="en-CA"/>
          </a:p>
        </p:txBody>
      </p:sp>
      <p:sp>
        <p:nvSpPr>
          <p:cNvPr id="8" name="Rectangle à coins arrondis 7"/>
          <p:cNvSpPr/>
          <p:nvPr userDrawn="1">
            <p:custDataLst>
              <p:tags r:id="rId5"/>
            </p:custDataLst>
          </p:nvPr>
        </p:nvSpPr>
        <p:spPr>
          <a:xfrm>
            <a:off x="1475656" y="2780928"/>
            <a:ext cx="1512168" cy="1368152"/>
          </a:xfrm>
          <a:prstGeom prst="roundRect">
            <a:avLst/>
          </a:prstGeom>
          <a:solidFill>
            <a:srgbClr val="CC00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73050" indent="-273050" algn="ctr" defTabSz="1300163">
              <a:spcBef>
                <a:spcPct val="50000"/>
              </a:spcBef>
              <a:buClr>
                <a:srgbClr val="174A7C"/>
              </a:buClr>
            </a:pPr>
            <a:r>
              <a:rPr lang="en-CA" sz="7500" b="1" dirty="0" smtClean="0">
                <a:solidFill>
                  <a:prstClr val="white"/>
                </a:solidFill>
              </a:rPr>
              <a:t>?</a:t>
            </a:r>
            <a:endParaRPr lang="en-CA" sz="7500" b="1" dirty="0">
              <a:solidFill>
                <a:prstClr val="white"/>
              </a:solidFill>
            </a:endParaRPr>
          </a:p>
        </p:txBody>
      </p:sp>
      <p:sp>
        <p:nvSpPr>
          <p:cNvPr id="6"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842387135"/>
      </p:ext>
    </p:extLst>
  </p:cSld>
  <p:clrMapOvr>
    <a:masterClrMapping/>
  </p:clrMapOvr>
  <p:timing>
    <p:tnLst>
      <p:par>
        <p:cTn id="1" dur="indefinite" restart="never" nodeType="tmRoot"/>
      </p:par>
    </p:tnLst>
  </p:timing>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Fin">
    <p:spTree>
      <p:nvGrpSpPr>
        <p:cNvPr id="1" name=""/>
        <p:cNvGrpSpPr/>
        <p:nvPr/>
      </p:nvGrpSpPr>
      <p:grpSpPr>
        <a:xfrm>
          <a:off x="0" y="0"/>
          <a:ext cx="0" cy="0"/>
          <a:chOff x="0" y="0"/>
          <a:chExt cx="0" cy="0"/>
        </a:xfrm>
      </p:grpSpPr>
      <p:sp>
        <p:nvSpPr>
          <p:cNvPr id="4" name="Rectangle 3"/>
          <p:cNvSpPr/>
          <p:nvPr userDrawn="1"/>
        </p:nvSpPr>
        <p:spPr>
          <a:xfrm>
            <a:off x="6732240" y="6165304"/>
            <a:ext cx="2088232"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2" name="Rectangle 1"/>
          <p:cNvSpPr/>
          <p:nvPr userDrawn="1"/>
        </p:nvSpPr>
        <p:spPr>
          <a:xfrm>
            <a:off x="0" y="260648"/>
            <a:ext cx="9144000" cy="5904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prstClr val="white"/>
              </a:solidFill>
            </a:endParaRPr>
          </a:p>
        </p:txBody>
      </p:sp>
      <p:pic>
        <p:nvPicPr>
          <p:cNvPr id="6" name="Imag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990344"/>
            <a:ext cx="9144000" cy="2877312"/>
          </a:xfrm>
          <a:prstGeom prst="rect">
            <a:avLst/>
          </a:prstGeom>
        </p:spPr>
      </p:pic>
    </p:spTree>
    <p:extLst>
      <p:ext uri="{BB962C8B-B14F-4D97-AF65-F5344CB8AC3E}">
        <p14:creationId xmlns:p14="http://schemas.microsoft.com/office/powerpoint/2010/main" val="1635374160"/>
      </p:ext>
    </p:extLst>
  </p:cSld>
  <p:clrMapOvr>
    <a:masterClrMapping/>
  </p:clrMapOvr>
  <p:timing>
    <p:tnLst>
      <p:par>
        <p:cTn id="1" dur="indefinite" restart="never" nodeType="tmRoot"/>
      </p:par>
    </p:tnLst>
  </p:timing>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en-CA" smtClean="0"/>
              <a:t>Click to edit title</a:t>
            </a:r>
            <a:endParaRPr lang="en-CA" dirty="0"/>
          </a:p>
        </p:txBody>
      </p:sp>
      <p:sp>
        <p:nvSpPr>
          <p:cNvPr id="5"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7"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
        <p:nvSpPr>
          <p:cNvPr id="6"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988283540"/>
      </p:ext>
    </p:extLst>
  </p:cSld>
  <p:clrMapOvr>
    <a:masterClrMapping/>
  </p:clrMapOvr>
  <p:timing>
    <p:tnLst>
      <p:par>
        <p:cTn id="1" dur="indefinite" restart="never" nodeType="tmRoot"/>
      </p:par>
    </p:tnLst>
  </p:timing>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sp>
        <p:nvSpPr>
          <p:cNvPr id="6" name="Title 5"/>
          <p:cNvSpPr>
            <a:spLocks noGrp="1"/>
          </p:cNvSpPr>
          <p:nvPr>
            <p:ph type="title" hasCustomPrompt="1"/>
          </p:nvPr>
        </p:nvSpPr>
        <p:spPr/>
        <p:txBody>
          <a:bodyPr/>
          <a:lstStyle/>
          <a:p>
            <a:r>
              <a:rPr lang="en-CA" smtClean="0"/>
              <a:t>Click to edit title</a:t>
            </a:r>
            <a:endParaRPr lang="en-CA" dirty="0"/>
          </a:p>
        </p:txBody>
      </p:sp>
      <p:sp>
        <p:nvSpPr>
          <p:cNvPr id="8" name="Chart Placeholder 7"/>
          <p:cNvSpPr>
            <a:spLocks noGrp="1"/>
          </p:cNvSpPr>
          <p:nvPr>
            <p:ph type="chart" sz="quarter" idx="12"/>
          </p:nvPr>
        </p:nvSpPr>
        <p:spPr>
          <a:xfrm>
            <a:off x="368135" y="1857817"/>
            <a:ext cx="5139409" cy="4104000"/>
          </a:xfrm>
        </p:spPr>
        <p:txBody>
          <a:bodyPr>
            <a:normAutofit/>
          </a:bodyPr>
          <a:lstStyle>
            <a:lvl1pPr>
              <a:lnSpc>
                <a:spcPct val="100000"/>
              </a:lnSpc>
              <a:defRPr sz="1000"/>
            </a:lvl1pPr>
          </a:lstStyle>
          <a:p>
            <a:r>
              <a:rPr lang="en-US" smtClean="0"/>
              <a:t>Click icon to add chart</a:t>
            </a:r>
            <a:endParaRPr lang="en-CA"/>
          </a:p>
        </p:txBody>
      </p:sp>
      <p:sp>
        <p:nvSpPr>
          <p:cNvPr id="9" name="Espace réservé du texte 4"/>
          <p:cNvSpPr>
            <a:spLocks noGrp="1"/>
          </p:cNvSpPr>
          <p:nvPr>
            <p:ph type="body" sz="quarter" idx="3" hasCustomPrompt="1"/>
          </p:nvPr>
        </p:nvSpPr>
        <p:spPr>
          <a:xfrm>
            <a:off x="368106" y="1214422"/>
            <a:ext cx="5139409" cy="639762"/>
          </a:xfrm>
        </p:spPr>
        <p:txBody>
          <a:bodyPr lIns="0" rIns="72000" anchor="ctr" anchorCtr="0">
            <a:normAutofit/>
          </a:bodyPr>
          <a:lstStyle>
            <a:lvl1pPr marL="0" indent="0">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CA" smtClean="0"/>
              <a:t>Click to edit text</a:t>
            </a:r>
            <a:endParaRPr lang="en-CA" dirty="0" smtClean="0"/>
          </a:p>
        </p:txBody>
      </p:sp>
      <p:sp>
        <p:nvSpPr>
          <p:cNvPr id="10" name="Espace réservé du texte 4"/>
          <p:cNvSpPr>
            <a:spLocks noGrp="1"/>
          </p:cNvSpPr>
          <p:nvPr>
            <p:ph type="body" sz="quarter" idx="13" hasCustomPrompt="1"/>
          </p:nvPr>
        </p:nvSpPr>
        <p:spPr>
          <a:xfrm>
            <a:off x="5724128" y="1214422"/>
            <a:ext cx="3013757" cy="639762"/>
          </a:xfrm>
        </p:spPr>
        <p:txBody>
          <a:bodyPr lIns="0" rIns="72000" anchor="ctr" anchorCtr="0">
            <a:normAutofit/>
          </a:bodyPr>
          <a:lstStyle>
            <a:lvl1pPr marL="0" indent="0">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CA" dirty="0" smtClean="0"/>
              <a:t>Click to edit text</a:t>
            </a:r>
          </a:p>
        </p:txBody>
      </p:sp>
      <p:sp>
        <p:nvSpPr>
          <p:cNvPr id="12" name="Text Placeholder 11"/>
          <p:cNvSpPr>
            <a:spLocks noGrp="1"/>
          </p:cNvSpPr>
          <p:nvPr>
            <p:ph type="body" sz="quarter" idx="14" hasCustomPrompt="1"/>
          </p:nvPr>
        </p:nvSpPr>
        <p:spPr>
          <a:xfrm>
            <a:off x="5724128" y="1857817"/>
            <a:ext cx="3013757" cy="4104000"/>
          </a:xfrm>
          <a:ln>
            <a:noFill/>
          </a:ln>
        </p:spPr>
        <p:txBody>
          <a:bodyPr/>
          <a:lstStyle>
            <a:lvl1pPr>
              <a:lnSpc>
                <a:spcPct val="100000"/>
              </a:lnSpc>
              <a:defRPr/>
            </a:lvl1pPr>
            <a:lvl2pPr>
              <a:lnSpc>
                <a:spcPct val="100000"/>
              </a:lnSpc>
              <a:defRPr/>
            </a:lvl2pPr>
            <a:lvl3pPr>
              <a:lnSpc>
                <a:spcPct val="100000"/>
              </a:lnSpc>
              <a:defRPr/>
            </a:lvl3pPr>
            <a:lvl4pPr>
              <a:lnSpc>
                <a:spcPct val="100000"/>
              </a:lnSpc>
              <a:defRPr/>
            </a:lvl4pPr>
            <a:lvl5pPr>
              <a:defRPr/>
            </a:lvl5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13"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15"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
        <p:nvSpPr>
          <p:cNvPr id="11"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4097682641"/>
      </p:ext>
    </p:extLst>
  </p:cSld>
  <p:clrMapOvr>
    <a:masterClrMapping/>
  </p:clrMapOvr>
  <p:timing>
    <p:tnLst>
      <p:par>
        <p:cTn id="1" dur="indefinite" restart="never" nodeType="tmRoot"/>
      </p:par>
    </p:tnLst>
  </p:timing>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10" name="Rectangle 9"/>
          <p:cNvSpPr/>
          <p:nvPr userDrawn="1">
            <p:custDataLst>
              <p:tags r:id="rId2"/>
            </p:custDataLst>
          </p:nvPr>
        </p:nvSpPr>
        <p:spPr>
          <a:xfrm>
            <a:off x="-36512" y="0"/>
            <a:ext cx="9144000" cy="6250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graphicFrame>
        <p:nvGraphicFramePr>
          <p:cNvPr id="9" name="Object 8" hidden="1"/>
          <p:cNvGraphicFramePr>
            <a:graphicFrameLocks noChangeAspect="1"/>
          </p:cNvGraphicFramePr>
          <p:nvPr>
            <p:custDataLst>
              <p:tags r:id="rId3"/>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38321" name="think-cell Slide" r:id="rId6" imgW="360" imgH="360" progId="TCLayout.ActiveDocument.1">
                  <p:embed/>
                </p:oleObj>
              </mc:Choice>
              <mc:Fallback>
                <p:oleObj name="think-cell Slide" r:id="rId6" imgW="360" imgH="360" progId="TCLayout.ActiveDocument.1">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8" name="Image 7"/>
          <p:cNvPicPr>
            <a:picLocks noChangeAspect="1"/>
          </p:cNvPicPr>
          <p:nvPr userDrawn="1">
            <p:custDataLst>
              <p:tags r:id="rId4"/>
            </p:custDataLst>
          </p:nvPr>
        </p:nvPicPr>
        <p:blipFill rotWithShape="1">
          <a:blip r:embed="rId8" cstate="print">
            <a:extLst>
              <a:ext uri="{28A0092B-C50C-407E-A947-70E740481C1C}">
                <a14:useLocalDpi xmlns:a14="http://schemas.microsoft.com/office/drawing/2010/main" val="0"/>
              </a:ext>
            </a:extLst>
          </a:blip>
          <a:srcRect r="18542"/>
          <a:stretch/>
        </p:blipFill>
        <p:spPr>
          <a:xfrm>
            <a:off x="5220072" y="130145"/>
            <a:ext cx="3923929" cy="5845581"/>
          </a:xfrm>
          <a:prstGeom prst="rect">
            <a:avLst/>
          </a:prstGeom>
        </p:spPr>
      </p:pic>
      <p:sp>
        <p:nvSpPr>
          <p:cNvPr id="14" name="Title 1"/>
          <p:cNvSpPr>
            <a:spLocks noGrp="1"/>
          </p:cNvSpPr>
          <p:nvPr>
            <p:ph type="ctrTitle"/>
          </p:nvPr>
        </p:nvSpPr>
        <p:spPr>
          <a:xfrm>
            <a:off x="5580112" y="836712"/>
            <a:ext cx="3168352" cy="2376264"/>
          </a:xfrm>
        </p:spPr>
        <p:txBody>
          <a:bodyPr anchor="ctr" anchorCtr="0"/>
          <a:lstStyle/>
          <a:p>
            <a:r>
              <a:rPr lang="en-US" smtClean="0"/>
              <a:t>Click to edit Master title style</a:t>
            </a:r>
            <a:endParaRPr lang="en-CA" dirty="0"/>
          </a:p>
        </p:txBody>
      </p:sp>
      <p:sp>
        <p:nvSpPr>
          <p:cNvPr id="15" name="Sous-titre 2"/>
          <p:cNvSpPr>
            <a:spLocks noGrp="1"/>
          </p:cNvSpPr>
          <p:nvPr>
            <p:ph type="subTitle" idx="1"/>
          </p:nvPr>
        </p:nvSpPr>
        <p:spPr>
          <a:xfrm>
            <a:off x="5580112" y="3356992"/>
            <a:ext cx="3168352" cy="2281808"/>
          </a:xfrm>
        </p:spPr>
        <p:txBody>
          <a:bodyPr lIns="0" anchor="ctr" anchorCtr="0">
            <a:normAutofit/>
          </a:bodyPr>
          <a:lstStyle>
            <a:lvl1pPr marL="0" indent="0" algn="l">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CA" dirty="0"/>
          </a:p>
        </p:txBody>
      </p:sp>
      <p:pic>
        <p:nvPicPr>
          <p:cNvPr id="16" name="Image 15"/>
          <p:cNvPicPr>
            <a:picLocks noChangeAspect="1"/>
          </p:cNvPicPr>
          <p:nvPr userDrawn="1"/>
        </p:nvPicPr>
        <p:blipFill rotWithShape="1">
          <a:blip r:embed="rId9" cstate="screen">
            <a:extLst>
              <a:ext uri="{28A0092B-C50C-407E-A947-70E740481C1C}">
                <a14:useLocalDpi xmlns:a14="http://schemas.microsoft.com/office/drawing/2010/main"/>
              </a:ext>
            </a:extLst>
          </a:blip>
          <a:srcRect/>
          <a:stretch/>
        </p:blipFill>
        <p:spPr>
          <a:xfrm>
            <a:off x="-36512" y="0"/>
            <a:ext cx="5056548" cy="6858000"/>
          </a:xfrm>
          <a:prstGeom prst="rect">
            <a:avLst/>
          </a:prstGeom>
        </p:spPr>
      </p:pic>
    </p:spTree>
    <p:extLst>
      <p:ext uri="{BB962C8B-B14F-4D97-AF65-F5344CB8AC3E}">
        <p14:creationId xmlns:p14="http://schemas.microsoft.com/office/powerpoint/2010/main" val="2100776360"/>
      </p:ext>
    </p:extLst>
  </p:cSld>
  <p:clrMapOvr>
    <a:masterClrMapping/>
  </p:clrMapOvr>
  <p:timing>
    <p:tnLst>
      <p:par>
        <p:cTn id="1" dur="indefinite" restart="never" nodeType="tmRoot"/>
      </p:par>
    </p:tnLst>
  </p:timing>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BT Diapositive de titre">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39345" name="think-cell Slide" r:id="rId7" imgW="360" imgH="360" progId="TCLayout.ActiveDocument.1">
                  <p:embed/>
                </p:oleObj>
              </mc:Choice>
              <mc:Fallback>
                <p:oleObj name="think-cell Slide" r:id="rId7" imgW="360" imgH="360" progId="TCLayout.ActiveDocument.1">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5"/>
          <p:cNvSpPr/>
          <p:nvPr userDrawn="1">
            <p:custDataLst>
              <p:tags r:id="rId3"/>
            </p:custDataLst>
          </p:nvPr>
        </p:nvSpPr>
        <p:spPr>
          <a:xfrm>
            <a:off x="0" y="0"/>
            <a:ext cx="9144000" cy="6250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pic>
        <p:nvPicPr>
          <p:cNvPr id="8" name="Image 7"/>
          <p:cNvPicPr>
            <a:picLocks noChangeAspect="1"/>
          </p:cNvPicPr>
          <p:nvPr userDrawn="1">
            <p:custDataLst>
              <p:tags r:id="rId4"/>
            </p:custDataLst>
          </p:nvPr>
        </p:nvPicPr>
        <p:blipFill rotWithShape="1">
          <a:blip r:embed="rId9" cstate="print">
            <a:extLst>
              <a:ext uri="{28A0092B-C50C-407E-A947-70E740481C1C}">
                <a14:useLocalDpi xmlns:a14="http://schemas.microsoft.com/office/drawing/2010/main" val="0"/>
              </a:ext>
            </a:extLst>
          </a:blip>
          <a:srcRect r="18542"/>
          <a:stretch/>
        </p:blipFill>
        <p:spPr>
          <a:xfrm>
            <a:off x="5220072" y="130145"/>
            <a:ext cx="3923929" cy="5845581"/>
          </a:xfrm>
          <a:prstGeom prst="rect">
            <a:avLst/>
          </a:prstGeom>
        </p:spPr>
      </p:pic>
      <p:sp>
        <p:nvSpPr>
          <p:cNvPr id="10" name="Titre 1"/>
          <p:cNvSpPr>
            <a:spLocks noGrp="1"/>
          </p:cNvSpPr>
          <p:nvPr userDrawn="1">
            <p:ph type="ctrTitle"/>
            <p:custDataLst>
              <p:tags r:id="rId5"/>
            </p:custDataLst>
          </p:nvPr>
        </p:nvSpPr>
        <p:spPr>
          <a:xfrm>
            <a:off x="5580112" y="836712"/>
            <a:ext cx="3168352" cy="2376264"/>
          </a:xfrm>
        </p:spPr>
        <p:txBody>
          <a:bodyPr anchor="ctr" anchorCtr="0">
            <a:normAutofit/>
          </a:bodyPr>
          <a:lstStyle>
            <a:lvl1pPr algn="l">
              <a:lnSpc>
                <a:spcPct val="100000"/>
              </a:lnSpc>
              <a:defRPr sz="2000" cap="none" baseline="0">
                <a:solidFill>
                  <a:schemeClr val="accent1"/>
                </a:solidFill>
                <a:latin typeface="Arial Black" pitchFamily="34" charset="0"/>
              </a:defRPr>
            </a:lvl1pPr>
          </a:lstStyle>
          <a:p>
            <a:r>
              <a:rPr lang="en-US" noProof="0" smtClean="0"/>
              <a:t>Click to edit Master title style</a:t>
            </a:r>
            <a:endParaRPr lang="en-CA" noProof="0" dirty="0"/>
          </a:p>
        </p:txBody>
      </p:sp>
      <p:sp>
        <p:nvSpPr>
          <p:cNvPr id="17" name="Text Placeholder 16"/>
          <p:cNvSpPr>
            <a:spLocks noGrp="1"/>
          </p:cNvSpPr>
          <p:nvPr>
            <p:ph type="body" sz="quarter" idx="10"/>
          </p:nvPr>
        </p:nvSpPr>
        <p:spPr>
          <a:xfrm>
            <a:off x="5580063" y="3357563"/>
            <a:ext cx="3168650" cy="2232025"/>
          </a:xfrm>
        </p:spPr>
        <p:txBody>
          <a:bodyPr lIns="0" anchor="ctr">
            <a:normAutofit/>
          </a:bodyPr>
          <a:lstStyle>
            <a:lvl1pPr>
              <a:lnSpc>
                <a:spcPct val="100000"/>
              </a:lnSpc>
              <a:defRPr sz="1400">
                <a:solidFill>
                  <a:srgbClr val="808D97"/>
                </a:solidFill>
              </a:defRPr>
            </a:lvl1pPr>
          </a:lstStyle>
          <a:p>
            <a:pPr lvl="0"/>
            <a:r>
              <a:rPr lang="en-US" noProof="0" smtClean="0"/>
              <a:t>Click to edit Master text styles</a:t>
            </a:r>
          </a:p>
        </p:txBody>
      </p:sp>
      <p:sp>
        <p:nvSpPr>
          <p:cNvPr id="3" name="Espace réservé pour une image  2"/>
          <p:cNvSpPr>
            <a:spLocks noGrp="1"/>
          </p:cNvSpPr>
          <p:nvPr>
            <p:ph type="pic" sz="quarter" idx="11"/>
          </p:nvPr>
        </p:nvSpPr>
        <p:spPr>
          <a:xfrm>
            <a:off x="0" y="0"/>
            <a:ext cx="5076056" cy="6858000"/>
          </a:xfrm>
        </p:spPr>
        <p:txBody>
          <a:bodyPr/>
          <a:lstStyle/>
          <a:p>
            <a:r>
              <a:rPr lang="en-US" smtClean="0"/>
              <a:t>Click icon to add picture</a:t>
            </a:r>
            <a:endParaRPr lang="fr-CA" dirty="0"/>
          </a:p>
        </p:txBody>
      </p:sp>
    </p:spTree>
    <p:extLst>
      <p:ext uri="{BB962C8B-B14F-4D97-AF65-F5344CB8AC3E}">
        <p14:creationId xmlns:p14="http://schemas.microsoft.com/office/powerpoint/2010/main" val="4010281689"/>
      </p:ext>
    </p:extLst>
  </p:cSld>
  <p:clrMapOvr>
    <a:masterClrMapping/>
  </p:clrMapOvr>
  <p:timing>
    <p:tnLst>
      <p:par>
        <p:cTn id="1" dur="indefinite" restart="never" nodeType="tmRoot"/>
      </p:par>
    </p:tnLst>
  </p:timing>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aphicFrame>
        <p:nvGraphicFramePr>
          <p:cNvPr id="23" name="Object 22"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40369" name="think-cell Slide" r:id="rId16" imgW="500" imgH="500" progId="TCLayout.ActiveDocument.1">
                  <p:embed/>
                </p:oleObj>
              </mc:Choice>
              <mc:Fallback>
                <p:oleObj name="think-cell Slide" r:id="rId16" imgW="500" imgH="500" progId="TCLayout.ActiveDocument.1">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2" name="Espace réservé du titre 1"/>
          <p:cNvSpPr>
            <a:spLocks noGrp="1"/>
          </p:cNvSpPr>
          <p:nvPr>
            <p:ph type="title"/>
            <p:custDataLst>
              <p:tags r:id="rId3"/>
            </p:custDataLst>
          </p:nvPr>
        </p:nvSpPr>
        <p:spPr>
          <a:xfrm>
            <a:off x="350729" y="188640"/>
            <a:ext cx="8397735" cy="717944"/>
          </a:xfrm>
          <a:prstGeom prst="rect">
            <a:avLst/>
          </a:prstGeom>
        </p:spPr>
        <p:txBody>
          <a:bodyPr vert="horz" lIns="0" tIns="45720" rIns="91440" bIns="45720" rtlCol="0" anchor="t" anchorCtr="0">
            <a:noAutofit/>
          </a:bodyPr>
          <a:lstStyle>
            <a:lvl1pPr>
              <a:defRPr/>
            </a:lvl1pPr>
          </a:lstStyle>
          <a:p>
            <a:r>
              <a:rPr lang="en-US" noProof="0" smtClean="0"/>
              <a:t>Click to edit Master title style</a:t>
            </a:r>
            <a:endParaRPr lang="en-CA" noProof="0" dirty="0"/>
          </a:p>
        </p:txBody>
      </p:sp>
      <p:sp>
        <p:nvSpPr>
          <p:cNvPr id="24" name="Text Placeholder 16"/>
          <p:cNvSpPr>
            <a:spLocks noGrp="1"/>
          </p:cNvSpPr>
          <p:nvPr>
            <p:ph type="body" sz="quarter" idx="10"/>
            <p:custDataLst>
              <p:tags r:id="rId4"/>
            </p:custDataLst>
          </p:nvPr>
        </p:nvSpPr>
        <p:spPr>
          <a:xfrm>
            <a:off x="1115617" y="1196752"/>
            <a:ext cx="7416823" cy="576064"/>
          </a:xfrm>
          <a:solidFill>
            <a:srgbClr val="DCE5E4"/>
          </a:solidFill>
        </p:spPr>
        <p:txBody>
          <a:bodyPr anchor="ctr">
            <a:normAutofit/>
          </a:bodyPr>
          <a:lstStyle>
            <a:lvl1pPr>
              <a:lnSpc>
                <a:spcPct val="100000"/>
              </a:lnSpc>
              <a:defRPr sz="1600" b="1" cap="all" baseline="0">
                <a:solidFill>
                  <a:srgbClr val="808D97"/>
                </a:solidFill>
              </a:defRPr>
            </a:lvl1pPr>
          </a:lstStyle>
          <a:p>
            <a:pPr lvl="0"/>
            <a:r>
              <a:rPr lang="en-US" smtClean="0"/>
              <a:t>Click to edit Master text styles</a:t>
            </a:r>
          </a:p>
        </p:txBody>
      </p:sp>
      <p:sp>
        <p:nvSpPr>
          <p:cNvPr id="26" name="Text Placeholder 16"/>
          <p:cNvSpPr>
            <a:spLocks noGrp="1"/>
          </p:cNvSpPr>
          <p:nvPr>
            <p:ph type="body" sz="quarter" idx="11"/>
            <p:custDataLst>
              <p:tags r:id="rId5"/>
            </p:custDataLst>
          </p:nvPr>
        </p:nvSpPr>
        <p:spPr>
          <a:xfrm>
            <a:off x="1115616" y="1916832"/>
            <a:ext cx="7416823" cy="576064"/>
          </a:xfrm>
        </p:spPr>
        <p:txBody>
          <a:bodyPr anchor="ctr">
            <a:normAutofit/>
          </a:bodyPr>
          <a:lstStyle>
            <a:lvl1pPr>
              <a:defRPr sz="1600" b="1" cap="all" baseline="0">
                <a:solidFill>
                  <a:srgbClr val="808D97"/>
                </a:solidFill>
              </a:defRPr>
            </a:lvl1pPr>
          </a:lstStyle>
          <a:p>
            <a:pPr lvl="0"/>
            <a:r>
              <a:rPr lang="en-US" smtClean="0"/>
              <a:t>Click to edit Master text styles</a:t>
            </a:r>
          </a:p>
        </p:txBody>
      </p:sp>
      <p:sp>
        <p:nvSpPr>
          <p:cNvPr id="27" name="Text Placeholder 16"/>
          <p:cNvSpPr>
            <a:spLocks noGrp="1"/>
          </p:cNvSpPr>
          <p:nvPr>
            <p:ph type="body" sz="quarter" idx="12"/>
            <p:custDataLst>
              <p:tags r:id="rId6"/>
            </p:custDataLst>
          </p:nvPr>
        </p:nvSpPr>
        <p:spPr>
          <a:xfrm>
            <a:off x="1115616" y="2636912"/>
            <a:ext cx="7416823" cy="576064"/>
          </a:xfrm>
        </p:spPr>
        <p:txBody>
          <a:bodyPr anchor="ctr">
            <a:normAutofit/>
          </a:bodyPr>
          <a:lstStyle>
            <a:lvl1pPr>
              <a:defRPr sz="1600" b="1" cap="all" baseline="0">
                <a:solidFill>
                  <a:srgbClr val="808D97"/>
                </a:solidFill>
              </a:defRPr>
            </a:lvl1pPr>
          </a:lstStyle>
          <a:p>
            <a:pPr lvl="0"/>
            <a:r>
              <a:rPr lang="en-US" smtClean="0"/>
              <a:t>Click to edit Master text styles</a:t>
            </a:r>
          </a:p>
        </p:txBody>
      </p:sp>
      <p:sp>
        <p:nvSpPr>
          <p:cNvPr id="28" name="Text Placeholder 16"/>
          <p:cNvSpPr>
            <a:spLocks noGrp="1"/>
          </p:cNvSpPr>
          <p:nvPr>
            <p:ph type="body" sz="quarter" idx="13"/>
            <p:custDataLst>
              <p:tags r:id="rId7"/>
            </p:custDataLst>
          </p:nvPr>
        </p:nvSpPr>
        <p:spPr>
          <a:xfrm>
            <a:off x="1115616" y="3356992"/>
            <a:ext cx="7416823" cy="576064"/>
          </a:xfrm>
        </p:spPr>
        <p:txBody>
          <a:bodyPr anchor="ctr">
            <a:normAutofit/>
          </a:bodyPr>
          <a:lstStyle>
            <a:lvl1pPr>
              <a:defRPr sz="1600" b="1" cap="all" baseline="0">
                <a:solidFill>
                  <a:srgbClr val="808D97"/>
                </a:solidFill>
              </a:defRPr>
            </a:lvl1pPr>
          </a:lstStyle>
          <a:p>
            <a:pPr lvl="0"/>
            <a:r>
              <a:rPr lang="en-US" smtClean="0"/>
              <a:t>Click to edit Master text styles</a:t>
            </a:r>
          </a:p>
        </p:txBody>
      </p:sp>
      <p:sp>
        <p:nvSpPr>
          <p:cNvPr id="29" name="Text Placeholder 16"/>
          <p:cNvSpPr>
            <a:spLocks noGrp="1"/>
          </p:cNvSpPr>
          <p:nvPr>
            <p:ph type="body" sz="quarter" idx="14"/>
            <p:custDataLst>
              <p:tags r:id="rId8"/>
            </p:custDataLst>
          </p:nvPr>
        </p:nvSpPr>
        <p:spPr>
          <a:xfrm>
            <a:off x="1115616" y="4077072"/>
            <a:ext cx="7416823" cy="576064"/>
          </a:xfrm>
        </p:spPr>
        <p:txBody>
          <a:bodyPr anchor="ctr">
            <a:normAutofit/>
          </a:bodyPr>
          <a:lstStyle>
            <a:lvl1pPr>
              <a:defRPr sz="1600" b="1" cap="all" baseline="0">
                <a:solidFill>
                  <a:srgbClr val="808D97"/>
                </a:solidFill>
              </a:defRPr>
            </a:lvl1pPr>
          </a:lstStyle>
          <a:p>
            <a:pPr lvl="0"/>
            <a:r>
              <a:rPr lang="en-US" smtClean="0"/>
              <a:t>Click to edit Master text styles</a:t>
            </a:r>
          </a:p>
        </p:txBody>
      </p:sp>
      <p:sp>
        <p:nvSpPr>
          <p:cNvPr id="15" name="Text Placeholder 14"/>
          <p:cNvSpPr>
            <a:spLocks noGrp="1"/>
          </p:cNvSpPr>
          <p:nvPr>
            <p:ph type="body" sz="quarter" idx="15" hasCustomPrompt="1"/>
            <p:custDataLst>
              <p:tags r:id="rId9"/>
            </p:custDataLst>
          </p:nvPr>
        </p:nvSpPr>
        <p:spPr>
          <a:xfrm>
            <a:off x="496100" y="1196752"/>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1</a:t>
            </a:r>
            <a:endParaRPr lang="en-CA" dirty="0"/>
          </a:p>
        </p:txBody>
      </p:sp>
      <p:sp>
        <p:nvSpPr>
          <p:cNvPr id="16" name="Text Placeholder 14"/>
          <p:cNvSpPr>
            <a:spLocks noGrp="1"/>
          </p:cNvSpPr>
          <p:nvPr>
            <p:ph type="body" sz="quarter" idx="16" hasCustomPrompt="1"/>
            <p:custDataLst>
              <p:tags r:id="rId10"/>
            </p:custDataLst>
          </p:nvPr>
        </p:nvSpPr>
        <p:spPr>
          <a:xfrm>
            <a:off x="496100" y="1916848"/>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2</a:t>
            </a:r>
            <a:endParaRPr lang="en-CA" dirty="0"/>
          </a:p>
        </p:txBody>
      </p:sp>
      <p:sp>
        <p:nvSpPr>
          <p:cNvPr id="17" name="Text Placeholder 14"/>
          <p:cNvSpPr>
            <a:spLocks noGrp="1"/>
          </p:cNvSpPr>
          <p:nvPr>
            <p:ph type="body" sz="quarter" idx="17" hasCustomPrompt="1"/>
            <p:custDataLst>
              <p:tags r:id="rId11"/>
            </p:custDataLst>
          </p:nvPr>
        </p:nvSpPr>
        <p:spPr>
          <a:xfrm>
            <a:off x="496100" y="2636944"/>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3</a:t>
            </a:r>
            <a:endParaRPr lang="en-CA" dirty="0"/>
          </a:p>
        </p:txBody>
      </p:sp>
      <p:sp>
        <p:nvSpPr>
          <p:cNvPr id="18" name="Text Placeholder 14"/>
          <p:cNvSpPr>
            <a:spLocks noGrp="1"/>
          </p:cNvSpPr>
          <p:nvPr>
            <p:ph type="body" sz="quarter" idx="18" hasCustomPrompt="1"/>
            <p:custDataLst>
              <p:tags r:id="rId12"/>
            </p:custDataLst>
          </p:nvPr>
        </p:nvSpPr>
        <p:spPr>
          <a:xfrm>
            <a:off x="496100" y="3357040"/>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4</a:t>
            </a:r>
            <a:endParaRPr lang="en-CA" dirty="0"/>
          </a:p>
        </p:txBody>
      </p:sp>
      <p:sp>
        <p:nvSpPr>
          <p:cNvPr id="19" name="Text Placeholder 14"/>
          <p:cNvSpPr>
            <a:spLocks noGrp="1"/>
          </p:cNvSpPr>
          <p:nvPr>
            <p:ph type="body" sz="quarter" idx="19" hasCustomPrompt="1"/>
            <p:custDataLst>
              <p:tags r:id="rId13"/>
            </p:custDataLst>
          </p:nvPr>
        </p:nvSpPr>
        <p:spPr>
          <a:xfrm>
            <a:off x="496100" y="4077136"/>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5</a:t>
            </a:r>
            <a:endParaRPr lang="en-CA" dirty="0"/>
          </a:p>
        </p:txBody>
      </p:sp>
      <p:sp>
        <p:nvSpPr>
          <p:cNvPr id="20" name="Espace réservé du numéro de diapositive 5"/>
          <p:cNvSpPr>
            <a:spLocks noGrp="1"/>
          </p:cNvSpPr>
          <p:nvPr>
            <p:ph type="sldNum" sz="quarter" idx="20"/>
            <p:custDataLst>
              <p:tags r:id="rId14"/>
            </p:custDataLst>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21"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4059573912"/>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mage 5">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91264" cy="418058"/>
          </a:xfrm>
        </p:spPr>
        <p:txBody>
          <a:bodyPr lIns="0" anchor="t" anchorCtr="0">
            <a:noAutofit/>
          </a:bodyPr>
          <a:lstStyle>
            <a:lvl1pPr algn="l">
              <a:defRPr sz="26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211960" y="4293096"/>
            <a:ext cx="4536503" cy="1584846"/>
          </a:xfrm>
        </p:spPr>
        <p:txBody>
          <a:bodyPr lIns="0"/>
          <a:lstStyle>
            <a:lvl1pPr>
              <a:lnSpc>
                <a:spcPts val="1300"/>
              </a:lnSpc>
              <a:spcBef>
                <a:spcPts val="600"/>
              </a:spcBef>
              <a:defRPr sz="1100" b="0"/>
            </a:lvl1pPr>
            <a:lvl2pPr marL="0" indent="0">
              <a:lnSpc>
                <a:spcPts val="1300"/>
              </a:lnSpc>
              <a:spcBef>
                <a:spcPts val="600"/>
              </a:spcBef>
              <a:buNone/>
              <a:defRPr sz="1100"/>
            </a:lvl2pPr>
            <a:lvl3pPr>
              <a:lnSpc>
                <a:spcPts val="2400"/>
              </a:lnSpc>
              <a:spcBef>
                <a:spcPts val="600"/>
              </a:spcBef>
              <a:defRPr sz="1600"/>
            </a:lvl3pPr>
            <a:lvl4pPr>
              <a:lnSpc>
                <a:spcPts val="2400"/>
              </a:lnSpc>
              <a:spcBef>
                <a:spcPts val="600"/>
              </a:spcBef>
              <a:defRPr sz="1600"/>
            </a:lvl4pPr>
            <a:lvl5pPr>
              <a:lnSpc>
                <a:spcPts val="2400"/>
              </a:lnSpc>
              <a:spcBef>
                <a:spcPts val="600"/>
              </a:spcBef>
              <a:defRPr sz="1600"/>
            </a:lvl5pPr>
          </a:lstStyle>
          <a:p>
            <a:pPr lvl="0"/>
            <a:r>
              <a:rPr lang="en-US" noProof="0" smtClean="0"/>
              <a:t>Click to edit Master text styles</a:t>
            </a:r>
          </a:p>
          <a:p>
            <a:pPr lvl="1"/>
            <a:r>
              <a:rPr lang="en-US" noProof="0" smtClean="0"/>
              <a:t>Second level</a:t>
            </a:r>
          </a:p>
          <a:p>
            <a:pPr lvl="2"/>
            <a:r>
              <a:rPr lang="en-US" noProof="0" smtClean="0"/>
              <a:t>Third level</a:t>
            </a:r>
          </a:p>
        </p:txBody>
      </p:sp>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noProof="0" smtClean="0"/>
              <a:t>EXAMPLE OF A LONG SECTION TITLE FOR PRESENTATION</a:t>
            </a:r>
            <a:endParaRPr lang="en-CA" noProof="0"/>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noProof="0" smtClean="0"/>
              <a:pPr/>
              <a:t>‹#›</a:t>
            </a:fld>
            <a:endParaRPr lang="en-CA" noProof="0"/>
          </a:p>
        </p:txBody>
      </p:sp>
      <p:sp>
        <p:nvSpPr>
          <p:cNvPr id="14" name="Espace réservé du contenu 13"/>
          <p:cNvSpPr>
            <a:spLocks noGrp="1"/>
          </p:cNvSpPr>
          <p:nvPr>
            <p:ph sz="quarter" idx="13"/>
          </p:nvPr>
        </p:nvSpPr>
        <p:spPr>
          <a:xfrm>
            <a:off x="468313" y="836712"/>
            <a:ext cx="8275298" cy="360040"/>
          </a:xfrm>
        </p:spPr>
        <p:txBody>
          <a:bodyPr lIns="0">
            <a:noAutofit/>
          </a:bodyPr>
          <a:lstStyle>
            <a:lvl1pPr>
              <a:defRPr sz="2000" b="1" cap="all" baseline="0">
                <a:solidFill>
                  <a:srgbClr val="808D97"/>
                </a:solidFill>
              </a:defRPr>
            </a:lvl1pPr>
          </a:lstStyle>
          <a:p>
            <a:pPr lvl="0"/>
            <a:r>
              <a:rPr lang="en-US" noProof="0" smtClean="0"/>
              <a:t>Click to edit Master text styles</a:t>
            </a:r>
          </a:p>
        </p:txBody>
      </p:sp>
      <p:pic>
        <p:nvPicPr>
          <p:cNvPr id="15" name="Imag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
        <p:nvSpPr>
          <p:cNvPr id="8" name="Espace réservé pour une image  7"/>
          <p:cNvSpPr>
            <a:spLocks noGrp="1"/>
          </p:cNvSpPr>
          <p:nvPr>
            <p:ph type="pic" sz="quarter" idx="15"/>
          </p:nvPr>
        </p:nvSpPr>
        <p:spPr>
          <a:xfrm>
            <a:off x="0" y="1620000"/>
            <a:ext cx="3600000" cy="1980000"/>
          </a:xfrm>
        </p:spPr>
        <p:txBody>
          <a:bodyPr lIns="0" tIns="0" rIns="0" bIns="0"/>
          <a:lstStyle/>
          <a:p>
            <a:r>
              <a:rPr lang="en-US" noProof="0" smtClean="0"/>
              <a:t>Click icon to add picture</a:t>
            </a:r>
            <a:endParaRPr lang="en-CA" noProof="0"/>
          </a:p>
        </p:txBody>
      </p:sp>
      <p:sp>
        <p:nvSpPr>
          <p:cNvPr id="12" name="Espace réservé du texte 11"/>
          <p:cNvSpPr>
            <a:spLocks noGrp="1"/>
          </p:cNvSpPr>
          <p:nvPr>
            <p:ph type="body" sz="quarter" idx="17"/>
          </p:nvPr>
        </p:nvSpPr>
        <p:spPr>
          <a:xfrm>
            <a:off x="4212731" y="3861048"/>
            <a:ext cx="4536503" cy="432048"/>
          </a:xfrm>
        </p:spPr>
        <p:txBody>
          <a:bodyPr lIns="0"/>
          <a:lstStyle>
            <a:lvl1pPr>
              <a:defRPr sz="1100" b="1" cap="all" baseline="0"/>
            </a:lvl1pPr>
          </a:lstStyle>
          <a:p>
            <a:pPr lvl="0"/>
            <a:r>
              <a:rPr lang="en-US" noProof="0" smtClean="0"/>
              <a:t>Click to edit Master text styles</a:t>
            </a:r>
          </a:p>
          <a:p>
            <a:pPr lvl="1"/>
            <a:r>
              <a:rPr lang="en-US" noProof="0" smtClean="0"/>
              <a:t>Second level</a:t>
            </a:r>
          </a:p>
        </p:txBody>
      </p:sp>
      <p:sp>
        <p:nvSpPr>
          <p:cNvPr id="16" name="Espace réservé du contenu 2"/>
          <p:cNvSpPr>
            <a:spLocks noGrp="1"/>
          </p:cNvSpPr>
          <p:nvPr>
            <p:ph idx="18"/>
          </p:nvPr>
        </p:nvSpPr>
        <p:spPr>
          <a:xfrm>
            <a:off x="4211960" y="1988840"/>
            <a:ext cx="4536503" cy="1512168"/>
          </a:xfrm>
        </p:spPr>
        <p:txBody>
          <a:bodyPr lIns="0"/>
          <a:lstStyle>
            <a:lvl1pPr>
              <a:lnSpc>
                <a:spcPts val="1300"/>
              </a:lnSpc>
              <a:spcBef>
                <a:spcPts val="600"/>
              </a:spcBef>
              <a:defRPr sz="1100" b="0"/>
            </a:lvl1pPr>
            <a:lvl2pPr marL="0" indent="0">
              <a:lnSpc>
                <a:spcPts val="1300"/>
              </a:lnSpc>
              <a:spcBef>
                <a:spcPts val="600"/>
              </a:spcBef>
              <a:buNone/>
              <a:defRPr sz="1100"/>
            </a:lvl2pPr>
            <a:lvl3pPr>
              <a:lnSpc>
                <a:spcPts val="2400"/>
              </a:lnSpc>
              <a:spcBef>
                <a:spcPts val="600"/>
              </a:spcBef>
              <a:defRPr sz="1600"/>
            </a:lvl3pPr>
            <a:lvl4pPr>
              <a:lnSpc>
                <a:spcPts val="2400"/>
              </a:lnSpc>
              <a:spcBef>
                <a:spcPts val="600"/>
              </a:spcBef>
              <a:defRPr sz="1600"/>
            </a:lvl4pPr>
            <a:lvl5pPr>
              <a:lnSpc>
                <a:spcPts val="2400"/>
              </a:lnSpc>
              <a:spcBef>
                <a:spcPts val="600"/>
              </a:spcBef>
              <a:defRPr sz="1600"/>
            </a:lvl5pPr>
          </a:lstStyle>
          <a:p>
            <a:pPr lvl="0"/>
            <a:r>
              <a:rPr lang="en-US" noProof="0" smtClean="0"/>
              <a:t>Click to edit Master text styles</a:t>
            </a:r>
          </a:p>
          <a:p>
            <a:pPr lvl="1"/>
            <a:r>
              <a:rPr lang="en-US" noProof="0" smtClean="0"/>
              <a:t>Second level</a:t>
            </a:r>
          </a:p>
          <a:p>
            <a:pPr lvl="2"/>
            <a:r>
              <a:rPr lang="en-US" noProof="0" smtClean="0"/>
              <a:t>Third level</a:t>
            </a:r>
          </a:p>
        </p:txBody>
      </p:sp>
      <p:sp>
        <p:nvSpPr>
          <p:cNvPr id="17" name="Espace réservé pour une image  7"/>
          <p:cNvSpPr>
            <a:spLocks noGrp="1"/>
          </p:cNvSpPr>
          <p:nvPr>
            <p:ph type="pic" sz="quarter" idx="19"/>
          </p:nvPr>
        </p:nvSpPr>
        <p:spPr>
          <a:xfrm>
            <a:off x="0" y="3933056"/>
            <a:ext cx="3600000" cy="1980000"/>
          </a:xfrm>
        </p:spPr>
        <p:txBody>
          <a:bodyPr lIns="0" tIns="0" rIns="0" bIns="0"/>
          <a:lstStyle/>
          <a:p>
            <a:r>
              <a:rPr lang="en-US" noProof="0" smtClean="0"/>
              <a:t>Click icon to add picture</a:t>
            </a:r>
            <a:endParaRPr lang="en-CA" noProof="0"/>
          </a:p>
        </p:txBody>
      </p:sp>
      <p:sp>
        <p:nvSpPr>
          <p:cNvPr id="18" name="Espace réservé du texte 11"/>
          <p:cNvSpPr>
            <a:spLocks noGrp="1"/>
          </p:cNvSpPr>
          <p:nvPr>
            <p:ph type="body" sz="quarter" idx="20"/>
          </p:nvPr>
        </p:nvSpPr>
        <p:spPr>
          <a:xfrm>
            <a:off x="4212731" y="1556792"/>
            <a:ext cx="4536503" cy="432048"/>
          </a:xfrm>
        </p:spPr>
        <p:txBody>
          <a:bodyPr lIns="0"/>
          <a:lstStyle>
            <a:lvl1pPr>
              <a:defRPr sz="1100" b="1" cap="all" baseline="0"/>
            </a:lvl1pPr>
          </a:lstStyle>
          <a:p>
            <a:pPr lvl="0"/>
            <a:r>
              <a:rPr lang="en-US" noProof="0" smtClean="0"/>
              <a:t>Click to edit Master text styles</a:t>
            </a:r>
          </a:p>
          <a:p>
            <a:pPr lvl="1"/>
            <a:r>
              <a:rPr lang="en-US" noProof="0" smtClean="0"/>
              <a:t>Second level</a:t>
            </a:r>
          </a:p>
        </p:txBody>
      </p:sp>
    </p:spTree>
    <p:extLst>
      <p:ext uri="{BB962C8B-B14F-4D97-AF65-F5344CB8AC3E}">
        <p14:creationId xmlns:p14="http://schemas.microsoft.com/office/powerpoint/2010/main" val="3632079169"/>
      </p:ext>
    </p:extLst>
  </p:cSld>
  <p:clrMapOvr>
    <a:masterClrMapping/>
  </p:clrMapOvr>
  <p:timing>
    <p:tnLst>
      <p:par>
        <p:cTn id="1" dur="indefinite" restart="never" nodeType="tmRoot"/>
      </p:par>
    </p:tnLst>
  </p:timing>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Titre de section">
    <p:spTree>
      <p:nvGrpSpPr>
        <p:cNvPr id="1" name=""/>
        <p:cNvGrpSpPr/>
        <p:nvPr/>
      </p:nvGrpSpPr>
      <p:grpSpPr>
        <a:xfrm>
          <a:off x="0" y="0"/>
          <a:ext cx="0" cy="0"/>
          <a:chOff x="0" y="0"/>
          <a:chExt cx="0" cy="0"/>
        </a:xfrm>
      </p:grpSpPr>
      <p:pic>
        <p:nvPicPr>
          <p:cNvPr id="2" name="Image 1"/>
          <p:cNvPicPr>
            <a:picLocks noChangeAspect="1"/>
          </p:cNvPicPr>
          <p:nvPr userDrawn="1"/>
        </p:nvPicPr>
        <p:blipFill rotWithShape="1">
          <a:blip r:embed="rId6">
            <a:extLst>
              <a:ext uri="{28A0092B-C50C-407E-A947-70E740481C1C}">
                <a14:useLocalDpi xmlns:a14="http://schemas.microsoft.com/office/drawing/2010/main" val="0"/>
              </a:ext>
            </a:extLst>
          </a:blip>
          <a:srcRect r="15300"/>
          <a:stretch/>
        </p:blipFill>
        <p:spPr>
          <a:xfrm>
            <a:off x="5328592" y="1412776"/>
            <a:ext cx="3815408" cy="4364375"/>
          </a:xfrm>
          <a:prstGeom prst="rect">
            <a:avLst/>
          </a:prstGeom>
        </p:spPr>
      </p:pic>
      <p:graphicFrame>
        <p:nvGraphicFramePr>
          <p:cNvPr id="5" name="Object 4"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41393" name="think-cell Slide" r:id="rId7" imgW="360" imgH="360" progId="TCLayout.ActiveDocument.1">
                  <p:embed/>
                </p:oleObj>
              </mc:Choice>
              <mc:Fallback>
                <p:oleObj name="think-cell Slide" r:id="rId7" imgW="360" imgH="360" progId="TCLayout.ActiveDocument.1">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Espace réservé pour une image  4"/>
          <p:cNvSpPr>
            <a:spLocks noGrp="1"/>
          </p:cNvSpPr>
          <p:nvPr>
            <p:ph type="pic" sz="quarter" idx="10"/>
            <p:custDataLst>
              <p:tags r:id="rId3"/>
            </p:custDataLst>
          </p:nvPr>
        </p:nvSpPr>
        <p:spPr>
          <a:xfrm>
            <a:off x="395536" y="1679600"/>
            <a:ext cx="4824536" cy="3672408"/>
          </a:xfrm>
          <a:solidFill>
            <a:schemeClr val="bg1"/>
          </a:solidFill>
        </p:spPr>
        <p:txBody>
          <a:bodyPr/>
          <a:lstStyle>
            <a:lvl1pPr>
              <a:lnSpc>
                <a:spcPct val="100000"/>
              </a:lnSpc>
              <a:defRPr/>
            </a:lvl1pPr>
          </a:lstStyle>
          <a:p>
            <a:r>
              <a:rPr lang="en-US" noProof="0" smtClean="0"/>
              <a:t>Click icon to add picture</a:t>
            </a:r>
            <a:endParaRPr lang="fr-CA" noProof="0" dirty="0"/>
          </a:p>
        </p:txBody>
      </p:sp>
      <p:sp>
        <p:nvSpPr>
          <p:cNvPr id="9" name="Titre 1"/>
          <p:cNvSpPr>
            <a:spLocks noGrp="1"/>
          </p:cNvSpPr>
          <p:nvPr>
            <p:ph type="ctrTitle"/>
            <p:custDataLst>
              <p:tags r:id="rId4"/>
            </p:custDataLst>
          </p:nvPr>
        </p:nvSpPr>
        <p:spPr>
          <a:xfrm>
            <a:off x="5436096" y="1675408"/>
            <a:ext cx="3168352" cy="3672408"/>
          </a:xfrm>
        </p:spPr>
        <p:txBody>
          <a:bodyPr lIns="72000" rIns="72000" anchor="ctr" anchorCtr="0">
            <a:noAutofit/>
          </a:bodyPr>
          <a:lstStyle>
            <a:lvl1pPr algn="l">
              <a:lnSpc>
                <a:spcPct val="100000"/>
              </a:lnSpc>
              <a:defRPr sz="2000" cap="none" baseline="0">
                <a:solidFill>
                  <a:srgbClr val="8996A0"/>
                </a:solidFill>
                <a:latin typeface="Arial Black" pitchFamily="34" charset="0"/>
              </a:defRPr>
            </a:lvl1pPr>
          </a:lstStyle>
          <a:p>
            <a:r>
              <a:rPr lang="en-US" noProof="0" smtClean="0"/>
              <a:t>Click to edit Master title style</a:t>
            </a:r>
            <a:endParaRPr lang="fr-CA" noProof="0" dirty="0"/>
          </a:p>
        </p:txBody>
      </p:sp>
      <p:sp>
        <p:nvSpPr>
          <p:cNvPr id="10"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fr-CA" smtClean="0"/>
              <a:pPr/>
              <a:t>‹#›</a:t>
            </a:fld>
            <a:endParaRPr lang="fr-CA"/>
          </a:p>
        </p:txBody>
      </p:sp>
      <p:sp>
        <p:nvSpPr>
          <p:cNvPr id="8"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3980634121"/>
      </p:ext>
    </p:extLst>
  </p:cSld>
  <p:clrMapOvr>
    <a:masterClrMapping/>
  </p:clrMapOvr>
  <p:timing>
    <p:tnLst>
      <p:par>
        <p:cTn id="1" dur="indefinite" restart="never" nodeType="tmRoot"/>
      </p:par>
    </p:tnLst>
  </p:timing>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lnSpc>
                <a:spcPct val="100000"/>
              </a:lnSpc>
              <a:defRPr/>
            </a:lvl1pPr>
          </a:lstStyle>
          <a:p>
            <a:r>
              <a:rPr lang="en-US" noProof="0" smtClean="0"/>
              <a:t>Click to edit Master title style</a:t>
            </a:r>
            <a:endParaRPr lang="fr-CA" noProof="0" dirty="0"/>
          </a:p>
        </p:txBody>
      </p:sp>
      <p:sp>
        <p:nvSpPr>
          <p:cNvPr id="8" name="Espace réservé du numéro de diapositive 5"/>
          <p:cNvSpPr>
            <a:spLocks noGrp="1"/>
          </p:cNvSpPr>
          <p:nvPr>
            <p:ph type="sldNum" sz="quarter" idx="15"/>
          </p:nvPr>
        </p:nvSpPr>
        <p:spPr>
          <a:xfrm>
            <a:off x="360040" y="6309320"/>
            <a:ext cx="323528" cy="360000"/>
          </a:xfrm>
          <a:prstGeom prst="rect">
            <a:avLst/>
          </a:prstGeom>
        </p:spPr>
        <p:txBody>
          <a:bodyPr/>
          <a:lstStyle>
            <a:lvl1pPr>
              <a:lnSpc>
                <a:spcPct val="100000"/>
              </a:lnSpc>
              <a:defRPr/>
            </a:lvl1pPr>
          </a:lstStyle>
          <a:p>
            <a:fld id="{CCEA77D5-0B01-41C0-8AB2-471B057BD053}" type="slidenum">
              <a:rPr lang="fr-CA" smtClean="0"/>
              <a:pPr/>
              <a:t>‹#›</a:t>
            </a:fld>
            <a:endParaRPr lang="fr-CA"/>
          </a:p>
        </p:txBody>
      </p:sp>
      <p:sp>
        <p:nvSpPr>
          <p:cNvPr id="9" name="Text Placeholder 6"/>
          <p:cNvSpPr>
            <a:spLocks noGrp="1"/>
          </p:cNvSpPr>
          <p:nvPr>
            <p:ph type="body" sz="quarter" idx="16"/>
          </p:nvPr>
        </p:nvSpPr>
        <p:spPr>
          <a:xfrm>
            <a:off x="755576" y="6308725"/>
            <a:ext cx="6119887" cy="360363"/>
          </a:xfrm>
        </p:spPr>
        <p:txBody>
          <a:bodyPr anchor="ctr">
            <a:noAutofit/>
          </a:bodyPr>
          <a:lstStyle>
            <a:lvl1pPr>
              <a:lnSpc>
                <a:spcPct val="1000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US" noProof="0" smtClean="0"/>
              <a:t>Click to edit Master text styles</a:t>
            </a:r>
          </a:p>
        </p:txBody>
      </p:sp>
      <p:sp>
        <p:nvSpPr>
          <p:cNvPr id="5" name="Espace réservé du contenu 4"/>
          <p:cNvSpPr>
            <a:spLocks noGrp="1"/>
          </p:cNvSpPr>
          <p:nvPr>
            <p:ph sz="quarter" idx="17"/>
          </p:nvPr>
        </p:nvSpPr>
        <p:spPr>
          <a:xfrm>
            <a:off x="361950" y="1196975"/>
            <a:ext cx="8386514" cy="475230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6"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583406066"/>
      </p:ext>
    </p:extLst>
  </p:cSld>
  <p:clrMapOvr>
    <a:masterClrMapping/>
  </p:clrMapOvr>
  <p:timing>
    <p:tnLst>
      <p:par>
        <p:cTn id="1" dur="indefinite" restart="never" nodeType="tmRoot"/>
      </p:par>
    </p:tnLst>
  </p:timing>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Titre et contenu 16 pt">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en-US" noProof="0" smtClean="0"/>
              <a:t>Click to edit Master title style</a:t>
            </a:r>
            <a:endParaRPr lang="fr-CA" noProof="0" dirty="0"/>
          </a:p>
        </p:txBody>
      </p:sp>
      <p:sp>
        <p:nvSpPr>
          <p:cNvPr id="11" name="Espace réservé du numéro de diapositive 5"/>
          <p:cNvSpPr>
            <a:spLocks noGrp="1"/>
          </p:cNvSpPr>
          <p:nvPr>
            <p:ph type="sldNum" sz="quarter" idx="12"/>
          </p:nvPr>
        </p:nvSpPr>
        <p:spPr>
          <a:xfrm>
            <a:off x="360040" y="6308725"/>
            <a:ext cx="323528" cy="360000"/>
          </a:xfrm>
          <a:prstGeom prst="rect">
            <a:avLst/>
          </a:prstGeom>
        </p:spPr>
        <p:txBody>
          <a:bodyPr/>
          <a:lstStyle/>
          <a:p>
            <a:fld id="{CCEA77D5-0B01-41C0-8AB2-471B057BD053}" type="slidenum">
              <a:rPr lang="fr-CA" smtClean="0"/>
              <a:pPr/>
              <a:t>‹#›</a:t>
            </a:fld>
            <a:endParaRPr lang="fr-CA"/>
          </a:p>
        </p:txBody>
      </p:sp>
      <p:sp>
        <p:nvSpPr>
          <p:cNvPr id="6" name="Text Placeholder 6"/>
          <p:cNvSpPr>
            <a:spLocks noGrp="1"/>
          </p:cNvSpPr>
          <p:nvPr>
            <p:ph type="body" sz="quarter" idx="16"/>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US" noProof="0" smtClean="0"/>
              <a:t>Click to edit Master text styles</a:t>
            </a:r>
          </a:p>
        </p:txBody>
      </p:sp>
      <p:sp>
        <p:nvSpPr>
          <p:cNvPr id="7" name="Espace réservé du contenu 4"/>
          <p:cNvSpPr>
            <a:spLocks noGrp="1"/>
          </p:cNvSpPr>
          <p:nvPr>
            <p:ph sz="quarter" idx="17"/>
          </p:nvPr>
        </p:nvSpPr>
        <p:spPr>
          <a:xfrm>
            <a:off x="361950" y="1196975"/>
            <a:ext cx="8386514" cy="4752305"/>
          </a:xfrm>
        </p:spPr>
        <p:txBody>
          <a:bodyPr/>
          <a:lstStyle>
            <a:lvl2pPr>
              <a:defRPr sz="1600"/>
            </a:lvl2pPr>
            <a:lvl3pPr>
              <a:defRPr sz="1600"/>
            </a:lvl3pPr>
            <a:lvl4pPr>
              <a:defRPr sz="1600"/>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8"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3033721845"/>
      </p:ext>
    </p:extLst>
  </p:cSld>
  <p:clrMapOvr>
    <a:masterClrMapping/>
  </p:clrMapOvr>
  <p:timing>
    <p:tnLst>
      <p:par>
        <p:cTn id="1" dur="indefinite" restart="never" nodeType="tmRoot"/>
      </p:par>
    </p:tnLst>
  </p:timing>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2 titres et contenu">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42417" name="think-cell Slide" r:id="rId6" imgW="360" imgH="360" progId="TCLayout.ActiveDocument.1">
                  <p:embed/>
                </p:oleObj>
              </mc:Choice>
              <mc:Fallback>
                <p:oleObj name="think-cell Slide" r:id="rId6" imgW="360" imgH="360" progId="TCLayout.ActiveDocument.1">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Espace réservé du contenu 13"/>
          <p:cNvSpPr>
            <a:spLocks noGrp="1"/>
          </p:cNvSpPr>
          <p:nvPr>
            <p:ph sz="quarter" idx="13"/>
            <p:custDataLst>
              <p:tags r:id="rId3"/>
            </p:custDataLst>
          </p:nvPr>
        </p:nvSpPr>
        <p:spPr>
          <a:xfrm>
            <a:off x="361106" y="548680"/>
            <a:ext cx="8387358" cy="288032"/>
          </a:xfrm>
        </p:spPr>
        <p:txBody>
          <a:bodyPr lIns="0">
            <a:noAutofit/>
          </a:bodyPr>
          <a:lstStyle>
            <a:lvl1pPr>
              <a:defRPr sz="1600" b="1" cap="all" baseline="0">
                <a:solidFill>
                  <a:srgbClr val="8996A0"/>
                </a:solidFill>
              </a:defRPr>
            </a:lvl1pPr>
          </a:lstStyle>
          <a:p>
            <a:pPr lvl="0"/>
            <a:r>
              <a:rPr lang="en-US" noProof="0" smtClean="0"/>
              <a:t>Click to edit Master text styles</a:t>
            </a:r>
          </a:p>
        </p:txBody>
      </p:sp>
      <p:sp>
        <p:nvSpPr>
          <p:cNvPr id="10" name="Titre 1"/>
          <p:cNvSpPr>
            <a:spLocks noGrp="1"/>
          </p:cNvSpPr>
          <p:nvPr>
            <p:ph type="title"/>
            <p:custDataLst>
              <p:tags r:id="rId4"/>
            </p:custDataLst>
          </p:nvPr>
        </p:nvSpPr>
        <p:spPr>
          <a:xfrm>
            <a:off x="358140" y="188640"/>
            <a:ext cx="8390324" cy="432048"/>
          </a:xfrm>
        </p:spPr>
        <p:txBody>
          <a:bodyPr/>
          <a:lstStyle>
            <a:lvl1pPr>
              <a:defRPr cap="all" baseline="0"/>
            </a:lvl1pPr>
          </a:lstStyle>
          <a:p>
            <a:r>
              <a:rPr lang="en-US" noProof="0" smtClean="0"/>
              <a:t>Click to edit Master title style</a:t>
            </a:r>
            <a:endParaRPr lang="fr-CA" noProof="0" dirty="0"/>
          </a:p>
        </p:txBody>
      </p:sp>
      <p:sp>
        <p:nvSpPr>
          <p:cNvPr id="8"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fr-CA" smtClean="0"/>
              <a:pPr/>
              <a:t>‹#›</a:t>
            </a:fld>
            <a:endParaRPr lang="fr-CA"/>
          </a:p>
        </p:txBody>
      </p:sp>
      <p:sp>
        <p:nvSpPr>
          <p:cNvPr id="12" name="Text Placeholder 6"/>
          <p:cNvSpPr>
            <a:spLocks noGrp="1"/>
          </p:cNvSpPr>
          <p:nvPr>
            <p:ph type="body" sz="quarter" idx="16"/>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US" noProof="0" smtClean="0"/>
              <a:t>Click to edit Master text styles</a:t>
            </a:r>
          </a:p>
        </p:txBody>
      </p:sp>
      <p:sp>
        <p:nvSpPr>
          <p:cNvPr id="9" name="Espace réservé du contenu 4"/>
          <p:cNvSpPr>
            <a:spLocks noGrp="1"/>
          </p:cNvSpPr>
          <p:nvPr>
            <p:ph sz="quarter" idx="17"/>
          </p:nvPr>
        </p:nvSpPr>
        <p:spPr>
          <a:xfrm>
            <a:off x="361950" y="1196975"/>
            <a:ext cx="8386514" cy="475230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3"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1856496942"/>
      </p:ext>
    </p:extLst>
  </p:cSld>
  <p:clrMapOvr>
    <a:masterClrMapping/>
  </p:clrMapOvr>
  <p:timing>
    <p:tnLst>
      <p:par>
        <p:cTn id="1" dur="indefinite" restart="never" nodeType="tmRoot"/>
      </p:par>
    </p:tnLst>
  </p:timing>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noProof="0" smtClean="0"/>
              <a:t>Click to edit Master title style</a:t>
            </a:r>
            <a:endParaRPr lang="fr-CA" noProof="0" dirty="0"/>
          </a:p>
        </p:txBody>
      </p:sp>
      <p:sp>
        <p:nvSpPr>
          <p:cNvPr id="13" name="Espace réservé du texte 2"/>
          <p:cNvSpPr>
            <a:spLocks noGrp="1"/>
          </p:cNvSpPr>
          <p:nvPr>
            <p:ph type="body" idx="14"/>
          </p:nvPr>
        </p:nvSpPr>
        <p:spPr>
          <a:xfrm>
            <a:off x="361950" y="1260000"/>
            <a:ext cx="4073774" cy="639762"/>
          </a:xfrm>
        </p:spPr>
        <p:txBody>
          <a:bodyPr lIns="0" rIns="72000" anchor="ctr" anchorCtr="0">
            <a:normAutofit/>
          </a:bodyPr>
          <a:lstStyle>
            <a:lvl1pPr marL="0" indent="0">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US" noProof="0" smtClean="0"/>
              <a:t>Click to edit Master text styles</a:t>
            </a:r>
          </a:p>
        </p:txBody>
      </p:sp>
      <p:sp>
        <p:nvSpPr>
          <p:cNvPr id="14" name="Espace réservé du texte 4"/>
          <p:cNvSpPr>
            <a:spLocks noGrp="1"/>
          </p:cNvSpPr>
          <p:nvPr>
            <p:ph type="body" sz="quarter" idx="3"/>
          </p:nvPr>
        </p:nvSpPr>
        <p:spPr>
          <a:xfrm>
            <a:off x="4645025" y="1260000"/>
            <a:ext cx="4041775" cy="639762"/>
          </a:xfrm>
        </p:spPr>
        <p:txBody>
          <a:bodyPr lIns="0" rIns="72000" anchor="ctr" anchorCtr="0">
            <a:normAutofit/>
          </a:bodyPr>
          <a:lstStyle>
            <a:lvl1pPr marL="0" indent="0">
              <a:lnSpc>
                <a:spcPct val="100000"/>
              </a:lnSpc>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US" noProof="0" smtClean="0"/>
              <a:t>Click to edit Master text styles</a:t>
            </a:r>
          </a:p>
        </p:txBody>
      </p:sp>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fr-CA" smtClean="0"/>
              <a:pPr/>
              <a:t>‹#›</a:t>
            </a:fld>
            <a:endParaRPr lang="fr-CA"/>
          </a:p>
        </p:txBody>
      </p:sp>
      <p:sp>
        <p:nvSpPr>
          <p:cNvPr id="15" name="Text Placeholder 6"/>
          <p:cNvSpPr>
            <a:spLocks noGrp="1"/>
          </p:cNvSpPr>
          <p:nvPr>
            <p:ph type="body" sz="quarter" idx="16"/>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US" noProof="0" smtClean="0"/>
              <a:t>Click to edit Master text styles</a:t>
            </a:r>
          </a:p>
        </p:txBody>
      </p:sp>
      <p:sp>
        <p:nvSpPr>
          <p:cNvPr id="6" name="Espace réservé du contenu 5"/>
          <p:cNvSpPr>
            <a:spLocks noGrp="1"/>
          </p:cNvSpPr>
          <p:nvPr>
            <p:ph sz="quarter" idx="17"/>
          </p:nvPr>
        </p:nvSpPr>
        <p:spPr>
          <a:xfrm>
            <a:off x="361950" y="1916113"/>
            <a:ext cx="4076700" cy="40338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1" name="Espace réservé du contenu 5"/>
          <p:cNvSpPr>
            <a:spLocks noGrp="1"/>
          </p:cNvSpPr>
          <p:nvPr>
            <p:ph sz="quarter" idx="18"/>
          </p:nvPr>
        </p:nvSpPr>
        <p:spPr>
          <a:xfrm>
            <a:off x="4644007" y="1916832"/>
            <a:ext cx="4052317" cy="40338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0"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1654755803"/>
      </p:ext>
    </p:extLst>
  </p:cSld>
  <p:clrMapOvr>
    <a:masterClrMapping/>
  </p:clrMapOvr>
  <p:timing>
    <p:tnLst>
      <p:par>
        <p:cTn id="1" dur="indefinite" restart="never" nodeType="tmRoot"/>
      </p:par>
    </p:tnLst>
  </p:timing>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Diapositive de graphique">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noProof="0" smtClean="0"/>
              <a:t>Click to edit Master title style</a:t>
            </a:r>
            <a:endParaRPr lang="fr-CA" noProof="0" dirty="0"/>
          </a:p>
        </p:txBody>
      </p:sp>
      <p:sp>
        <p:nvSpPr>
          <p:cNvPr id="8" name="Chart Placeholder 7"/>
          <p:cNvSpPr>
            <a:spLocks noGrp="1"/>
          </p:cNvSpPr>
          <p:nvPr>
            <p:ph type="chart" sz="quarter" idx="12"/>
          </p:nvPr>
        </p:nvSpPr>
        <p:spPr>
          <a:xfrm>
            <a:off x="361950" y="1857817"/>
            <a:ext cx="5106675" cy="4104000"/>
          </a:xfrm>
        </p:spPr>
        <p:txBody>
          <a:bodyPr>
            <a:normAutofit/>
          </a:bodyPr>
          <a:lstStyle>
            <a:lvl1pPr>
              <a:lnSpc>
                <a:spcPct val="100000"/>
              </a:lnSpc>
              <a:defRPr sz="1000"/>
            </a:lvl1pPr>
          </a:lstStyle>
          <a:p>
            <a:r>
              <a:rPr lang="en-US" noProof="0" smtClean="0"/>
              <a:t>Click icon to add chart</a:t>
            </a:r>
            <a:endParaRPr lang="fr-CA" noProof="0" dirty="0"/>
          </a:p>
        </p:txBody>
      </p:sp>
      <p:sp>
        <p:nvSpPr>
          <p:cNvPr id="9" name="Espace réservé du texte 4"/>
          <p:cNvSpPr>
            <a:spLocks noGrp="1"/>
          </p:cNvSpPr>
          <p:nvPr>
            <p:ph type="body" sz="quarter" idx="3"/>
          </p:nvPr>
        </p:nvSpPr>
        <p:spPr>
          <a:xfrm>
            <a:off x="361950" y="1214422"/>
            <a:ext cx="5106646" cy="639762"/>
          </a:xfrm>
        </p:spPr>
        <p:txBody>
          <a:bodyPr lIns="0" rIns="72000" anchor="ctr" anchorCtr="0">
            <a:normAutofit/>
          </a:bodyPr>
          <a:lstStyle>
            <a:lvl1pPr marL="0" indent="0">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US" noProof="0" smtClean="0"/>
              <a:t>Click to edit Master text styles</a:t>
            </a:r>
          </a:p>
        </p:txBody>
      </p:sp>
      <p:sp>
        <p:nvSpPr>
          <p:cNvPr id="10" name="Espace réservé du texte 4"/>
          <p:cNvSpPr>
            <a:spLocks noGrp="1"/>
          </p:cNvSpPr>
          <p:nvPr>
            <p:ph type="body" sz="quarter" idx="13"/>
          </p:nvPr>
        </p:nvSpPr>
        <p:spPr>
          <a:xfrm>
            <a:off x="5857885" y="1214422"/>
            <a:ext cx="2880000" cy="639762"/>
          </a:xfrm>
        </p:spPr>
        <p:txBody>
          <a:bodyPr lIns="0" rIns="72000" anchor="ctr" anchorCtr="0">
            <a:normAutofit/>
          </a:bodyPr>
          <a:lstStyle>
            <a:lvl1pPr marL="0" indent="0">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US" noProof="0" smtClean="0"/>
              <a:t>Click to edit Master text styles</a:t>
            </a:r>
          </a:p>
        </p:txBody>
      </p:sp>
      <p:sp>
        <p:nvSpPr>
          <p:cNvPr id="13"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fr-CA" smtClean="0"/>
              <a:pPr/>
              <a:t>‹#›</a:t>
            </a:fld>
            <a:endParaRPr lang="fr-CA"/>
          </a:p>
        </p:txBody>
      </p:sp>
      <p:sp>
        <p:nvSpPr>
          <p:cNvPr id="15" name="Text Placeholder 6"/>
          <p:cNvSpPr>
            <a:spLocks noGrp="1"/>
          </p:cNvSpPr>
          <p:nvPr>
            <p:ph type="body" sz="quarter" idx="16"/>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US" noProof="0" smtClean="0"/>
              <a:t>Click to edit Master text styles</a:t>
            </a:r>
          </a:p>
        </p:txBody>
      </p:sp>
      <p:sp>
        <p:nvSpPr>
          <p:cNvPr id="3" name="Espace réservé du contenu 2"/>
          <p:cNvSpPr>
            <a:spLocks noGrp="1"/>
          </p:cNvSpPr>
          <p:nvPr>
            <p:ph sz="quarter" idx="17"/>
          </p:nvPr>
        </p:nvSpPr>
        <p:spPr>
          <a:xfrm>
            <a:off x="5867401" y="1844674"/>
            <a:ext cx="2857500" cy="410460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1"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501710166"/>
      </p:ext>
    </p:extLst>
  </p:cSld>
  <p:clrMapOvr>
    <a:masterClrMapping/>
  </p:clrMapOvr>
  <p:timing>
    <p:tnLst>
      <p:par>
        <p:cTn id="1" dur="indefinite" restart="never" nodeType="tmRoot"/>
      </p:par>
    </p:tnLst>
  </p:timing>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noProof="0" smtClean="0"/>
              <a:t>Click to edit Master title style</a:t>
            </a:r>
            <a:endParaRPr lang="fr-CA" noProof="0" dirty="0"/>
          </a:p>
        </p:txBody>
      </p:sp>
      <p:sp>
        <p:nvSpPr>
          <p:cNvPr id="5"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fr-CA" smtClean="0"/>
              <a:pPr/>
              <a:t>‹#›</a:t>
            </a:fld>
            <a:endParaRPr lang="fr-CA"/>
          </a:p>
        </p:txBody>
      </p:sp>
      <p:sp>
        <p:nvSpPr>
          <p:cNvPr id="7" name="Text Placeholder 6"/>
          <p:cNvSpPr>
            <a:spLocks noGrp="1"/>
          </p:cNvSpPr>
          <p:nvPr>
            <p:ph type="body" sz="quarter" idx="16"/>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US" noProof="0" smtClean="0"/>
              <a:t>Click to edit Master text styles</a:t>
            </a:r>
          </a:p>
        </p:txBody>
      </p:sp>
      <p:sp>
        <p:nvSpPr>
          <p:cNvPr id="6"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
        <p:nvSpPr>
          <p:cNvPr id="8"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3685102907"/>
      </p:ext>
    </p:extLst>
  </p:cSld>
  <p:clrMapOvr>
    <a:masterClrMapping/>
  </p:clrMapOvr>
  <p:timing>
    <p:tnLst>
      <p:par>
        <p:cTn id="1" dur="indefinite" restart="never" nodeType="tmRoot"/>
      </p:par>
    </p:tnLst>
  </p:timing>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3"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4058790108"/>
      </p:ext>
    </p:extLst>
  </p:cSld>
  <p:clrMapOvr>
    <a:masterClrMapping/>
  </p:clrMapOvr>
  <p:timing>
    <p:tnLst>
      <p:par>
        <p:cTn id="1" dur="indefinite" restart="never" nodeType="tmRoot"/>
      </p:par>
    </p:tnLst>
  </p:timing>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Vide sans filets">
    <p:spTree>
      <p:nvGrpSpPr>
        <p:cNvPr id="1" name=""/>
        <p:cNvGrpSpPr/>
        <p:nvPr/>
      </p:nvGrpSpPr>
      <p:grpSpPr>
        <a:xfrm>
          <a:off x="0" y="0"/>
          <a:ext cx="0" cy="0"/>
          <a:chOff x="0" y="0"/>
          <a:chExt cx="0" cy="0"/>
        </a:xfrm>
      </p:grpSpPr>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2" name="Rectangle 1"/>
          <p:cNvSpPr/>
          <p:nvPr userDrawn="1"/>
        </p:nvSpPr>
        <p:spPr>
          <a:xfrm>
            <a:off x="251520" y="764704"/>
            <a:ext cx="8892480" cy="53285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43799607"/>
      </p:ext>
    </p:extLst>
  </p:cSld>
  <p:clrMapOvr>
    <a:masterClrMapping/>
  </p:clrMapOvr>
  <p:timing>
    <p:tnLst>
      <p:par>
        <p:cTn id="1" dur="indefinite" restart="never" nodeType="tmRoot"/>
      </p:par>
    </p:tnLst>
  </p:timing>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Q&amp;R">
    <p:spTree>
      <p:nvGrpSpPr>
        <p:cNvPr id="1" name=""/>
        <p:cNvGrpSpPr/>
        <p:nvPr/>
      </p:nvGrpSpPr>
      <p:grpSpPr>
        <a:xfrm>
          <a:off x="0" y="0"/>
          <a:ext cx="0" cy="0"/>
          <a:chOff x="0" y="0"/>
          <a:chExt cx="0" cy="0"/>
        </a:xfrm>
      </p:grpSpPr>
      <p:graphicFrame>
        <p:nvGraphicFramePr>
          <p:cNvPr id="14" name="Object 1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43441" name="think-cell Slide" r:id="rId7" imgW="360" imgH="360" progId="TCLayout.ActiveDocument.1">
                  <p:embed/>
                </p:oleObj>
              </mc:Choice>
              <mc:Fallback>
                <p:oleObj name="think-cell Slide" r:id="rId7" imgW="360" imgH="360" progId="TCLayout.ActiveDocument.1">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ctangle 6"/>
          <p:cNvSpPr>
            <a:spLocks noChangeArrowheads="1"/>
          </p:cNvSpPr>
          <p:nvPr userDrawn="1">
            <p:custDataLst>
              <p:tags r:id="rId3"/>
            </p:custDataLst>
          </p:nvPr>
        </p:nvSpPr>
        <p:spPr bwMode="auto">
          <a:xfrm>
            <a:off x="3059832" y="2758430"/>
            <a:ext cx="3528391" cy="1390650"/>
          </a:xfrm>
          <a:prstGeom prst="rect">
            <a:avLst/>
          </a:prstGeom>
          <a:solidFill>
            <a:schemeClr val="bg1">
              <a:alpha val="47842"/>
            </a:schemeClr>
          </a:solidFill>
          <a:ln w="9525">
            <a:noFill/>
            <a:miter lim="800000"/>
            <a:headEnd/>
            <a:tailEnd/>
          </a:ln>
        </p:spPr>
        <p:txBody>
          <a:bodyPr anchor="ct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CA" sz="7200" b="1" dirty="0" smtClean="0">
                <a:solidFill>
                  <a:srgbClr val="808D97"/>
                </a:solidFill>
              </a:rPr>
              <a:t>Q&amp;R</a:t>
            </a:r>
            <a:endParaRPr lang="en-CA" sz="7200" b="1" dirty="0">
              <a:solidFill>
                <a:srgbClr val="808D97"/>
              </a:solidFill>
            </a:endParaRPr>
          </a:p>
        </p:txBody>
      </p:sp>
      <p:sp>
        <p:nvSpPr>
          <p:cNvPr id="11" name="Espace réservé du numéro de diapositive 5"/>
          <p:cNvSpPr>
            <a:spLocks noGrp="1"/>
          </p:cNvSpPr>
          <p:nvPr>
            <p:ph type="sldNum" sz="quarter" idx="12"/>
            <p:custDataLst>
              <p:tags r:id="rId4"/>
            </p:custDataLst>
          </p:nvPr>
        </p:nvSpPr>
        <p:spPr>
          <a:xfrm>
            <a:off x="360040" y="6309320"/>
            <a:ext cx="323528" cy="360000"/>
          </a:xfrm>
          <a:prstGeom prst="rect">
            <a:avLst/>
          </a:prstGeom>
        </p:spPr>
        <p:txBody>
          <a:bodyPr/>
          <a:lstStyle/>
          <a:p>
            <a:fld id="{CCEA77D5-0B01-41C0-8AB2-471B057BD053}" type="slidenum">
              <a:rPr lang="en-CA" smtClean="0"/>
              <a:pPr/>
              <a:t>‹#›</a:t>
            </a:fld>
            <a:endParaRPr lang="en-CA"/>
          </a:p>
        </p:txBody>
      </p:sp>
      <p:sp>
        <p:nvSpPr>
          <p:cNvPr id="8" name="Rectangle à coins arrondis 7"/>
          <p:cNvSpPr/>
          <p:nvPr userDrawn="1">
            <p:custDataLst>
              <p:tags r:id="rId5"/>
            </p:custDataLst>
          </p:nvPr>
        </p:nvSpPr>
        <p:spPr>
          <a:xfrm>
            <a:off x="1475656" y="2780928"/>
            <a:ext cx="1512168" cy="1368152"/>
          </a:xfrm>
          <a:prstGeom prst="roundRect">
            <a:avLst/>
          </a:prstGeom>
          <a:solidFill>
            <a:srgbClr val="CC00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73050" indent="-273050" algn="ctr" defTabSz="1300163">
              <a:spcBef>
                <a:spcPct val="50000"/>
              </a:spcBef>
              <a:buClr>
                <a:srgbClr val="174A7C"/>
              </a:buClr>
            </a:pPr>
            <a:r>
              <a:rPr lang="en-CA" sz="7500" b="1" dirty="0" smtClean="0">
                <a:solidFill>
                  <a:prstClr val="white"/>
                </a:solidFill>
              </a:rPr>
              <a:t>?</a:t>
            </a:r>
            <a:endParaRPr lang="en-CA" sz="7500" b="1" dirty="0">
              <a:solidFill>
                <a:prstClr val="white"/>
              </a:solidFill>
            </a:endParaRPr>
          </a:p>
        </p:txBody>
      </p:sp>
      <p:sp>
        <p:nvSpPr>
          <p:cNvPr id="6"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2498092428"/>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mage 6">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91264" cy="418058"/>
          </a:xfrm>
        </p:spPr>
        <p:txBody>
          <a:bodyPr lIns="0" anchor="t" anchorCtr="0">
            <a:noAutofit/>
          </a:bodyPr>
          <a:lstStyle>
            <a:lvl1pPr algn="l">
              <a:defRPr sz="26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noProof="0" smtClean="0"/>
              <a:t>EXAMPLE OF A LONG SECTION TITLE FOR PRESENTATION</a:t>
            </a:r>
            <a:endParaRPr lang="en-CA" noProof="0"/>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noProof="0" smtClean="0"/>
              <a:pPr/>
              <a:t>‹#›</a:t>
            </a:fld>
            <a:endParaRPr lang="en-CA" noProof="0"/>
          </a:p>
        </p:txBody>
      </p:sp>
      <p:sp>
        <p:nvSpPr>
          <p:cNvPr id="14" name="Espace réservé du contenu 13"/>
          <p:cNvSpPr>
            <a:spLocks noGrp="1"/>
          </p:cNvSpPr>
          <p:nvPr>
            <p:ph sz="quarter" idx="13"/>
          </p:nvPr>
        </p:nvSpPr>
        <p:spPr>
          <a:xfrm>
            <a:off x="457200" y="836712"/>
            <a:ext cx="8275298" cy="360040"/>
          </a:xfrm>
        </p:spPr>
        <p:txBody>
          <a:bodyPr lIns="0">
            <a:noAutofit/>
          </a:bodyPr>
          <a:lstStyle>
            <a:lvl1pPr>
              <a:defRPr sz="2000" b="1" cap="all" baseline="0">
                <a:solidFill>
                  <a:srgbClr val="808D97"/>
                </a:solidFill>
              </a:defRPr>
            </a:lvl1pPr>
          </a:lstStyle>
          <a:p>
            <a:pPr lvl="0"/>
            <a:r>
              <a:rPr lang="en-US" noProof="0" smtClean="0"/>
              <a:t>Click to edit Master text styles</a:t>
            </a:r>
          </a:p>
        </p:txBody>
      </p:sp>
      <p:pic>
        <p:nvPicPr>
          <p:cNvPr id="15" name="Imag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
        <p:nvSpPr>
          <p:cNvPr id="8" name="Espace réservé pour une image  7"/>
          <p:cNvSpPr>
            <a:spLocks noGrp="1"/>
          </p:cNvSpPr>
          <p:nvPr>
            <p:ph type="pic" sz="quarter" idx="15"/>
          </p:nvPr>
        </p:nvSpPr>
        <p:spPr>
          <a:xfrm>
            <a:off x="467544" y="1620000"/>
            <a:ext cx="2412000" cy="1620000"/>
          </a:xfrm>
        </p:spPr>
        <p:txBody>
          <a:bodyPr lIns="0" tIns="0"/>
          <a:lstStyle/>
          <a:p>
            <a:r>
              <a:rPr lang="en-US" noProof="0" smtClean="0"/>
              <a:t>Click icon to add picture</a:t>
            </a:r>
            <a:endParaRPr lang="en-CA" noProof="0"/>
          </a:p>
        </p:txBody>
      </p:sp>
      <p:sp>
        <p:nvSpPr>
          <p:cNvPr id="17" name="Espace réservé pour une image  7"/>
          <p:cNvSpPr>
            <a:spLocks noGrp="1"/>
          </p:cNvSpPr>
          <p:nvPr>
            <p:ph type="pic" sz="quarter" idx="19"/>
          </p:nvPr>
        </p:nvSpPr>
        <p:spPr>
          <a:xfrm>
            <a:off x="3383367" y="1620000"/>
            <a:ext cx="2412000" cy="1620000"/>
          </a:xfrm>
        </p:spPr>
        <p:txBody>
          <a:bodyPr lIns="0" tIns="0"/>
          <a:lstStyle/>
          <a:p>
            <a:r>
              <a:rPr lang="en-US" noProof="0" smtClean="0"/>
              <a:t>Click icon to add picture</a:t>
            </a:r>
            <a:endParaRPr lang="en-CA" noProof="0"/>
          </a:p>
        </p:txBody>
      </p:sp>
      <p:sp>
        <p:nvSpPr>
          <p:cNvPr id="20" name="Espace réservé pour une image  7"/>
          <p:cNvSpPr>
            <a:spLocks noGrp="1"/>
          </p:cNvSpPr>
          <p:nvPr>
            <p:ph type="pic" sz="quarter" idx="22"/>
          </p:nvPr>
        </p:nvSpPr>
        <p:spPr>
          <a:xfrm>
            <a:off x="6335695" y="1620000"/>
            <a:ext cx="2412000" cy="1620000"/>
          </a:xfrm>
        </p:spPr>
        <p:txBody>
          <a:bodyPr lIns="0" tIns="0"/>
          <a:lstStyle/>
          <a:p>
            <a:r>
              <a:rPr lang="en-US" noProof="0" smtClean="0"/>
              <a:t>Click icon to add picture</a:t>
            </a:r>
            <a:endParaRPr lang="en-CA" noProof="0"/>
          </a:p>
        </p:txBody>
      </p:sp>
      <p:sp>
        <p:nvSpPr>
          <p:cNvPr id="25" name="Espace réservé du texte 6"/>
          <p:cNvSpPr>
            <a:spLocks noGrp="1"/>
          </p:cNvSpPr>
          <p:nvPr>
            <p:ph type="body" sz="quarter" idx="25"/>
          </p:nvPr>
        </p:nvSpPr>
        <p:spPr>
          <a:xfrm>
            <a:off x="467544" y="3501008"/>
            <a:ext cx="8280920" cy="2377182"/>
          </a:xfrm>
        </p:spPr>
        <p:txBody>
          <a:bodyPr lIns="0">
            <a:normAutofit/>
          </a:bodyPr>
          <a:lstStyle>
            <a:lvl1pPr marL="177800" indent="-177800">
              <a:lnSpc>
                <a:spcPts val="2000"/>
              </a:lnSpc>
              <a:spcBef>
                <a:spcPts val="0"/>
              </a:spcBef>
              <a:spcAft>
                <a:spcPts val="1000"/>
              </a:spcAft>
              <a:buFont typeface="Arial" pitchFamily="34" charset="0"/>
              <a:buChar char="•"/>
              <a:defRPr sz="1600"/>
            </a:lvl1pPr>
          </a:lstStyle>
          <a:p>
            <a:pPr lvl="0"/>
            <a:r>
              <a:rPr lang="en-US" noProof="0" smtClean="0"/>
              <a:t>Click to edit Master text styles</a:t>
            </a:r>
          </a:p>
        </p:txBody>
      </p:sp>
    </p:spTree>
    <p:extLst>
      <p:ext uri="{BB962C8B-B14F-4D97-AF65-F5344CB8AC3E}">
        <p14:creationId xmlns:p14="http://schemas.microsoft.com/office/powerpoint/2010/main" val="3087604614"/>
      </p:ext>
    </p:extLst>
  </p:cSld>
  <p:clrMapOvr>
    <a:masterClrMapping/>
  </p:clrMapOvr>
  <p:timing>
    <p:tnLst>
      <p:par>
        <p:cTn id="1" dur="indefinite" restart="never" nodeType="tmRoot"/>
      </p:par>
    </p:tnLst>
  </p:timing>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Fin">
    <p:spTree>
      <p:nvGrpSpPr>
        <p:cNvPr id="1" name=""/>
        <p:cNvGrpSpPr/>
        <p:nvPr/>
      </p:nvGrpSpPr>
      <p:grpSpPr>
        <a:xfrm>
          <a:off x="0" y="0"/>
          <a:ext cx="0" cy="0"/>
          <a:chOff x="0" y="0"/>
          <a:chExt cx="0" cy="0"/>
        </a:xfrm>
      </p:grpSpPr>
      <p:sp>
        <p:nvSpPr>
          <p:cNvPr id="4" name="Rectangle 3"/>
          <p:cNvSpPr/>
          <p:nvPr userDrawn="1"/>
        </p:nvSpPr>
        <p:spPr>
          <a:xfrm>
            <a:off x="6732240" y="6165304"/>
            <a:ext cx="2088232"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2" name="Rectangle 1"/>
          <p:cNvSpPr/>
          <p:nvPr userDrawn="1"/>
        </p:nvSpPr>
        <p:spPr>
          <a:xfrm>
            <a:off x="0" y="260648"/>
            <a:ext cx="9144000" cy="5904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prstClr val="white"/>
              </a:solidFill>
            </a:endParaRPr>
          </a:p>
        </p:txBody>
      </p:sp>
      <p:pic>
        <p:nvPicPr>
          <p:cNvPr id="6" name="Imag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990344"/>
            <a:ext cx="9144000" cy="2877312"/>
          </a:xfrm>
          <a:prstGeom prst="rect">
            <a:avLst/>
          </a:prstGeom>
        </p:spPr>
      </p:pic>
    </p:spTree>
    <p:extLst>
      <p:ext uri="{BB962C8B-B14F-4D97-AF65-F5344CB8AC3E}">
        <p14:creationId xmlns:p14="http://schemas.microsoft.com/office/powerpoint/2010/main" val="3599472427"/>
      </p:ext>
    </p:extLst>
  </p:cSld>
  <p:clrMapOvr>
    <a:masterClrMapping/>
  </p:clrMapOvr>
  <p:timing>
    <p:tnLst>
      <p:par>
        <p:cTn id="1" dur="indefinite" restart="never" nodeType="tmRoot"/>
      </p:par>
    </p:tnLst>
  </p:timing>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en-CA" smtClean="0"/>
              <a:t>Click to edit title</a:t>
            </a:r>
            <a:endParaRPr lang="en-CA" dirty="0"/>
          </a:p>
        </p:txBody>
      </p:sp>
      <p:sp>
        <p:nvSpPr>
          <p:cNvPr id="5"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7"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
        <p:nvSpPr>
          <p:cNvPr id="6"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2083617801"/>
      </p:ext>
    </p:extLst>
  </p:cSld>
  <p:clrMapOvr>
    <a:masterClrMapping/>
  </p:clrMapOvr>
  <p:timing>
    <p:tnLst>
      <p:par>
        <p:cTn id="1" dur="indefinite" restart="never" nodeType="tmRoot"/>
      </p:par>
    </p:tnLst>
  </p:timing>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sp>
        <p:nvSpPr>
          <p:cNvPr id="6" name="Title 5"/>
          <p:cNvSpPr>
            <a:spLocks noGrp="1"/>
          </p:cNvSpPr>
          <p:nvPr>
            <p:ph type="title" hasCustomPrompt="1"/>
          </p:nvPr>
        </p:nvSpPr>
        <p:spPr/>
        <p:txBody>
          <a:bodyPr/>
          <a:lstStyle/>
          <a:p>
            <a:r>
              <a:rPr lang="en-CA" smtClean="0"/>
              <a:t>Click to edit title</a:t>
            </a:r>
            <a:endParaRPr lang="en-CA" dirty="0"/>
          </a:p>
        </p:txBody>
      </p:sp>
      <p:sp>
        <p:nvSpPr>
          <p:cNvPr id="8" name="Chart Placeholder 7"/>
          <p:cNvSpPr>
            <a:spLocks noGrp="1"/>
          </p:cNvSpPr>
          <p:nvPr>
            <p:ph type="chart" sz="quarter" idx="12"/>
          </p:nvPr>
        </p:nvSpPr>
        <p:spPr>
          <a:xfrm>
            <a:off x="368135" y="1857817"/>
            <a:ext cx="5139409" cy="4104000"/>
          </a:xfrm>
        </p:spPr>
        <p:txBody>
          <a:bodyPr>
            <a:normAutofit/>
          </a:bodyPr>
          <a:lstStyle>
            <a:lvl1pPr>
              <a:lnSpc>
                <a:spcPct val="100000"/>
              </a:lnSpc>
              <a:defRPr sz="1000"/>
            </a:lvl1pPr>
          </a:lstStyle>
          <a:p>
            <a:r>
              <a:rPr lang="en-US" smtClean="0"/>
              <a:t>Click icon to add chart</a:t>
            </a:r>
            <a:endParaRPr lang="en-CA"/>
          </a:p>
        </p:txBody>
      </p:sp>
      <p:sp>
        <p:nvSpPr>
          <p:cNvPr id="9" name="Espace réservé du texte 4"/>
          <p:cNvSpPr>
            <a:spLocks noGrp="1"/>
          </p:cNvSpPr>
          <p:nvPr>
            <p:ph type="body" sz="quarter" idx="3" hasCustomPrompt="1"/>
          </p:nvPr>
        </p:nvSpPr>
        <p:spPr>
          <a:xfrm>
            <a:off x="368106" y="1214422"/>
            <a:ext cx="5139409" cy="639762"/>
          </a:xfrm>
        </p:spPr>
        <p:txBody>
          <a:bodyPr lIns="0" rIns="72000" anchor="ctr" anchorCtr="0">
            <a:normAutofit/>
          </a:bodyPr>
          <a:lstStyle>
            <a:lvl1pPr marL="0" indent="0">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CA" smtClean="0"/>
              <a:t>Click to edit text</a:t>
            </a:r>
            <a:endParaRPr lang="en-CA" dirty="0" smtClean="0"/>
          </a:p>
        </p:txBody>
      </p:sp>
      <p:sp>
        <p:nvSpPr>
          <p:cNvPr id="10" name="Espace réservé du texte 4"/>
          <p:cNvSpPr>
            <a:spLocks noGrp="1"/>
          </p:cNvSpPr>
          <p:nvPr>
            <p:ph type="body" sz="quarter" idx="13" hasCustomPrompt="1"/>
          </p:nvPr>
        </p:nvSpPr>
        <p:spPr>
          <a:xfrm>
            <a:off x="5724128" y="1214422"/>
            <a:ext cx="3013757" cy="639762"/>
          </a:xfrm>
        </p:spPr>
        <p:txBody>
          <a:bodyPr lIns="0" rIns="72000" anchor="ctr" anchorCtr="0">
            <a:normAutofit/>
          </a:bodyPr>
          <a:lstStyle>
            <a:lvl1pPr marL="0" indent="0">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CA" dirty="0" smtClean="0"/>
              <a:t>Click to edit text</a:t>
            </a:r>
          </a:p>
        </p:txBody>
      </p:sp>
      <p:sp>
        <p:nvSpPr>
          <p:cNvPr id="12" name="Text Placeholder 11"/>
          <p:cNvSpPr>
            <a:spLocks noGrp="1"/>
          </p:cNvSpPr>
          <p:nvPr>
            <p:ph type="body" sz="quarter" idx="14" hasCustomPrompt="1"/>
          </p:nvPr>
        </p:nvSpPr>
        <p:spPr>
          <a:xfrm>
            <a:off x="5724128" y="1857817"/>
            <a:ext cx="3013757" cy="4104000"/>
          </a:xfrm>
          <a:ln>
            <a:noFill/>
          </a:ln>
        </p:spPr>
        <p:txBody>
          <a:bodyPr/>
          <a:lstStyle>
            <a:lvl1pPr>
              <a:lnSpc>
                <a:spcPct val="100000"/>
              </a:lnSpc>
              <a:defRPr/>
            </a:lvl1pPr>
            <a:lvl2pPr>
              <a:lnSpc>
                <a:spcPct val="100000"/>
              </a:lnSpc>
              <a:defRPr/>
            </a:lvl2pPr>
            <a:lvl3pPr>
              <a:lnSpc>
                <a:spcPct val="100000"/>
              </a:lnSpc>
              <a:defRPr/>
            </a:lvl3pPr>
            <a:lvl4pPr>
              <a:lnSpc>
                <a:spcPct val="100000"/>
              </a:lnSpc>
              <a:defRPr/>
            </a:lvl4pPr>
            <a:lvl5pPr>
              <a:defRPr/>
            </a:lvl5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13"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15"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
        <p:nvSpPr>
          <p:cNvPr id="11"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3889074155"/>
      </p:ext>
    </p:extLst>
  </p:cSld>
  <p:clrMapOvr>
    <a:masterClrMapping/>
  </p:clrMapOvr>
  <p:timing>
    <p:tnLst>
      <p:par>
        <p:cTn id="1" dur="indefinite" restart="never" nodeType="tmRoot"/>
      </p:par>
    </p:tnLst>
  </p:timing>
</p:sldLayout>
</file>

<file path=ppt/slideLayouts/slideLayout26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lnSpc>
                <a:spcPct val="100000"/>
              </a:lnSpc>
              <a:defRPr/>
            </a:lvl1pPr>
          </a:lstStyle>
          <a:p>
            <a:r>
              <a:rPr lang="en-CA" noProof="0" smtClean="0"/>
              <a:t>Click to edit title</a:t>
            </a:r>
            <a:endParaRPr lang="en-CA" dirty="0"/>
          </a:p>
        </p:txBody>
      </p:sp>
      <p:sp>
        <p:nvSpPr>
          <p:cNvPr id="3" name="Espace réservé du contenu 2"/>
          <p:cNvSpPr>
            <a:spLocks noGrp="1"/>
          </p:cNvSpPr>
          <p:nvPr>
            <p:ph idx="1" hasCustomPrompt="1"/>
          </p:nvPr>
        </p:nvSpPr>
        <p:spPr>
          <a:xfrm>
            <a:off x="350729" y="1196752"/>
            <a:ext cx="8397735" cy="4752528"/>
          </a:xfrm>
        </p:spPr>
        <p:txBody>
          <a:bodyPr lIns="0" rIns="72000"/>
          <a:lstStyle>
            <a:lvl1pPr>
              <a:lnSpc>
                <a:spcPct val="100000"/>
              </a:lnSpc>
              <a:spcBef>
                <a:spcPts val="600"/>
              </a:spcBef>
              <a:defRPr/>
            </a:lvl1pPr>
            <a:lvl2pPr>
              <a:lnSpc>
                <a:spcPct val="100000"/>
              </a:lnSpc>
              <a:buClr>
                <a:srgbClr val="808D97"/>
              </a:buClr>
              <a:defRPr/>
            </a:lvl2pPr>
            <a:lvl3pPr>
              <a:lnSpc>
                <a:spcPct val="100000"/>
              </a:lnSpc>
              <a:buClr>
                <a:srgbClr val="8996A0"/>
              </a:buClr>
              <a:defRPr sz="1200"/>
            </a:lvl3pPr>
            <a:lvl4pPr>
              <a:lnSpc>
                <a:spcPct val="100000"/>
              </a:lnSpc>
              <a:buClr>
                <a:srgbClr val="8996A0"/>
              </a:buClr>
              <a:defRPr sz="1200"/>
            </a:lvl4p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p:txBody>
      </p:sp>
      <p:sp>
        <p:nvSpPr>
          <p:cNvPr id="8" name="Espace réservé du numéro de diapositive 5"/>
          <p:cNvSpPr>
            <a:spLocks noGrp="1"/>
          </p:cNvSpPr>
          <p:nvPr>
            <p:ph type="sldNum" sz="quarter" idx="15"/>
          </p:nvPr>
        </p:nvSpPr>
        <p:spPr>
          <a:xfrm>
            <a:off x="360040" y="6309320"/>
            <a:ext cx="323528" cy="360000"/>
          </a:xfrm>
          <a:prstGeom prst="rect">
            <a:avLst/>
          </a:prstGeom>
        </p:spPr>
        <p:txBody>
          <a:bodyPr/>
          <a:lstStyle>
            <a:lvl1pPr>
              <a:lnSpc>
                <a:spcPct val="100000"/>
              </a:lnSpc>
              <a:defRPr/>
            </a:lvl1pPr>
          </a:lstStyle>
          <a:p>
            <a:fld id="{CCEA77D5-0B01-41C0-8AB2-471B057BD053}" type="slidenum">
              <a:rPr lang="en-CA" smtClean="0"/>
              <a:pPr/>
              <a:t>‹#›</a:t>
            </a:fld>
            <a:endParaRPr lang="en-CA" dirty="0"/>
          </a:p>
        </p:txBody>
      </p:sp>
      <p:sp>
        <p:nvSpPr>
          <p:cNvPr id="9" name="Text Placeholder 6"/>
          <p:cNvSpPr>
            <a:spLocks noGrp="1"/>
          </p:cNvSpPr>
          <p:nvPr>
            <p:ph type="body" sz="quarter" idx="16" hasCustomPrompt="1"/>
          </p:nvPr>
        </p:nvSpPr>
        <p:spPr>
          <a:xfrm>
            <a:off x="755576" y="6308725"/>
            <a:ext cx="6119887" cy="360363"/>
          </a:xfrm>
        </p:spPr>
        <p:txBody>
          <a:bodyPr anchor="ctr">
            <a:noAutofit/>
          </a:bodyPr>
          <a:lstStyle>
            <a:lvl1pPr>
              <a:lnSpc>
                <a:spcPct val="1000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dirty="0" smtClean="0"/>
              <a:t>Click to add notes</a:t>
            </a:r>
            <a:endParaRPr lang="en-CA" dirty="0"/>
          </a:p>
        </p:txBody>
      </p:sp>
      <p:sp>
        <p:nvSpPr>
          <p:cNvPr id="6"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3976184241"/>
      </p:ext>
    </p:extLst>
  </p:cSld>
  <p:clrMapOvr>
    <a:masterClrMapping/>
  </p:clrMapOvr>
  <p:timing>
    <p:tnLst>
      <p:par>
        <p:cTn id="1" dur="indefinite" restart="never" nodeType="tmRoot"/>
      </p:par>
    </p:tnLst>
  </p:timing>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10" name="Rectangle 9"/>
          <p:cNvSpPr/>
          <p:nvPr userDrawn="1">
            <p:custDataLst>
              <p:tags r:id="rId2"/>
            </p:custDataLst>
          </p:nvPr>
        </p:nvSpPr>
        <p:spPr>
          <a:xfrm>
            <a:off x="-36512" y="0"/>
            <a:ext cx="9144000" cy="6250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graphicFrame>
        <p:nvGraphicFramePr>
          <p:cNvPr id="9" name="Object 8" hidden="1"/>
          <p:cNvGraphicFramePr>
            <a:graphicFrameLocks noChangeAspect="1"/>
          </p:cNvGraphicFramePr>
          <p:nvPr>
            <p:custDataLst>
              <p:tags r:id="rId3"/>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45489" name="think-cell Slide" r:id="rId6" imgW="360" imgH="360" progId="TCLayout.ActiveDocument.1">
                  <p:embed/>
                </p:oleObj>
              </mc:Choice>
              <mc:Fallback>
                <p:oleObj name="think-cell Slide" r:id="rId6" imgW="360" imgH="360" progId="TCLayout.ActiveDocument.1">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8" name="Image 7"/>
          <p:cNvPicPr>
            <a:picLocks noChangeAspect="1"/>
          </p:cNvPicPr>
          <p:nvPr userDrawn="1">
            <p:custDataLst>
              <p:tags r:id="rId4"/>
            </p:custDataLst>
          </p:nvPr>
        </p:nvPicPr>
        <p:blipFill rotWithShape="1">
          <a:blip r:embed="rId8" cstate="print">
            <a:extLst>
              <a:ext uri="{28A0092B-C50C-407E-A947-70E740481C1C}">
                <a14:useLocalDpi xmlns:a14="http://schemas.microsoft.com/office/drawing/2010/main" val="0"/>
              </a:ext>
            </a:extLst>
          </a:blip>
          <a:srcRect r="18542"/>
          <a:stretch/>
        </p:blipFill>
        <p:spPr>
          <a:xfrm>
            <a:off x="5220072" y="130145"/>
            <a:ext cx="3923929" cy="5845581"/>
          </a:xfrm>
          <a:prstGeom prst="rect">
            <a:avLst/>
          </a:prstGeom>
        </p:spPr>
      </p:pic>
      <p:sp>
        <p:nvSpPr>
          <p:cNvPr id="14" name="Title 1"/>
          <p:cNvSpPr>
            <a:spLocks noGrp="1"/>
          </p:cNvSpPr>
          <p:nvPr>
            <p:ph type="ctrTitle"/>
          </p:nvPr>
        </p:nvSpPr>
        <p:spPr>
          <a:xfrm>
            <a:off x="5580112" y="836712"/>
            <a:ext cx="3168352" cy="2376264"/>
          </a:xfrm>
        </p:spPr>
        <p:txBody>
          <a:bodyPr anchor="ctr" anchorCtr="0"/>
          <a:lstStyle/>
          <a:p>
            <a:r>
              <a:rPr lang="en-US" smtClean="0"/>
              <a:t>Click to edit Master title style</a:t>
            </a:r>
            <a:endParaRPr lang="en-CA" dirty="0"/>
          </a:p>
        </p:txBody>
      </p:sp>
      <p:sp>
        <p:nvSpPr>
          <p:cNvPr id="15" name="Sous-titre 2"/>
          <p:cNvSpPr>
            <a:spLocks noGrp="1"/>
          </p:cNvSpPr>
          <p:nvPr>
            <p:ph type="subTitle" idx="1"/>
          </p:nvPr>
        </p:nvSpPr>
        <p:spPr>
          <a:xfrm>
            <a:off x="5580112" y="3356992"/>
            <a:ext cx="3168352" cy="2281808"/>
          </a:xfrm>
        </p:spPr>
        <p:txBody>
          <a:bodyPr lIns="0" anchor="ctr" anchorCtr="0">
            <a:normAutofit/>
          </a:bodyPr>
          <a:lstStyle>
            <a:lvl1pPr marL="0" indent="0" algn="l">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CA" dirty="0"/>
          </a:p>
        </p:txBody>
      </p:sp>
      <p:pic>
        <p:nvPicPr>
          <p:cNvPr id="16" name="Image 15"/>
          <p:cNvPicPr>
            <a:picLocks noChangeAspect="1"/>
          </p:cNvPicPr>
          <p:nvPr userDrawn="1"/>
        </p:nvPicPr>
        <p:blipFill rotWithShape="1">
          <a:blip r:embed="rId9" cstate="screen">
            <a:extLst>
              <a:ext uri="{28A0092B-C50C-407E-A947-70E740481C1C}">
                <a14:useLocalDpi xmlns:a14="http://schemas.microsoft.com/office/drawing/2010/main"/>
              </a:ext>
            </a:extLst>
          </a:blip>
          <a:srcRect/>
          <a:stretch/>
        </p:blipFill>
        <p:spPr>
          <a:xfrm>
            <a:off x="-36512" y="0"/>
            <a:ext cx="5056548" cy="6858000"/>
          </a:xfrm>
          <a:prstGeom prst="rect">
            <a:avLst/>
          </a:prstGeom>
        </p:spPr>
      </p:pic>
    </p:spTree>
    <p:extLst>
      <p:ext uri="{BB962C8B-B14F-4D97-AF65-F5344CB8AC3E}">
        <p14:creationId xmlns:p14="http://schemas.microsoft.com/office/powerpoint/2010/main" val="1484665591"/>
      </p:ext>
    </p:extLst>
  </p:cSld>
  <p:clrMapOvr>
    <a:masterClrMapping/>
  </p:clrMapOvr>
  <p:timing>
    <p:tnLst>
      <p:par>
        <p:cTn id="1" dur="indefinite" restart="never" nodeType="tmRoot"/>
      </p:par>
    </p:tnLst>
  </p:timing>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BT Diapositive de titre">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46513" name="think-cell Slide" r:id="rId7" imgW="360" imgH="360" progId="TCLayout.ActiveDocument.1">
                  <p:embed/>
                </p:oleObj>
              </mc:Choice>
              <mc:Fallback>
                <p:oleObj name="think-cell Slide" r:id="rId7" imgW="360" imgH="360" progId="TCLayout.ActiveDocument.1">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5"/>
          <p:cNvSpPr/>
          <p:nvPr userDrawn="1">
            <p:custDataLst>
              <p:tags r:id="rId3"/>
            </p:custDataLst>
          </p:nvPr>
        </p:nvSpPr>
        <p:spPr>
          <a:xfrm>
            <a:off x="0" y="0"/>
            <a:ext cx="9144000" cy="6250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pic>
        <p:nvPicPr>
          <p:cNvPr id="8" name="Image 7"/>
          <p:cNvPicPr>
            <a:picLocks noChangeAspect="1"/>
          </p:cNvPicPr>
          <p:nvPr userDrawn="1">
            <p:custDataLst>
              <p:tags r:id="rId4"/>
            </p:custDataLst>
          </p:nvPr>
        </p:nvPicPr>
        <p:blipFill rotWithShape="1">
          <a:blip r:embed="rId9" cstate="print">
            <a:extLst>
              <a:ext uri="{28A0092B-C50C-407E-A947-70E740481C1C}">
                <a14:useLocalDpi xmlns:a14="http://schemas.microsoft.com/office/drawing/2010/main" val="0"/>
              </a:ext>
            </a:extLst>
          </a:blip>
          <a:srcRect r="18542"/>
          <a:stretch/>
        </p:blipFill>
        <p:spPr>
          <a:xfrm>
            <a:off x="5220072" y="130145"/>
            <a:ext cx="3923929" cy="5845581"/>
          </a:xfrm>
          <a:prstGeom prst="rect">
            <a:avLst/>
          </a:prstGeom>
        </p:spPr>
      </p:pic>
      <p:sp>
        <p:nvSpPr>
          <p:cNvPr id="10" name="Titre 1"/>
          <p:cNvSpPr>
            <a:spLocks noGrp="1"/>
          </p:cNvSpPr>
          <p:nvPr userDrawn="1">
            <p:ph type="ctrTitle"/>
            <p:custDataLst>
              <p:tags r:id="rId5"/>
            </p:custDataLst>
          </p:nvPr>
        </p:nvSpPr>
        <p:spPr>
          <a:xfrm>
            <a:off x="5580112" y="836712"/>
            <a:ext cx="3168352" cy="2376264"/>
          </a:xfrm>
        </p:spPr>
        <p:txBody>
          <a:bodyPr anchor="ctr" anchorCtr="0">
            <a:normAutofit/>
          </a:bodyPr>
          <a:lstStyle>
            <a:lvl1pPr algn="l">
              <a:lnSpc>
                <a:spcPct val="100000"/>
              </a:lnSpc>
              <a:defRPr sz="2000" cap="none" baseline="0">
                <a:solidFill>
                  <a:schemeClr val="accent1"/>
                </a:solidFill>
                <a:latin typeface="Arial Black" pitchFamily="34" charset="0"/>
              </a:defRPr>
            </a:lvl1pPr>
          </a:lstStyle>
          <a:p>
            <a:r>
              <a:rPr lang="en-US" noProof="0" smtClean="0"/>
              <a:t>Click to edit Master title style</a:t>
            </a:r>
            <a:endParaRPr lang="en-CA" noProof="0" dirty="0"/>
          </a:p>
        </p:txBody>
      </p:sp>
      <p:sp>
        <p:nvSpPr>
          <p:cNvPr id="17" name="Text Placeholder 16"/>
          <p:cNvSpPr>
            <a:spLocks noGrp="1"/>
          </p:cNvSpPr>
          <p:nvPr>
            <p:ph type="body" sz="quarter" idx="10"/>
          </p:nvPr>
        </p:nvSpPr>
        <p:spPr>
          <a:xfrm>
            <a:off x="5580063" y="3357563"/>
            <a:ext cx="3168650" cy="2232025"/>
          </a:xfrm>
        </p:spPr>
        <p:txBody>
          <a:bodyPr lIns="0" anchor="ctr">
            <a:normAutofit/>
          </a:bodyPr>
          <a:lstStyle>
            <a:lvl1pPr>
              <a:lnSpc>
                <a:spcPct val="100000"/>
              </a:lnSpc>
              <a:defRPr sz="1400">
                <a:solidFill>
                  <a:srgbClr val="808D97"/>
                </a:solidFill>
              </a:defRPr>
            </a:lvl1pPr>
          </a:lstStyle>
          <a:p>
            <a:pPr lvl="0"/>
            <a:r>
              <a:rPr lang="en-US" noProof="0" smtClean="0"/>
              <a:t>Click to edit Master text styles</a:t>
            </a:r>
          </a:p>
        </p:txBody>
      </p:sp>
      <p:sp>
        <p:nvSpPr>
          <p:cNvPr id="3" name="Espace réservé pour une image  2"/>
          <p:cNvSpPr>
            <a:spLocks noGrp="1"/>
          </p:cNvSpPr>
          <p:nvPr>
            <p:ph type="pic" sz="quarter" idx="11"/>
          </p:nvPr>
        </p:nvSpPr>
        <p:spPr>
          <a:xfrm>
            <a:off x="0" y="0"/>
            <a:ext cx="5076056" cy="6858000"/>
          </a:xfrm>
        </p:spPr>
        <p:txBody>
          <a:bodyPr/>
          <a:lstStyle/>
          <a:p>
            <a:r>
              <a:rPr lang="en-US" smtClean="0"/>
              <a:t>Click icon to add picture</a:t>
            </a:r>
            <a:endParaRPr lang="fr-CA" dirty="0"/>
          </a:p>
        </p:txBody>
      </p:sp>
    </p:spTree>
    <p:extLst>
      <p:ext uri="{BB962C8B-B14F-4D97-AF65-F5344CB8AC3E}">
        <p14:creationId xmlns:p14="http://schemas.microsoft.com/office/powerpoint/2010/main" val="821889959"/>
      </p:ext>
    </p:extLst>
  </p:cSld>
  <p:clrMapOvr>
    <a:masterClrMapping/>
  </p:clrMapOvr>
  <p:timing>
    <p:tnLst>
      <p:par>
        <p:cTn id="1" dur="indefinite" restart="never" nodeType="tmRoot"/>
      </p:par>
    </p:tnLst>
  </p:timing>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aphicFrame>
        <p:nvGraphicFramePr>
          <p:cNvPr id="23" name="Object 22"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47537" name="think-cell Slide" r:id="rId16" imgW="500" imgH="500" progId="TCLayout.ActiveDocument.1">
                  <p:embed/>
                </p:oleObj>
              </mc:Choice>
              <mc:Fallback>
                <p:oleObj name="think-cell Slide" r:id="rId16" imgW="500" imgH="500" progId="TCLayout.ActiveDocument.1">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2" name="Espace réservé du titre 1"/>
          <p:cNvSpPr>
            <a:spLocks noGrp="1"/>
          </p:cNvSpPr>
          <p:nvPr>
            <p:ph type="title"/>
            <p:custDataLst>
              <p:tags r:id="rId3"/>
            </p:custDataLst>
          </p:nvPr>
        </p:nvSpPr>
        <p:spPr>
          <a:xfrm>
            <a:off x="350729" y="188640"/>
            <a:ext cx="8397735" cy="717944"/>
          </a:xfrm>
          <a:prstGeom prst="rect">
            <a:avLst/>
          </a:prstGeom>
        </p:spPr>
        <p:txBody>
          <a:bodyPr vert="horz" lIns="0" tIns="45720" rIns="91440" bIns="45720" rtlCol="0" anchor="t" anchorCtr="0">
            <a:noAutofit/>
          </a:bodyPr>
          <a:lstStyle>
            <a:lvl1pPr>
              <a:defRPr/>
            </a:lvl1pPr>
          </a:lstStyle>
          <a:p>
            <a:r>
              <a:rPr lang="en-US" noProof="0" smtClean="0"/>
              <a:t>Click to edit Master title style</a:t>
            </a:r>
            <a:endParaRPr lang="en-CA" noProof="0" dirty="0"/>
          </a:p>
        </p:txBody>
      </p:sp>
      <p:sp>
        <p:nvSpPr>
          <p:cNvPr id="24" name="Text Placeholder 16"/>
          <p:cNvSpPr>
            <a:spLocks noGrp="1"/>
          </p:cNvSpPr>
          <p:nvPr>
            <p:ph type="body" sz="quarter" idx="10"/>
            <p:custDataLst>
              <p:tags r:id="rId4"/>
            </p:custDataLst>
          </p:nvPr>
        </p:nvSpPr>
        <p:spPr>
          <a:xfrm>
            <a:off x="1115617" y="1196752"/>
            <a:ext cx="7416823" cy="576064"/>
          </a:xfrm>
          <a:solidFill>
            <a:srgbClr val="DCE5E4"/>
          </a:solidFill>
        </p:spPr>
        <p:txBody>
          <a:bodyPr anchor="ctr">
            <a:normAutofit/>
          </a:bodyPr>
          <a:lstStyle>
            <a:lvl1pPr>
              <a:lnSpc>
                <a:spcPct val="100000"/>
              </a:lnSpc>
              <a:defRPr sz="1600" b="1" cap="all" baseline="0">
                <a:solidFill>
                  <a:srgbClr val="808D97"/>
                </a:solidFill>
              </a:defRPr>
            </a:lvl1pPr>
          </a:lstStyle>
          <a:p>
            <a:pPr lvl="0"/>
            <a:r>
              <a:rPr lang="en-US" smtClean="0"/>
              <a:t>Click to edit Master text styles</a:t>
            </a:r>
          </a:p>
        </p:txBody>
      </p:sp>
      <p:sp>
        <p:nvSpPr>
          <p:cNvPr id="26" name="Text Placeholder 16"/>
          <p:cNvSpPr>
            <a:spLocks noGrp="1"/>
          </p:cNvSpPr>
          <p:nvPr>
            <p:ph type="body" sz="quarter" idx="11"/>
            <p:custDataLst>
              <p:tags r:id="rId5"/>
            </p:custDataLst>
          </p:nvPr>
        </p:nvSpPr>
        <p:spPr>
          <a:xfrm>
            <a:off x="1115616" y="1916832"/>
            <a:ext cx="7416823" cy="576064"/>
          </a:xfrm>
        </p:spPr>
        <p:txBody>
          <a:bodyPr anchor="ctr">
            <a:normAutofit/>
          </a:bodyPr>
          <a:lstStyle>
            <a:lvl1pPr>
              <a:defRPr sz="1600" b="1" cap="all" baseline="0">
                <a:solidFill>
                  <a:srgbClr val="808D97"/>
                </a:solidFill>
              </a:defRPr>
            </a:lvl1pPr>
          </a:lstStyle>
          <a:p>
            <a:pPr lvl="0"/>
            <a:r>
              <a:rPr lang="en-US" smtClean="0"/>
              <a:t>Click to edit Master text styles</a:t>
            </a:r>
          </a:p>
        </p:txBody>
      </p:sp>
      <p:sp>
        <p:nvSpPr>
          <p:cNvPr id="27" name="Text Placeholder 16"/>
          <p:cNvSpPr>
            <a:spLocks noGrp="1"/>
          </p:cNvSpPr>
          <p:nvPr>
            <p:ph type="body" sz="quarter" idx="12"/>
            <p:custDataLst>
              <p:tags r:id="rId6"/>
            </p:custDataLst>
          </p:nvPr>
        </p:nvSpPr>
        <p:spPr>
          <a:xfrm>
            <a:off x="1115616" y="2636912"/>
            <a:ext cx="7416823" cy="576064"/>
          </a:xfrm>
        </p:spPr>
        <p:txBody>
          <a:bodyPr anchor="ctr">
            <a:normAutofit/>
          </a:bodyPr>
          <a:lstStyle>
            <a:lvl1pPr>
              <a:defRPr sz="1600" b="1" cap="all" baseline="0">
                <a:solidFill>
                  <a:srgbClr val="808D97"/>
                </a:solidFill>
              </a:defRPr>
            </a:lvl1pPr>
          </a:lstStyle>
          <a:p>
            <a:pPr lvl="0"/>
            <a:r>
              <a:rPr lang="en-US" smtClean="0"/>
              <a:t>Click to edit Master text styles</a:t>
            </a:r>
          </a:p>
        </p:txBody>
      </p:sp>
      <p:sp>
        <p:nvSpPr>
          <p:cNvPr id="28" name="Text Placeholder 16"/>
          <p:cNvSpPr>
            <a:spLocks noGrp="1"/>
          </p:cNvSpPr>
          <p:nvPr>
            <p:ph type="body" sz="quarter" idx="13"/>
            <p:custDataLst>
              <p:tags r:id="rId7"/>
            </p:custDataLst>
          </p:nvPr>
        </p:nvSpPr>
        <p:spPr>
          <a:xfrm>
            <a:off x="1115616" y="3356992"/>
            <a:ext cx="7416823" cy="576064"/>
          </a:xfrm>
        </p:spPr>
        <p:txBody>
          <a:bodyPr anchor="ctr">
            <a:normAutofit/>
          </a:bodyPr>
          <a:lstStyle>
            <a:lvl1pPr>
              <a:defRPr sz="1600" b="1" cap="all" baseline="0">
                <a:solidFill>
                  <a:srgbClr val="808D97"/>
                </a:solidFill>
              </a:defRPr>
            </a:lvl1pPr>
          </a:lstStyle>
          <a:p>
            <a:pPr lvl="0"/>
            <a:r>
              <a:rPr lang="en-US" smtClean="0"/>
              <a:t>Click to edit Master text styles</a:t>
            </a:r>
          </a:p>
        </p:txBody>
      </p:sp>
      <p:sp>
        <p:nvSpPr>
          <p:cNvPr id="29" name="Text Placeholder 16"/>
          <p:cNvSpPr>
            <a:spLocks noGrp="1"/>
          </p:cNvSpPr>
          <p:nvPr>
            <p:ph type="body" sz="quarter" idx="14"/>
            <p:custDataLst>
              <p:tags r:id="rId8"/>
            </p:custDataLst>
          </p:nvPr>
        </p:nvSpPr>
        <p:spPr>
          <a:xfrm>
            <a:off x="1115616" y="4077072"/>
            <a:ext cx="7416823" cy="576064"/>
          </a:xfrm>
        </p:spPr>
        <p:txBody>
          <a:bodyPr anchor="ctr">
            <a:normAutofit/>
          </a:bodyPr>
          <a:lstStyle>
            <a:lvl1pPr>
              <a:defRPr sz="1600" b="1" cap="all" baseline="0">
                <a:solidFill>
                  <a:srgbClr val="808D97"/>
                </a:solidFill>
              </a:defRPr>
            </a:lvl1pPr>
          </a:lstStyle>
          <a:p>
            <a:pPr lvl="0"/>
            <a:r>
              <a:rPr lang="en-US" smtClean="0"/>
              <a:t>Click to edit Master text styles</a:t>
            </a:r>
          </a:p>
        </p:txBody>
      </p:sp>
      <p:sp>
        <p:nvSpPr>
          <p:cNvPr id="15" name="Text Placeholder 14"/>
          <p:cNvSpPr>
            <a:spLocks noGrp="1"/>
          </p:cNvSpPr>
          <p:nvPr>
            <p:ph type="body" sz="quarter" idx="15" hasCustomPrompt="1"/>
            <p:custDataLst>
              <p:tags r:id="rId9"/>
            </p:custDataLst>
          </p:nvPr>
        </p:nvSpPr>
        <p:spPr>
          <a:xfrm>
            <a:off x="496100" y="1196752"/>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1</a:t>
            </a:r>
            <a:endParaRPr lang="en-CA" dirty="0"/>
          </a:p>
        </p:txBody>
      </p:sp>
      <p:sp>
        <p:nvSpPr>
          <p:cNvPr id="16" name="Text Placeholder 14"/>
          <p:cNvSpPr>
            <a:spLocks noGrp="1"/>
          </p:cNvSpPr>
          <p:nvPr>
            <p:ph type="body" sz="quarter" idx="16" hasCustomPrompt="1"/>
            <p:custDataLst>
              <p:tags r:id="rId10"/>
            </p:custDataLst>
          </p:nvPr>
        </p:nvSpPr>
        <p:spPr>
          <a:xfrm>
            <a:off x="496100" y="1916848"/>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2</a:t>
            </a:r>
            <a:endParaRPr lang="en-CA" dirty="0"/>
          </a:p>
        </p:txBody>
      </p:sp>
      <p:sp>
        <p:nvSpPr>
          <p:cNvPr id="17" name="Text Placeholder 14"/>
          <p:cNvSpPr>
            <a:spLocks noGrp="1"/>
          </p:cNvSpPr>
          <p:nvPr>
            <p:ph type="body" sz="quarter" idx="17" hasCustomPrompt="1"/>
            <p:custDataLst>
              <p:tags r:id="rId11"/>
            </p:custDataLst>
          </p:nvPr>
        </p:nvSpPr>
        <p:spPr>
          <a:xfrm>
            <a:off x="496100" y="2636944"/>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3</a:t>
            </a:r>
            <a:endParaRPr lang="en-CA" dirty="0"/>
          </a:p>
        </p:txBody>
      </p:sp>
      <p:sp>
        <p:nvSpPr>
          <p:cNvPr id="18" name="Text Placeholder 14"/>
          <p:cNvSpPr>
            <a:spLocks noGrp="1"/>
          </p:cNvSpPr>
          <p:nvPr>
            <p:ph type="body" sz="quarter" idx="18" hasCustomPrompt="1"/>
            <p:custDataLst>
              <p:tags r:id="rId12"/>
            </p:custDataLst>
          </p:nvPr>
        </p:nvSpPr>
        <p:spPr>
          <a:xfrm>
            <a:off x="496100" y="3357040"/>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4</a:t>
            </a:r>
            <a:endParaRPr lang="en-CA" dirty="0"/>
          </a:p>
        </p:txBody>
      </p:sp>
      <p:sp>
        <p:nvSpPr>
          <p:cNvPr id="19" name="Text Placeholder 14"/>
          <p:cNvSpPr>
            <a:spLocks noGrp="1"/>
          </p:cNvSpPr>
          <p:nvPr>
            <p:ph type="body" sz="quarter" idx="19" hasCustomPrompt="1"/>
            <p:custDataLst>
              <p:tags r:id="rId13"/>
            </p:custDataLst>
          </p:nvPr>
        </p:nvSpPr>
        <p:spPr>
          <a:xfrm>
            <a:off x="496100" y="4077136"/>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5</a:t>
            </a:r>
            <a:endParaRPr lang="en-CA" dirty="0"/>
          </a:p>
        </p:txBody>
      </p:sp>
      <p:sp>
        <p:nvSpPr>
          <p:cNvPr id="20" name="Espace réservé du numéro de diapositive 5"/>
          <p:cNvSpPr>
            <a:spLocks noGrp="1"/>
          </p:cNvSpPr>
          <p:nvPr>
            <p:ph type="sldNum" sz="quarter" idx="20"/>
            <p:custDataLst>
              <p:tags r:id="rId14"/>
            </p:custDataLst>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21"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1175622169"/>
      </p:ext>
    </p:extLst>
  </p:cSld>
  <p:clrMapOvr>
    <a:masterClrMapping/>
  </p:clrMapOvr>
  <p:timing>
    <p:tnLst>
      <p:par>
        <p:cTn id="1" dur="indefinite" restart="never" nodeType="tmRoot"/>
      </p:par>
    </p:tnLst>
  </p:timing>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Titre de section">
    <p:spTree>
      <p:nvGrpSpPr>
        <p:cNvPr id="1" name=""/>
        <p:cNvGrpSpPr/>
        <p:nvPr/>
      </p:nvGrpSpPr>
      <p:grpSpPr>
        <a:xfrm>
          <a:off x="0" y="0"/>
          <a:ext cx="0" cy="0"/>
          <a:chOff x="0" y="0"/>
          <a:chExt cx="0" cy="0"/>
        </a:xfrm>
      </p:grpSpPr>
      <p:pic>
        <p:nvPicPr>
          <p:cNvPr id="2" name="Image 1"/>
          <p:cNvPicPr>
            <a:picLocks noChangeAspect="1"/>
          </p:cNvPicPr>
          <p:nvPr userDrawn="1"/>
        </p:nvPicPr>
        <p:blipFill rotWithShape="1">
          <a:blip r:embed="rId6">
            <a:extLst>
              <a:ext uri="{28A0092B-C50C-407E-A947-70E740481C1C}">
                <a14:useLocalDpi xmlns:a14="http://schemas.microsoft.com/office/drawing/2010/main" val="0"/>
              </a:ext>
            </a:extLst>
          </a:blip>
          <a:srcRect r="15300"/>
          <a:stretch/>
        </p:blipFill>
        <p:spPr>
          <a:xfrm>
            <a:off x="5328592" y="1412776"/>
            <a:ext cx="3815408" cy="4364375"/>
          </a:xfrm>
          <a:prstGeom prst="rect">
            <a:avLst/>
          </a:prstGeom>
        </p:spPr>
      </p:pic>
      <p:graphicFrame>
        <p:nvGraphicFramePr>
          <p:cNvPr id="5" name="Object 4"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48561" name="think-cell Slide" r:id="rId7" imgW="360" imgH="360" progId="TCLayout.ActiveDocument.1">
                  <p:embed/>
                </p:oleObj>
              </mc:Choice>
              <mc:Fallback>
                <p:oleObj name="think-cell Slide" r:id="rId7" imgW="360" imgH="360" progId="TCLayout.ActiveDocument.1">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Espace réservé pour une image  4"/>
          <p:cNvSpPr>
            <a:spLocks noGrp="1"/>
          </p:cNvSpPr>
          <p:nvPr>
            <p:ph type="pic" sz="quarter" idx="10"/>
            <p:custDataLst>
              <p:tags r:id="rId3"/>
            </p:custDataLst>
          </p:nvPr>
        </p:nvSpPr>
        <p:spPr>
          <a:xfrm>
            <a:off x="395536" y="1679600"/>
            <a:ext cx="4824536" cy="3672408"/>
          </a:xfrm>
          <a:solidFill>
            <a:schemeClr val="bg1"/>
          </a:solidFill>
        </p:spPr>
        <p:txBody>
          <a:bodyPr/>
          <a:lstStyle>
            <a:lvl1pPr>
              <a:lnSpc>
                <a:spcPct val="100000"/>
              </a:lnSpc>
              <a:defRPr/>
            </a:lvl1pPr>
          </a:lstStyle>
          <a:p>
            <a:r>
              <a:rPr lang="en-US" noProof="0" smtClean="0"/>
              <a:t>Click icon to add picture</a:t>
            </a:r>
            <a:endParaRPr lang="fr-CA" noProof="0" dirty="0"/>
          </a:p>
        </p:txBody>
      </p:sp>
      <p:sp>
        <p:nvSpPr>
          <p:cNvPr id="9" name="Titre 1"/>
          <p:cNvSpPr>
            <a:spLocks noGrp="1"/>
          </p:cNvSpPr>
          <p:nvPr>
            <p:ph type="ctrTitle"/>
            <p:custDataLst>
              <p:tags r:id="rId4"/>
            </p:custDataLst>
          </p:nvPr>
        </p:nvSpPr>
        <p:spPr>
          <a:xfrm>
            <a:off x="5436096" y="1675408"/>
            <a:ext cx="3168352" cy="3672408"/>
          </a:xfrm>
        </p:spPr>
        <p:txBody>
          <a:bodyPr lIns="72000" rIns="72000" anchor="ctr" anchorCtr="0">
            <a:noAutofit/>
          </a:bodyPr>
          <a:lstStyle>
            <a:lvl1pPr algn="l">
              <a:lnSpc>
                <a:spcPct val="100000"/>
              </a:lnSpc>
              <a:defRPr sz="2000" cap="none" baseline="0">
                <a:solidFill>
                  <a:srgbClr val="8996A0"/>
                </a:solidFill>
                <a:latin typeface="Arial Black" pitchFamily="34" charset="0"/>
              </a:defRPr>
            </a:lvl1pPr>
          </a:lstStyle>
          <a:p>
            <a:r>
              <a:rPr lang="en-US" noProof="0" smtClean="0"/>
              <a:t>Click to edit Master title style</a:t>
            </a:r>
            <a:endParaRPr lang="fr-CA" noProof="0" dirty="0"/>
          </a:p>
        </p:txBody>
      </p:sp>
      <p:sp>
        <p:nvSpPr>
          <p:cNvPr id="10"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fr-CA" smtClean="0"/>
              <a:pPr/>
              <a:t>‹#›</a:t>
            </a:fld>
            <a:endParaRPr lang="fr-CA"/>
          </a:p>
        </p:txBody>
      </p:sp>
      <p:sp>
        <p:nvSpPr>
          <p:cNvPr id="8"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3878662132"/>
      </p:ext>
    </p:extLst>
  </p:cSld>
  <p:clrMapOvr>
    <a:masterClrMapping/>
  </p:clrMapOvr>
  <p:timing>
    <p:tnLst>
      <p:par>
        <p:cTn id="1" dur="indefinite" restart="never" nodeType="tmRoot"/>
      </p:par>
    </p:tnLst>
  </p:timing>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lnSpc>
                <a:spcPct val="100000"/>
              </a:lnSpc>
              <a:defRPr/>
            </a:lvl1pPr>
          </a:lstStyle>
          <a:p>
            <a:r>
              <a:rPr lang="en-US" noProof="0" smtClean="0"/>
              <a:t>Click to edit Master title style</a:t>
            </a:r>
            <a:endParaRPr lang="fr-CA" noProof="0" dirty="0"/>
          </a:p>
        </p:txBody>
      </p:sp>
      <p:sp>
        <p:nvSpPr>
          <p:cNvPr id="8" name="Espace réservé du numéro de diapositive 5"/>
          <p:cNvSpPr>
            <a:spLocks noGrp="1"/>
          </p:cNvSpPr>
          <p:nvPr>
            <p:ph type="sldNum" sz="quarter" idx="15"/>
          </p:nvPr>
        </p:nvSpPr>
        <p:spPr>
          <a:xfrm>
            <a:off x="360040" y="6309320"/>
            <a:ext cx="323528" cy="360000"/>
          </a:xfrm>
          <a:prstGeom prst="rect">
            <a:avLst/>
          </a:prstGeom>
        </p:spPr>
        <p:txBody>
          <a:bodyPr/>
          <a:lstStyle>
            <a:lvl1pPr>
              <a:lnSpc>
                <a:spcPct val="100000"/>
              </a:lnSpc>
              <a:defRPr/>
            </a:lvl1pPr>
          </a:lstStyle>
          <a:p>
            <a:fld id="{CCEA77D5-0B01-41C0-8AB2-471B057BD053}" type="slidenum">
              <a:rPr lang="fr-CA" smtClean="0"/>
              <a:pPr/>
              <a:t>‹#›</a:t>
            </a:fld>
            <a:endParaRPr lang="fr-CA"/>
          </a:p>
        </p:txBody>
      </p:sp>
      <p:sp>
        <p:nvSpPr>
          <p:cNvPr id="9" name="Text Placeholder 6"/>
          <p:cNvSpPr>
            <a:spLocks noGrp="1"/>
          </p:cNvSpPr>
          <p:nvPr>
            <p:ph type="body" sz="quarter" idx="16"/>
          </p:nvPr>
        </p:nvSpPr>
        <p:spPr>
          <a:xfrm>
            <a:off x="755576" y="6308725"/>
            <a:ext cx="6119887" cy="360363"/>
          </a:xfrm>
        </p:spPr>
        <p:txBody>
          <a:bodyPr anchor="ctr">
            <a:noAutofit/>
          </a:bodyPr>
          <a:lstStyle>
            <a:lvl1pPr>
              <a:lnSpc>
                <a:spcPct val="1000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US" noProof="0" smtClean="0"/>
              <a:t>Click to edit Master text styles</a:t>
            </a:r>
          </a:p>
        </p:txBody>
      </p:sp>
      <p:sp>
        <p:nvSpPr>
          <p:cNvPr id="5" name="Espace réservé du contenu 4"/>
          <p:cNvSpPr>
            <a:spLocks noGrp="1"/>
          </p:cNvSpPr>
          <p:nvPr>
            <p:ph sz="quarter" idx="17"/>
          </p:nvPr>
        </p:nvSpPr>
        <p:spPr>
          <a:xfrm>
            <a:off x="361950" y="1196975"/>
            <a:ext cx="8386514" cy="475230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6"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8322481"/>
      </p:ext>
    </p:extLst>
  </p:cSld>
  <p:clrMapOvr>
    <a:masterClrMapping/>
  </p:clrMapOvr>
  <p:timing>
    <p:tnLst>
      <p:par>
        <p:cTn id="1" dur="indefinite" restart="never" nodeType="tmRoot"/>
      </p:par>
    </p:tnLst>
  </p:timing>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Titre et contenu 16 pt">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en-US" noProof="0" smtClean="0"/>
              <a:t>Click to edit Master title style</a:t>
            </a:r>
            <a:endParaRPr lang="fr-CA" noProof="0" dirty="0"/>
          </a:p>
        </p:txBody>
      </p:sp>
      <p:sp>
        <p:nvSpPr>
          <p:cNvPr id="11" name="Espace réservé du numéro de diapositive 5"/>
          <p:cNvSpPr>
            <a:spLocks noGrp="1"/>
          </p:cNvSpPr>
          <p:nvPr>
            <p:ph type="sldNum" sz="quarter" idx="12"/>
          </p:nvPr>
        </p:nvSpPr>
        <p:spPr>
          <a:xfrm>
            <a:off x="360040" y="6308725"/>
            <a:ext cx="323528" cy="360000"/>
          </a:xfrm>
          <a:prstGeom prst="rect">
            <a:avLst/>
          </a:prstGeom>
        </p:spPr>
        <p:txBody>
          <a:bodyPr/>
          <a:lstStyle/>
          <a:p>
            <a:fld id="{CCEA77D5-0B01-41C0-8AB2-471B057BD053}" type="slidenum">
              <a:rPr lang="fr-CA" smtClean="0"/>
              <a:pPr/>
              <a:t>‹#›</a:t>
            </a:fld>
            <a:endParaRPr lang="fr-CA"/>
          </a:p>
        </p:txBody>
      </p:sp>
      <p:sp>
        <p:nvSpPr>
          <p:cNvPr id="6" name="Text Placeholder 6"/>
          <p:cNvSpPr>
            <a:spLocks noGrp="1"/>
          </p:cNvSpPr>
          <p:nvPr>
            <p:ph type="body" sz="quarter" idx="16"/>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US" noProof="0" smtClean="0"/>
              <a:t>Click to edit Master text styles</a:t>
            </a:r>
          </a:p>
        </p:txBody>
      </p:sp>
      <p:sp>
        <p:nvSpPr>
          <p:cNvPr id="7" name="Espace réservé du contenu 4"/>
          <p:cNvSpPr>
            <a:spLocks noGrp="1"/>
          </p:cNvSpPr>
          <p:nvPr>
            <p:ph sz="quarter" idx="17"/>
          </p:nvPr>
        </p:nvSpPr>
        <p:spPr>
          <a:xfrm>
            <a:off x="361950" y="1196975"/>
            <a:ext cx="8386514" cy="4752305"/>
          </a:xfrm>
        </p:spPr>
        <p:txBody>
          <a:bodyPr/>
          <a:lstStyle>
            <a:lvl2pPr>
              <a:defRPr sz="1600"/>
            </a:lvl2pPr>
            <a:lvl3pPr>
              <a:defRPr sz="1600"/>
            </a:lvl3pPr>
            <a:lvl4pPr>
              <a:defRPr sz="1600"/>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8"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627741388"/>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mage 7">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91264" cy="418058"/>
          </a:xfrm>
        </p:spPr>
        <p:txBody>
          <a:bodyPr lIns="0" anchor="t" anchorCtr="0">
            <a:noAutofit/>
          </a:bodyPr>
          <a:lstStyle>
            <a:lvl1pPr algn="l">
              <a:defRPr sz="26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noProof="0" smtClean="0"/>
              <a:t>EXAMPLE OF A LONG SECTION TITLE FOR PRESENTATION</a:t>
            </a:r>
            <a:endParaRPr lang="en-CA" noProof="0"/>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noProof="0" smtClean="0"/>
              <a:pPr/>
              <a:t>‹#›</a:t>
            </a:fld>
            <a:endParaRPr lang="en-CA" noProof="0"/>
          </a:p>
        </p:txBody>
      </p:sp>
      <p:sp>
        <p:nvSpPr>
          <p:cNvPr id="14" name="Espace réservé du contenu 13"/>
          <p:cNvSpPr>
            <a:spLocks noGrp="1"/>
          </p:cNvSpPr>
          <p:nvPr>
            <p:ph sz="quarter" idx="13"/>
          </p:nvPr>
        </p:nvSpPr>
        <p:spPr>
          <a:xfrm>
            <a:off x="457200" y="836712"/>
            <a:ext cx="8275298" cy="360040"/>
          </a:xfrm>
        </p:spPr>
        <p:txBody>
          <a:bodyPr lIns="0">
            <a:noAutofit/>
          </a:bodyPr>
          <a:lstStyle>
            <a:lvl1pPr>
              <a:defRPr sz="2000" b="1" cap="all" baseline="0">
                <a:solidFill>
                  <a:srgbClr val="808D97"/>
                </a:solidFill>
              </a:defRPr>
            </a:lvl1pPr>
          </a:lstStyle>
          <a:p>
            <a:pPr lvl="0"/>
            <a:r>
              <a:rPr lang="en-US" noProof="0" smtClean="0"/>
              <a:t>Click to edit Master text styles</a:t>
            </a:r>
          </a:p>
        </p:txBody>
      </p:sp>
      <p:pic>
        <p:nvPicPr>
          <p:cNvPr id="15" name="Imag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
        <p:nvSpPr>
          <p:cNvPr id="8" name="Espace réservé pour une image  7"/>
          <p:cNvSpPr>
            <a:spLocks noGrp="1"/>
          </p:cNvSpPr>
          <p:nvPr>
            <p:ph type="pic" sz="quarter" idx="15"/>
          </p:nvPr>
        </p:nvSpPr>
        <p:spPr>
          <a:xfrm>
            <a:off x="467544" y="1620000"/>
            <a:ext cx="2412000" cy="1620000"/>
          </a:xfrm>
        </p:spPr>
        <p:txBody>
          <a:bodyPr lIns="0" tIns="0" rIns="0" bIns="0"/>
          <a:lstStyle/>
          <a:p>
            <a:r>
              <a:rPr lang="en-US" noProof="0" smtClean="0"/>
              <a:t>Click icon to add picture</a:t>
            </a:r>
            <a:endParaRPr lang="en-CA" noProof="0"/>
          </a:p>
        </p:txBody>
      </p:sp>
      <p:sp>
        <p:nvSpPr>
          <p:cNvPr id="17" name="Espace réservé pour une image  7"/>
          <p:cNvSpPr>
            <a:spLocks noGrp="1"/>
          </p:cNvSpPr>
          <p:nvPr>
            <p:ph type="pic" sz="quarter" idx="19"/>
          </p:nvPr>
        </p:nvSpPr>
        <p:spPr>
          <a:xfrm>
            <a:off x="3384000" y="1620000"/>
            <a:ext cx="2412000" cy="1620000"/>
          </a:xfrm>
        </p:spPr>
        <p:txBody>
          <a:bodyPr lIns="0" tIns="0" rIns="0" bIns="0"/>
          <a:lstStyle/>
          <a:p>
            <a:r>
              <a:rPr lang="en-US" noProof="0" smtClean="0"/>
              <a:t>Click icon to add picture</a:t>
            </a:r>
            <a:endParaRPr lang="en-CA" noProof="0"/>
          </a:p>
        </p:txBody>
      </p:sp>
      <p:sp>
        <p:nvSpPr>
          <p:cNvPr id="20" name="Espace réservé pour une image  7"/>
          <p:cNvSpPr>
            <a:spLocks noGrp="1"/>
          </p:cNvSpPr>
          <p:nvPr>
            <p:ph type="pic" sz="quarter" idx="22"/>
          </p:nvPr>
        </p:nvSpPr>
        <p:spPr>
          <a:xfrm>
            <a:off x="6335695" y="1620000"/>
            <a:ext cx="2412000" cy="1620000"/>
          </a:xfrm>
        </p:spPr>
        <p:txBody>
          <a:bodyPr lIns="0" tIns="0" rIns="0" bIns="0"/>
          <a:lstStyle/>
          <a:p>
            <a:r>
              <a:rPr lang="en-US" noProof="0" smtClean="0"/>
              <a:t>Click icon to add picture</a:t>
            </a:r>
            <a:endParaRPr lang="en-CA" noProof="0"/>
          </a:p>
        </p:txBody>
      </p:sp>
      <p:sp>
        <p:nvSpPr>
          <p:cNvPr id="25" name="Espace réservé du texte 6"/>
          <p:cNvSpPr>
            <a:spLocks noGrp="1"/>
          </p:cNvSpPr>
          <p:nvPr>
            <p:ph type="body" sz="quarter" idx="25"/>
          </p:nvPr>
        </p:nvSpPr>
        <p:spPr>
          <a:xfrm>
            <a:off x="467544" y="3797300"/>
            <a:ext cx="2428056" cy="2080890"/>
          </a:xfrm>
        </p:spPr>
        <p:txBody>
          <a:bodyPr lIns="0">
            <a:normAutofit/>
          </a:bodyPr>
          <a:lstStyle>
            <a:lvl1pPr marL="0" indent="0">
              <a:lnSpc>
                <a:spcPts val="1600"/>
              </a:lnSpc>
              <a:spcBef>
                <a:spcPts val="0"/>
              </a:spcBef>
              <a:spcAft>
                <a:spcPts val="0"/>
              </a:spcAft>
              <a:buFont typeface="Arial" pitchFamily="34" charset="0"/>
              <a:buNone/>
              <a:defRPr sz="1400"/>
            </a:lvl1pPr>
          </a:lstStyle>
          <a:p>
            <a:pPr lvl="0"/>
            <a:r>
              <a:rPr lang="en-US" noProof="0" smtClean="0"/>
              <a:t>Click to edit Master text styles</a:t>
            </a:r>
          </a:p>
        </p:txBody>
      </p:sp>
      <p:sp>
        <p:nvSpPr>
          <p:cNvPr id="4" name="Espace réservé du texte 3"/>
          <p:cNvSpPr>
            <a:spLocks noGrp="1"/>
          </p:cNvSpPr>
          <p:nvPr>
            <p:ph type="body" sz="quarter" idx="26"/>
          </p:nvPr>
        </p:nvSpPr>
        <p:spPr>
          <a:xfrm>
            <a:off x="468313" y="3357240"/>
            <a:ext cx="2447925" cy="431800"/>
          </a:xfrm>
        </p:spPr>
        <p:txBody>
          <a:bodyPr lIns="0"/>
          <a:lstStyle>
            <a:lvl1pPr>
              <a:defRPr b="1" cap="all" baseline="0"/>
            </a:lvl1pPr>
          </a:lstStyle>
          <a:p>
            <a:pPr lvl="0"/>
            <a:r>
              <a:rPr lang="en-US" smtClean="0"/>
              <a:t>Click to edit Master text styles</a:t>
            </a:r>
          </a:p>
        </p:txBody>
      </p:sp>
      <p:sp>
        <p:nvSpPr>
          <p:cNvPr id="13" name="Espace réservé du texte 6"/>
          <p:cNvSpPr>
            <a:spLocks noGrp="1"/>
          </p:cNvSpPr>
          <p:nvPr>
            <p:ph type="body" sz="quarter" idx="27"/>
          </p:nvPr>
        </p:nvSpPr>
        <p:spPr>
          <a:xfrm>
            <a:off x="3420000" y="3797300"/>
            <a:ext cx="2428056" cy="2080890"/>
          </a:xfrm>
        </p:spPr>
        <p:txBody>
          <a:bodyPr lIns="0">
            <a:normAutofit/>
          </a:bodyPr>
          <a:lstStyle>
            <a:lvl1pPr marL="0" indent="0">
              <a:lnSpc>
                <a:spcPts val="1600"/>
              </a:lnSpc>
              <a:spcBef>
                <a:spcPts val="0"/>
              </a:spcBef>
              <a:spcAft>
                <a:spcPts val="0"/>
              </a:spcAft>
              <a:buFont typeface="Arial" pitchFamily="34" charset="0"/>
              <a:buNone/>
              <a:defRPr sz="1400"/>
            </a:lvl1pPr>
          </a:lstStyle>
          <a:p>
            <a:pPr lvl="0"/>
            <a:r>
              <a:rPr lang="en-US" noProof="0" smtClean="0"/>
              <a:t>Click to edit Master text styles</a:t>
            </a:r>
          </a:p>
        </p:txBody>
      </p:sp>
      <p:sp>
        <p:nvSpPr>
          <p:cNvPr id="16" name="Espace réservé du texte 3"/>
          <p:cNvSpPr>
            <a:spLocks noGrp="1"/>
          </p:cNvSpPr>
          <p:nvPr>
            <p:ph type="body" sz="quarter" idx="28"/>
          </p:nvPr>
        </p:nvSpPr>
        <p:spPr>
          <a:xfrm>
            <a:off x="3420000" y="3357240"/>
            <a:ext cx="2434481" cy="431800"/>
          </a:xfrm>
        </p:spPr>
        <p:txBody>
          <a:bodyPr lIns="0"/>
          <a:lstStyle>
            <a:lvl1pPr>
              <a:defRPr b="1" cap="all" baseline="0"/>
            </a:lvl1pPr>
          </a:lstStyle>
          <a:p>
            <a:pPr lvl="0"/>
            <a:r>
              <a:rPr lang="en-US" smtClean="0"/>
              <a:t>Click to edit Master text styles</a:t>
            </a:r>
          </a:p>
        </p:txBody>
      </p:sp>
      <p:sp>
        <p:nvSpPr>
          <p:cNvPr id="18" name="Espace réservé du texte 6"/>
          <p:cNvSpPr>
            <a:spLocks noGrp="1"/>
          </p:cNvSpPr>
          <p:nvPr>
            <p:ph type="body" sz="quarter" idx="29"/>
          </p:nvPr>
        </p:nvSpPr>
        <p:spPr>
          <a:xfrm>
            <a:off x="6325592" y="3784600"/>
            <a:ext cx="2428056" cy="2080890"/>
          </a:xfrm>
        </p:spPr>
        <p:txBody>
          <a:bodyPr lIns="0">
            <a:normAutofit/>
          </a:bodyPr>
          <a:lstStyle>
            <a:lvl1pPr marL="0" indent="0">
              <a:lnSpc>
                <a:spcPts val="1600"/>
              </a:lnSpc>
              <a:spcBef>
                <a:spcPts val="0"/>
              </a:spcBef>
              <a:spcAft>
                <a:spcPts val="0"/>
              </a:spcAft>
              <a:buFont typeface="Arial" pitchFamily="34" charset="0"/>
              <a:buNone/>
              <a:defRPr sz="1400"/>
            </a:lvl1pPr>
          </a:lstStyle>
          <a:p>
            <a:pPr lvl="0"/>
            <a:r>
              <a:rPr lang="en-US" noProof="0" smtClean="0"/>
              <a:t>Click to edit Master text styles</a:t>
            </a:r>
          </a:p>
        </p:txBody>
      </p:sp>
      <p:sp>
        <p:nvSpPr>
          <p:cNvPr id="19" name="Espace réservé du texte 3"/>
          <p:cNvSpPr>
            <a:spLocks noGrp="1"/>
          </p:cNvSpPr>
          <p:nvPr>
            <p:ph type="body" sz="quarter" idx="30"/>
          </p:nvPr>
        </p:nvSpPr>
        <p:spPr>
          <a:xfrm>
            <a:off x="6326361" y="3344540"/>
            <a:ext cx="2422103" cy="431800"/>
          </a:xfrm>
        </p:spPr>
        <p:txBody>
          <a:bodyPr lIns="0"/>
          <a:lstStyle>
            <a:lvl1pPr>
              <a:defRPr b="1" cap="all" baseline="0"/>
            </a:lvl1pPr>
          </a:lstStyle>
          <a:p>
            <a:pPr lvl="0"/>
            <a:r>
              <a:rPr lang="en-US" smtClean="0"/>
              <a:t>Click to edit Master text styles</a:t>
            </a:r>
          </a:p>
        </p:txBody>
      </p:sp>
    </p:spTree>
    <p:extLst>
      <p:ext uri="{BB962C8B-B14F-4D97-AF65-F5344CB8AC3E}">
        <p14:creationId xmlns:p14="http://schemas.microsoft.com/office/powerpoint/2010/main" val="3718564010"/>
      </p:ext>
    </p:extLst>
  </p:cSld>
  <p:clrMapOvr>
    <a:masterClrMapping/>
  </p:clrMapOvr>
  <p:timing>
    <p:tnLst>
      <p:par>
        <p:cTn id="1" dur="indefinite" restart="never" nodeType="tmRoot"/>
      </p:par>
    </p:tnLst>
  </p:timing>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2 titres et contenu">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49585" name="think-cell Slide" r:id="rId6" imgW="360" imgH="360" progId="TCLayout.ActiveDocument.1">
                  <p:embed/>
                </p:oleObj>
              </mc:Choice>
              <mc:Fallback>
                <p:oleObj name="think-cell Slide" r:id="rId6" imgW="360" imgH="360" progId="TCLayout.ActiveDocument.1">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Espace réservé du contenu 13"/>
          <p:cNvSpPr>
            <a:spLocks noGrp="1"/>
          </p:cNvSpPr>
          <p:nvPr>
            <p:ph sz="quarter" idx="13"/>
            <p:custDataLst>
              <p:tags r:id="rId3"/>
            </p:custDataLst>
          </p:nvPr>
        </p:nvSpPr>
        <p:spPr>
          <a:xfrm>
            <a:off x="361106" y="548680"/>
            <a:ext cx="8387358" cy="288032"/>
          </a:xfrm>
        </p:spPr>
        <p:txBody>
          <a:bodyPr lIns="0">
            <a:noAutofit/>
          </a:bodyPr>
          <a:lstStyle>
            <a:lvl1pPr>
              <a:defRPr sz="1600" b="1" cap="all" baseline="0">
                <a:solidFill>
                  <a:srgbClr val="8996A0"/>
                </a:solidFill>
              </a:defRPr>
            </a:lvl1pPr>
          </a:lstStyle>
          <a:p>
            <a:pPr lvl="0"/>
            <a:r>
              <a:rPr lang="en-US" noProof="0" smtClean="0"/>
              <a:t>Click to edit Master text styles</a:t>
            </a:r>
          </a:p>
        </p:txBody>
      </p:sp>
      <p:sp>
        <p:nvSpPr>
          <p:cNvPr id="10" name="Titre 1"/>
          <p:cNvSpPr>
            <a:spLocks noGrp="1"/>
          </p:cNvSpPr>
          <p:nvPr>
            <p:ph type="title"/>
            <p:custDataLst>
              <p:tags r:id="rId4"/>
            </p:custDataLst>
          </p:nvPr>
        </p:nvSpPr>
        <p:spPr>
          <a:xfrm>
            <a:off x="358140" y="188640"/>
            <a:ext cx="8390324" cy="432048"/>
          </a:xfrm>
        </p:spPr>
        <p:txBody>
          <a:bodyPr/>
          <a:lstStyle>
            <a:lvl1pPr>
              <a:defRPr cap="all" baseline="0"/>
            </a:lvl1pPr>
          </a:lstStyle>
          <a:p>
            <a:r>
              <a:rPr lang="en-US" noProof="0" smtClean="0"/>
              <a:t>Click to edit Master title style</a:t>
            </a:r>
            <a:endParaRPr lang="fr-CA" noProof="0" dirty="0"/>
          </a:p>
        </p:txBody>
      </p:sp>
      <p:sp>
        <p:nvSpPr>
          <p:cNvPr id="8"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fr-CA" smtClean="0"/>
              <a:pPr/>
              <a:t>‹#›</a:t>
            </a:fld>
            <a:endParaRPr lang="fr-CA"/>
          </a:p>
        </p:txBody>
      </p:sp>
      <p:sp>
        <p:nvSpPr>
          <p:cNvPr id="12" name="Text Placeholder 6"/>
          <p:cNvSpPr>
            <a:spLocks noGrp="1"/>
          </p:cNvSpPr>
          <p:nvPr>
            <p:ph type="body" sz="quarter" idx="16"/>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US" noProof="0" smtClean="0"/>
              <a:t>Click to edit Master text styles</a:t>
            </a:r>
          </a:p>
        </p:txBody>
      </p:sp>
      <p:sp>
        <p:nvSpPr>
          <p:cNvPr id="9" name="Espace réservé du contenu 4"/>
          <p:cNvSpPr>
            <a:spLocks noGrp="1"/>
          </p:cNvSpPr>
          <p:nvPr>
            <p:ph sz="quarter" idx="17"/>
          </p:nvPr>
        </p:nvSpPr>
        <p:spPr>
          <a:xfrm>
            <a:off x="361950" y="1196975"/>
            <a:ext cx="8386514" cy="475230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3"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2101743911"/>
      </p:ext>
    </p:extLst>
  </p:cSld>
  <p:clrMapOvr>
    <a:masterClrMapping/>
  </p:clrMapOvr>
  <p:timing>
    <p:tnLst>
      <p:par>
        <p:cTn id="1" dur="indefinite" restart="never" nodeType="tmRoot"/>
      </p:par>
    </p:tnLst>
  </p:timing>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noProof="0" smtClean="0"/>
              <a:t>Click to edit Master title style</a:t>
            </a:r>
            <a:endParaRPr lang="fr-CA" noProof="0" dirty="0"/>
          </a:p>
        </p:txBody>
      </p:sp>
      <p:sp>
        <p:nvSpPr>
          <p:cNvPr id="13" name="Espace réservé du texte 2"/>
          <p:cNvSpPr>
            <a:spLocks noGrp="1"/>
          </p:cNvSpPr>
          <p:nvPr>
            <p:ph type="body" idx="14"/>
          </p:nvPr>
        </p:nvSpPr>
        <p:spPr>
          <a:xfrm>
            <a:off x="361950" y="1260000"/>
            <a:ext cx="4073774" cy="639762"/>
          </a:xfrm>
        </p:spPr>
        <p:txBody>
          <a:bodyPr lIns="0" rIns="72000" anchor="ctr" anchorCtr="0">
            <a:normAutofit/>
          </a:bodyPr>
          <a:lstStyle>
            <a:lvl1pPr marL="0" indent="0">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US" noProof="0" smtClean="0"/>
              <a:t>Click to edit Master text styles</a:t>
            </a:r>
          </a:p>
        </p:txBody>
      </p:sp>
      <p:sp>
        <p:nvSpPr>
          <p:cNvPr id="14" name="Espace réservé du texte 4"/>
          <p:cNvSpPr>
            <a:spLocks noGrp="1"/>
          </p:cNvSpPr>
          <p:nvPr>
            <p:ph type="body" sz="quarter" idx="3"/>
          </p:nvPr>
        </p:nvSpPr>
        <p:spPr>
          <a:xfrm>
            <a:off x="4645025" y="1260000"/>
            <a:ext cx="4041775" cy="639762"/>
          </a:xfrm>
        </p:spPr>
        <p:txBody>
          <a:bodyPr lIns="0" rIns="72000" anchor="ctr" anchorCtr="0">
            <a:normAutofit/>
          </a:bodyPr>
          <a:lstStyle>
            <a:lvl1pPr marL="0" indent="0">
              <a:lnSpc>
                <a:spcPct val="100000"/>
              </a:lnSpc>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US" noProof="0" smtClean="0"/>
              <a:t>Click to edit Master text styles</a:t>
            </a:r>
          </a:p>
        </p:txBody>
      </p:sp>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fr-CA" smtClean="0"/>
              <a:pPr/>
              <a:t>‹#›</a:t>
            </a:fld>
            <a:endParaRPr lang="fr-CA"/>
          </a:p>
        </p:txBody>
      </p:sp>
      <p:sp>
        <p:nvSpPr>
          <p:cNvPr id="15" name="Text Placeholder 6"/>
          <p:cNvSpPr>
            <a:spLocks noGrp="1"/>
          </p:cNvSpPr>
          <p:nvPr>
            <p:ph type="body" sz="quarter" idx="16"/>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US" noProof="0" smtClean="0"/>
              <a:t>Click to edit Master text styles</a:t>
            </a:r>
          </a:p>
        </p:txBody>
      </p:sp>
      <p:sp>
        <p:nvSpPr>
          <p:cNvPr id="6" name="Espace réservé du contenu 5"/>
          <p:cNvSpPr>
            <a:spLocks noGrp="1"/>
          </p:cNvSpPr>
          <p:nvPr>
            <p:ph sz="quarter" idx="17"/>
          </p:nvPr>
        </p:nvSpPr>
        <p:spPr>
          <a:xfrm>
            <a:off x="361950" y="1916113"/>
            <a:ext cx="4076700" cy="40338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1" name="Espace réservé du contenu 5"/>
          <p:cNvSpPr>
            <a:spLocks noGrp="1"/>
          </p:cNvSpPr>
          <p:nvPr>
            <p:ph sz="quarter" idx="18"/>
          </p:nvPr>
        </p:nvSpPr>
        <p:spPr>
          <a:xfrm>
            <a:off x="4644007" y="1916832"/>
            <a:ext cx="4052317" cy="40338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0"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2910318239"/>
      </p:ext>
    </p:extLst>
  </p:cSld>
  <p:clrMapOvr>
    <a:masterClrMapping/>
  </p:clrMapOvr>
  <p:timing>
    <p:tnLst>
      <p:par>
        <p:cTn id="1" dur="indefinite" restart="never" nodeType="tmRoot"/>
      </p:par>
    </p:tnLst>
  </p:timing>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Diapositive de graphique">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noProof="0" smtClean="0"/>
              <a:t>Click to edit Master title style</a:t>
            </a:r>
            <a:endParaRPr lang="fr-CA" noProof="0" dirty="0"/>
          </a:p>
        </p:txBody>
      </p:sp>
      <p:sp>
        <p:nvSpPr>
          <p:cNvPr id="8" name="Chart Placeholder 7"/>
          <p:cNvSpPr>
            <a:spLocks noGrp="1"/>
          </p:cNvSpPr>
          <p:nvPr>
            <p:ph type="chart" sz="quarter" idx="12"/>
          </p:nvPr>
        </p:nvSpPr>
        <p:spPr>
          <a:xfrm>
            <a:off x="361950" y="1857817"/>
            <a:ext cx="5106675" cy="4104000"/>
          </a:xfrm>
        </p:spPr>
        <p:txBody>
          <a:bodyPr>
            <a:normAutofit/>
          </a:bodyPr>
          <a:lstStyle>
            <a:lvl1pPr>
              <a:lnSpc>
                <a:spcPct val="100000"/>
              </a:lnSpc>
              <a:defRPr sz="1000"/>
            </a:lvl1pPr>
          </a:lstStyle>
          <a:p>
            <a:r>
              <a:rPr lang="en-US" noProof="0" smtClean="0"/>
              <a:t>Click icon to add chart</a:t>
            </a:r>
            <a:endParaRPr lang="fr-CA" noProof="0" dirty="0"/>
          </a:p>
        </p:txBody>
      </p:sp>
      <p:sp>
        <p:nvSpPr>
          <p:cNvPr id="9" name="Espace réservé du texte 4"/>
          <p:cNvSpPr>
            <a:spLocks noGrp="1"/>
          </p:cNvSpPr>
          <p:nvPr>
            <p:ph type="body" sz="quarter" idx="3"/>
          </p:nvPr>
        </p:nvSpPr>
        <p:spPr>
          <a:xfrm>
            <a:off x="361950" y="1214422"/>
            <a:ext cx="5106646" cy="639762"/>
          </a:xfrm>
        </p:spPr>
        <p:txBody>
          <a:bodyPr lIns="0" rIns="72000" anchor="ctr" anchorCtr="0">
            <a:normAutofit/>
          </a:bodyPr>
          <a:lstStyle>
            <a:lvl1pPr marL="0" indent="0">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US" noProof="0" smtClean="0"/>
              <a:t>Click to edit Master text styles</a:t>
            </a:r>
          </a:p>
        </p:txBody>
      </p:sp>
      <p:sp>
        <p:nvSpPr>
          <p:cNvPr id="10" name="Espace réservé du texte 4"/>
          <p:cNvSpPr>
            <a:spLocks noGrp="1"/>
          </p:cNvSpPr>
          <p:nvPr>
            <p:ph type="body" sz="quarter" idx="13"/>
          </p:nvPr>
        </p:nvSpPr>
        <p:spPr>
          <a:xfrm>
            <a:off x="5857885" y="1214422"/>
            <a:ext cx="2880000" cy="639762"/>
          </a:xfrm>
        </p:spPr>
        <p:txBody>
          <a:bodyPr lIns="0" rIns="72000" anchor="ctr" anchorCtr="0">
            <a:normAutofit/>
          </a:bodyPr>
          <a:lstStyle>
            <a:lvl1pPr marL="0" indent="0">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US" noProof="0" smtClean="0"/>
              <a:t>Click to edit Master text styles</a:t>
            </a:r>
          </a:p>
        </p:txBody>
      </p:sp>
      <p:sp>
        <p:nvSpPr>
          <p:cNvPr id="13"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fr-CA" smtClean="0"/>
              <a:pPr/>
              <a:t>‹#›</a:t>
            </a:fld>
            <a:endParaRPr lang="fr-CA"/>
          </a:p>
        </p:txBody>
      </p:sp>
      <p:sp>
        <p:nvSpPr>
          <p:cNvPr id="15" name="Text Placeholder 6"/>
          <p:cNvSpPr>
            <a:spLocks noGrp="1"/>
          </p:cNvSpPr>
          <p:nvPr>
            <p:ph type="body" sz="quarter" idx="16"/>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US" noProof="0" smtClean="0"/>
              <a:t>Click to edit Master text styles</a:t>
            </a:r>
          </a:p>
        </p:txBody>
      </p:sp>
      <p:sp>
        <p:nvSpPr>
          <p:cNvPr id="3" name="Espace réservé du contenu 2"/>
          <p:cNvSpPr>
            <a:spLocks noGrp="1"/>
          </p:cNvSpPr>
          <p:nvPr>
            <p:ph sz="quarter" idx="17"/>
          </p:nvPr>
        </p:nvSpPr>
        <p:spPr>
          <a:xfrm>
            <a:off x="5867401" y="1844674"/>
            <a:ext cx="2857500" cy="410460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1"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4204342542"/>
      </p:ext>
    </p:extLst>
  </p:cSld>
  <p:clrMapOvr>
    <a:masterClrMapping/>
  </p:clrMapOvr>
  <p:timing>
    <p:tnLst>
      <p:par>
        <p:cTn id="1" dur="indefinite" restart="never" nodeType="tmRoot"/>
      </p:par>
    </p:tnLst>
  </p:timing>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noProof="0" smtClean="0"/>
              <a:t>Click to edit Master title style</a:t>
            </a:r>
            <a:endParaRPr lang="fr-CA" noProof="0" dirty="0"/>
          </a:p>
        </p:txBody>
      </p:sp>
      <p:sp>
        <p:nvSpPr>
          <p:cNvPr id="5"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fr-CA" smtClean="0"/>
              <a:pPr/>
              <a:t>‹#›</a:t>
            </a:fld>
            <a:endParaRPr lang="fr-CA"/>
          </a:p>
        </p:txBody>
      </p:sp>
      <p:sp>
        <p:nvSpPr>
          <p:cNvPr id="7" name="Text Placeholder 6"/>
          <p:cNvSpPr>
            <a:spLocks noGrp="1"/>
          </p:cNvSpPr>
          <p:nvPr>
            <p:ph type="body" sz="quarter" idx="16"/>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US" noProof="0" smtClean="0"/>
              <a:t>Click to edit Master text styles</a:t>
            </a:r>
          </a:p>
        </p:txBody>
      </p:sp>
      <p:sp>
        <p:nvSpPr>
          <p:cNvPr id="6"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
        <p:nvSpPr>
          <p:cNvPr id="8"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2005141503"/>
      </p:ext>
    </p:extLst>
  </p:cSld>
  <p:clrMapOvr>
    <a:masterClrMapping/>
  </p:clrMapOvr>
  <p:timing>
    <p:tnLst>
      <p:par>
        <p:cTn id="1" dur="indefinite" restart="never" nodeType="tmRoot"/>
      </p:par>
    </p:tnLst>
  </p:timing>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3"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2718532470"/>
      </p:ext>
    </p:extLst>
  </p:cSld>
  <p:clrMapOvr>
    <a:masterClrMapping/>
  </p:clrMapOvr>
  <p:timing>
    <p:tnLst>
      <p:par>
        <p:cTn id="1" dur="indefinite" restart="never" nodeType="tmRoot"/>
      </p:par>
    </p:tnLst>
  </p:timing>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Vide sans filets">
    <p:spTree>
      <p:nvGrpSpPr>
        <p:cNvPr id="1" name=""/>
        <p:cNvGrpSpPr/>
        <p:nvPr/>
      </p:nvGrpSpPr>
      <p:grpSpPr>
        <a:xfrm>
          <a:off x="0" y="0"/>
          <a:ext cx="0" cy="0"/>
          <a:chOff x="0" y="0"/>
          <a:chExt cx="0" cy="0"/>
        </a:xfrm>
      </p:grpSpPr>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2" name="Rectangle 1"/>
          <p:cNvSpPr/>
          <p:nvPr userDrawn="1"/>
        </p:nvSpPr>
        <p:spPr>
          <a:xfrm>
            <a:off x="251520" y="764704"/>
            <a:ext cx="8892480" cy="53285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395312444"/>
      </p:ext>
    </p:extLst>
  </p:cSld>
  <p:clrMapOvr>
    <a:masterClrMapping/>
  </p:clrMapOvr>
  <p:timing>
    <p:tnLst>
      <p:par>
        <p:cTn id="1" dur="indefinite" restart="never" nodeType="tmRoot"/>
      </p:par>
    </p:tnLst>
  </p:timing>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Q&amp;R">
    <p:spTree>
      <p:nvGrpSpPr>
        <p:cNvPr id="1" name=""/>
        <p:cNvGrpSpPr/>
        <p:nvPr/>
      </p:nvGrpSpPr>
      <p:grpSpPr>
        <a:xfrm>
          <a:off x="0" y="0"/>
          <a:ext cx="0" cy="0"/>
          <a:chOff x="0" y="0"/>
          <a:chExt cx="0" cy="0"/>
        </a:xfrm>
      </p:grpSpPr>
      <p:graphicFrame>
        <p:nvGraphicFramePr>
          <p:cNvPr id="14" name="Object 1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50609" name="think-cell Slide" r:id="rId7" imgW="360" imgH="360" progId="TCLayout.ActiveDocument.1">
                  <p:embed/>
                </p:oleObj>
              </mc:Choice>
              <mc:Fallback>
                <p:oleObj name="think-cell Slide" r:id="rId7" imgW="360" imgH="360" progId="TCLayout.ActiveDocument.1">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ctangle 6"/>
          <p:cNvSpPr>
            <a:spLocks noChangeArrowheads="1"/>
          </p:cNvSpPr>
          <p:nvPr userDrawn="1">
            <p:custDataLst>
              <p:tags r:id="rId3"/>
            </p:custDataLst>
          </p:nvPr>
        </p:nvSpPr>
        <p:spPr bwMode="auto">
          <a:xfrm>
            <a:off x="3059832" y="2758430"/>
            <a:ext cx="3528391" cy="1390650"/>
          </a:xfrm>
          <a:prstGeom prst="rect">
            <a:avLst/>
          </a:prstGeom>
          <a:solidFill>
            <a:schemeClr val="bg1">
              <a:alpha val="47842"/>
            </a:schemeClr>
          </a:solidFill>
          <a:ln w="9525">
            <a:noFill/>
            <a:miter lim="800000"/>
            <a:headEnd/>
            <a:tailEnd/>
          </a:ln>
        </p:spPr>
        <p:txBody>
          <a:bodyPr anchor="ct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CA" sz="7200" b="1" dirty="0" smtClean="0">
                <a:solidFill>
                  <a:srgbClr val="808D97"/>
                </a:solidFill>
              </a:rPr>
              <a:t>Q&amp;R</a:t>
            </a:r>
            <a:endParaRPr lang="en-CA" sz="7200" b="1" dirty="0">
              <a:solidFill>
                <a:srgbClr val="808D97"/>
              </a:solidFill>
            </a:endParaRPr>
          </a:p>
        </p:txBody>
      </p:sp>
      <p:sp>
        <p:nvSpPr>
          <p:cNvPr id="11" name="Espace réservé du numéro de diapositive 5"/>
          <p:cNvSpPr>
            <a:spLocks noGrp="1"/>
          </p:cNvSpPr>
          <p:nvPr>
            <p:ph type="sldNum" sz="quarter" idx="12"/>
            <p:custDataLst>
              <p:tags r:id="rId4"/>
            </p:custDataLst>
          </p:nvPr>
        </p:nvSpPr>
        <p:spPr>
          <a:xfrm>
            <a:off x="360040" y="6309320"/>
            <a:ext cx="323528" cy="360000"/>
          </a:xfrm>
          <a:prstGeom prst="rect">
            <a:avLst/>
          </a:prstGeom>
        </p:spPr>
        <p:txBody>
          <a:bodyPr/>
          <a:lstStyle/>
          <a:p>
            <a:fld id="{CCEA77D5-0B01-41C0-8AB2-471B057BD053}" type="slidenum">
              <a:rPr lang="en-CA" smtClean="0"/>
              <a:pPr/>
              <a:t>‹#›</a:t>
            </a:fld>
            <a:endParaRPr lang="en-CA"/>
          </a:p>
        </p:txBody>
      </p:sp>
      <p:sp>
        <p:nvSpPr>
          <p:cNvPr id="8" name="Rectangle à coins arrondis 7"/>
          <p:cNvSpPr/>
          <p:nvPr userDrawn="1">
            <p:custDataLst>
              <p:tags r:id="rId5"/>
            </p:custDataLst>
          </p:nvPr>
        </p:nvSpPr>
        <p:spPr>
          <a:xfrm>
            <a:off x="1475656" y="2780928"/>
            <a:ext cx="1512168" cy="1368152"/>
          </a:xfrm>
          <a:prstGeom prst="roundRect">
            <a:avLst/>
          </a:prstGeom>
          <a:solidFill>
            <a:srgbClr val="CC00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73050" indent="-273050" algn="ctr" defTabSz="1300163">
              <a:spcBef>
                <a:spcPct val="50000"/>
              </a:spcBef>
              <a:buClr>
                <a:srgbClr val="174A7C"/>
              </a:buClr>
            </a:pPr>
            <a:r>
              <a:rPr lang="en-CA" sz="7500" b="1" dirty="0" smtClean="0">
                <a:solidFill>
                  <a:prstClr val="white"/>
                </a:solidFill>
              </a:rPr>
              <a:t>?</a:t>
            </a:r>
            <a:endParaRPr lang="en-CA" sz="7500" b="1" dirty="0">
              <a:solidFill>
                <a:prstClr val="white"/>
              </a:solidFill>
            </a:endParaRPr>
          </a:p>
        </p:txBody>
      </p:sp>
      <p:sp>
        <p:nvSpPr>
          <p:cNvPr id="6"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3881303851"/>
      </p:ext>
    </p:extLst>
  </p:cSld>
  <p:clrMapOvr>
    <a:masterClrMapping/>
  </p:clrMapOvr>
  <p:timing>
    <p:tnLst>
      <p:par>
        <p:cTn id="1" dur="indefinite" restart="never" nodeType="tmRoot"/>
      </p:par>
    </p:tnLst>
  </p:timing>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Fin">
    <p:spTree>
      <p:nvGrpSpPr>
        <p:cNvPr id="1" name=""/>
        <p:cNvGrpSpPr/>
        <p:nvPr/>
      </p:nvGrpSpPr>
      <p:grpSpPr>
        <a:xfrm>
          <a:off x="0" y="0"/>
          <a:ext cx="0" cy="0"/>
          <a:chOff x="0" y="0"/>
          <a:chExt cx="0" cy="0"/>
        </a:xfrm>
      </p:grpSpPr>
      <p:sp>
        <p:nvSpPr>
          <p:cNvPr id="4" name="Rectangle 3"/>
          <p:cNvSpPr/>
          <p:nvPr userDrawn="1"/>
        </p:nvSpPr>
        <p:spPr>
          <a:xfrm>
            <a:off x="6732240" y="6165304"/>
            <a:ext cx="2088232"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2" name="Rectangle 1"/>
          <p:cNvSpPr/>
          <p:nvPr userDrawn="1"/>
        </p:nvSpPr>
        <p:spPr>
          <a:xfrm>
            <a:off x="0" y="260648"/>
            <a:ext cx="9144000" cy="5904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prstClr val="white"/>
              </a:solidFill>
            </a:endParaRPr>
          </a:p>
        </p:txBody>
      </p:sp>
      <p:pic>
        <p:nvPicPr>
          <p:cNvPr id="6" name="Imag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990344"/>
            <a:ext cx="9144000" cy="2877312"/>
          </a:xfrm>
          <a:prstGeom prst="rect">
            <a:avLst/>
          </a:prstGeom>
        </p:spPr>
      </p:pic>
    </p:spTree>
    <p:extLst>
      <p:ext uri="{BB962C8B-B14F-4D97-AF65-F5344CB8AC3E}">
        <p14:creationId xmlns:p14="http://schemas.microsoft.com/office/powerpoint/2010/main" val="3284636556"/>
      </p:ext>
    </p:extLst>
  </p:cSld>
  <p:clrMapOvr>
    <a:masterClrMapping/>
  </p:clrMapOvr>
  <p:timing>
    <p:tnLst>
      <p:par>
        <p:cTn id="1" dur="indefinite" restart="never" nodeType="tmRoot"/>
      </p:par>
    </p:tnLst>
  </p:timing>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en-CA" smtClean="0"/>
              <a:t>Click to edit title</a:t>
            </a:r>
            <a:endParaRPr lang="en-CA" dirty="0"/>
          </a:p>
        </p:txBody>
      </p:sp>
      <p:sp>
        <p:nvSpPr>
          <p:cNvPr id="5"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7"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
        <p:nvSpPr>
          <p:cNvPr id="6"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373788216"/>
      </p:ext>
    </p:extLst>
  </p:cSld>
  <p:clrMapOvr>
    <a:masterClrMapping/>
  </p:clrMapOvr>
  <p:timing>
    <p:tnLst>
      <p:par>
        <p:cTn id="1" dur="indefinite" restart="never" nodeType="tmRoot"/>
      </p:par>
    </p:tnLst>
  </p:timing>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sp>
        <p:nvSpPr>
          <p:cNvPr id="6" name="Title 5"/>
          <p:cNvSpPr>
            <a:spLocks noGrp="1"/>
          </p:cNvSpPr>
          <p:nvPr>
            <p:ph type="title" hasCustomPrompt="1"/>
          </p:nvPr>
        </p:nvSpPr>
        <p:spPr/>
        <p:txBody>
          <a:bodyPr/>
          <a:lstStyle/>
          <a:p>
            <a:r>
              <a:rPr lang="en-CA" smtClean="0"/>
              <a:t>Click to edit title</a:t>
            </a:r>
            <a:endParaRPr lang="en-CA" dirty="0"/>
          </a:p>
        </p:txBody>
      </p:sp>
      <p:sp>
        <p:nvSpPr>
          <p:cNvPr id="8" name="Chart Placeholder 7"/>
          <p:cNvSpPr>
            <a:spLocks noGrp="1"/>
          </p:cNvSpPr>
          <p:nvPr>
            <p:ph type="chart" sz="quarter" idx="12"/>
          </p:nvPr>
        </p:nvSpPr>
        <p:spPr>
          <a:xfrm>
            <a:off x="368135" y="1857817"/>
            <a:ext cx="5139409" cy="4104000"/>
          </a:xfrm>
        </p:spPr>
        <p:txBody>
          <a:bodyPr>
            <a:normAutofit/>
          </a:bodyPr>
          <a:lstStyle>
            <a:lvl1pPr>
              <a:lnSpc>
                <a:spcPct val="100000"/>
              </a:lnSpc>
              <a:defRPr sz="1000"/>
            </a:lvl1pPr>
          </a:lstStyle>
          <a:p>
            <a:r>
              <a:rPr lang="en-US" smtClean="0"/>
              <a:t>Click icon to add chart</a:t>
            </a:r>
            <a:endParaRPr lang="en-CA"/>
          </a:p>
        </p:txBody>
      </p:sp>
      <p:sp>
        <p:nvSpPr>
          <p:cNvPr id="9" name="Espace réservé du texte 4"/>
          <p:cNvSpPr>
            <a:spLocks noGrp="1"/>
          </p:cNvSpPr>
          <p:nvPr>
            <p:ph type="body" sz="quarter" idx="3" hasCustomPrompt="1"/>
          </p:nvPr>
        </p:nvSpPr>
        <p:spPr>
          <a:xfrm>
            <a:off x="368106" y="1214422"/>
            <a:ext cx="5139409" cy="639762"/>
          </a:xfrm>
        </p:spPr>
        <p:txBody>
          <a:bodyPr lIns="0" rIns="72000" anchor="ctr" anchorCtr="0">
            <a:normAutofit/>
          </a:bodyPr>
          <a:lstStyle>
            <a:lvl1pPr marL="0" indent="0">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CA" smtClean="0"/>
              <a:t>Click to edit text</a:t>
            </a:r>
            <a:endParaRPr lang="en-CA" dirty="0" smtClean="0"/>
          </a:p>
        </p:txBody>
      </p:sp>
      <p:sp>
        <p:nvSpPr>
          <p:cNvPr id="10" name="Espace réservé du texte 4"/>
          <p:cNvSpPr>
            <a:spLocks noGrp="1"/>
          </p:cNvSpPr>
          <p:nvPr>
            <p:ph type="body" sz="quarter" idx="13" hasCustomPrompt="1"/>
          </p:nvPr>
        </p:nvSpPr>
        <p:spPr>
          <a:xfrm>
            <a:off x="5724128" y="1214422"/>
            <a:ext cx="3013757" cy="639762"/>
          </a:xfrm>
        </p:spPr>
        <p:txBody>
          <a:bodyPr lIns="0" rIns="72000" anchor="ctr" anchorCtr="0">
            <a:normAutofit/>
          </a:bodyPr>
          <a:lstStyle>
            <a:lvl1pPr marL="0" indent="0">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CA" dirty="0" smtClean="0"/>
              <a:t>Click to edit text</a:t>
            </a:r>
          </a:p>
        </p:txBody>
      </p:sp>
      <p:sp>
        <p:nvSpPr>
          <p:cNvPr id="12" name="Text Placeholder 11"/>
          <p:cNvSpPr>
            <a:spLocks noGrp="1"/>
          </p:cNvSpPr>
          <p:nvPr>
            <p:ph type="body" sz="quarter" idx="14" hasCustomPrompt="1"/>
          </p:nvPr>
        </p:nvSpPr>
        <p:spPr>
          <a:xfrm>
            <a:off x="5724128" y="1857817"/>
            <a:ext cx="3013757" cy="4104000"/>
          </a:xfrm>
          <a:ln>
            <a:noFill/>
          </a:ln>
        </p:spPr>
        <p:txBody>
          <a:bodyPr/>
          <a:lstStyle>
            <a:lvl1pPr>
              <a:lnSpc>
                <a:spcPct val="100000"/>
              </a:lnSpc>
              <a:defRPr/>
            </a:lvl1pPr>
            <a:lvl2pPr>
              <a:lnSpc>
                <a:spcPct val="100000"/>
              </a:lnSpc>
              <a:defRPr/>
            </a:lvl2pPr>
            <a:lvl3pPr>
              <a:lnSpc>
                <a:spcPct val="100000"/>
              </a:lnSpc>
              <a:defRPr/>
            </a:lvl3pPr>
            <a:lvl4pPr>
              <a:lnSpc>
                <a:spcPct val="100000"/>
              </a:lnSpc>
              <a:defRPr/>
            </a:lvl4pPr>
            <a:lvl5pPr>
              <a:defRPr/>
            </a:lvl5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13"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15"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
        <p:nvSpPr>
          <p:cNvPr id="11"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702506075"/>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Image 8">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91264" cy="41805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noProof="0" smtClean="0"/>
              <a:t>EXAMPLE OF A LONG SECTION TITLE FOR PRESENTATION</a:t>
            </a:r>
            <a:endParaRPr lang="en-CA" noProof="0"/>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noProof="0" smtClean="0"/>
              <a:pPr/>
              <a:t>‹#›</a:t>
            </a:fld>
            <a:endParaRPr lang="en-CA" noProof="0"/>
          </a:p>
        </p:txBody>
      </p:sp>
      <p:sp>
        <p:nvSpPr>
          <p:cNvPr id="14" name="Espace réservé du contenu 13"/>
          <p:cNvSpPr>
            <a:spLocks noGrp="1"/>
          </p:cNvSpPr>
          <p:nvPr>
            <p:ph sz="quarter" idx="13"/>
          </p:nvPr>
        </p:nvSpPr>
        <p:spPr>
          <a:xfrm>
            <a:off x="457200" y="836712"/>
            <a:ext cx="8275298" cy="360040"/>
          </a:xfrm>
        </p:spPr>
        <p:txBody>
          <a:bodyPr lIns="0">
            <a:noAutofit/>
          </a:bodyPr>
          <a:lstStyle>
            <a:lvl1pPr>
              <a:defRPr sz="1600" b="1" cap="all" baseline="0">
                <a:solidFill>
                  <a:srgbClr val="808D97"/>
                </a:solidFill>
              </a:defRPr>
            </a:lvl1pPr>
          </a:lstStyle>
          <a:p>
            <a:pPr lvl="0"/>
            <a:r>
              <a:rPr lang="en-US" noProof="0" smtClean="0"/>
              <a:t>Click to edit Master text styles</a:t>
            </a:r>
          </a:p>
        </p:txBody>
      </p:sp>
      <p:pic>
        <p:nvPicPr>
          <p:cNvPr id="15" name="Imag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
        <p:nvSpPr>
          <p:cNvPr id="8" name="Espace réservé pour une image  7"/>
          <p:cNvSpPr>
            <a:spLocks noGrp="1"/>
          </p:cNvSpPr>
          <p:nvPr>
            <p:ph type="pic" sz="quarter" idx="15"/>
          </p:nvPr>
        </p:nvSpPr>
        <p:spPr>
          <a:xfrm>
            <a:off x="467544" y="1620000"/>
            <a:ext cx="2412000" cy="3600000"/>
          </a:xfrm>
        </p:spPr>
        <p:txBody>
          <a:bodyPr lIns="0" tIns="0" rIns="0" bIns="0"/>
          <a:lstStyle/>
          <a:p>
            <a:r>
              <a:rPr lang="en-US" noProof="0" smtClean="0"/>
              <a:t>Click icon to add picture</a:t>
            </a:r>
            <a:endParaRPr lang="en-CA" noProof="0"/>
          </a:p>
        </p:txBody>
      </p:sp>
      <p:sp>
        <p:nvSpPr>
          <p:cNvPr id="17" name="Espace réservé pour une image  7"/>
          <p:cNvSpPr>
            <a:spLocks noGrp="1"/>
          </p:cNvSpPr>
          <p:nvPr>
            <p:ph type="pic" sz="quarter" idx="19"/>
          </p:nvPr>
        </p:nvSpPr>
        <p:spPr>
          <a:xfrm>
            <a:off x="3383367" y="1620000"/>
            <a:ext cx="2412000" cy="3600000"/>
          </a:xfrm>
        </p:spPr>
        <p:txBody>
          <a:bodyPr lIns="0" tIns="0" rIns="0" bIns="0"/>
          <a:lstStyle/>
          <a:p>
            <a:r>
              <a:rPr lang="en-US" noProof="0" smtClean="0"/>
              <a:t>Click icon to add picture</a:t>
            </a:r>
            <a:endParaRPr lang="en-CA" noProof="0"/>
          </a:p>
        </p:txBody>
      </p:sp>
      <p:sp>
        <p:nvSpPr>
          <p:cNvPr id="20" name="Espace réservé pour une image  7"/>
          <p:cNvSpPr>
            <a:spLocks noGrp="1"/>
          </p:cNvSpPr>
          <p:nvPr>
            <p:ph type="pic" sz="quarter" idx="22"/>
          </p:nvPr>
        </p:nvSpPr>
        <p:spPr>
          <a:xfrm>
            <a:off x="6335695" y="1620000"/>
            <a:ext cx="2412000" cy="3600000"/>
          </a:xfrm>
        </p:spPr>
        <p:txBody>
          <a:bodyPr lIns="0" tIns="0" rIns="0" bIns="0"/>
          <a:lstStyle/>
          <a:p>
            <a:r>
              <a:rPr lang="en-US" noProof="0" smtClean="0"/>
              <a:t>Click icon to add picture</a:t>
            </a:r>
            <a:endParaRPr lang="en-CA" noProof="0"/>
          </a:p>
        </p:txBody>
      </p:sp>
      <p:sp>
        <p:nvSpPr>
          <p:cNvPr id="10" name="Espace réservé du texte 9"/>
          <p:cNvSpPr>
            <a:spLocks noGrp="1"/>
          </p:cNvSpPr>
          <p:nvPr>
            <p:ph type="body" sz="quarter" idx="26"/>
          </p:nvPr>
        </p:nvSpPr>
        <p:spPr>
          <a:xfrm>
            <a:off x="468313" y="5299993"/>
            <a:ext cx="2412000" cy="649287"/>
          </a:xfrm>
        </p:spPr>
        <p:txBody>
          <a:bodyPr>
            <a:normAutofit/>
          </a:bodyPr>
          <a:lstStyle>
            <a:lvl1pPr algn="ctr">
              <a:defRPr sz="1000"/>
            </a:lvl1pPr>
          </a:lstStyle>
          <a:p>
            <a:pPr lvl="0"/>
            <a:r>
              <a:rPr lang="en-US" noProof="0" smtClean="0"/>
              <a:t>Click to edit Master text styles</a:t>
            </a:r>
          </a:p>
        </p:txBody>
      </p:sp>
      <p:sp>
        <p:nvSpPr>
          <p:cNvPr id="26" name="Espace réservé du texte 9"/>
          <p:cNvSpPr>
            <a:spLocks noGrp="1"/>
          </p:cNvSpPr>
          <p:nvPr>
            <p:ph type="body" sz="quarter" idx="27"/>
          </p:nvPr>
        </p:nvSpPr>
        <p:spPr>
          <a:xfrm>
            <a:off x="3366000" y="5299993"/>
            <a:ext cx="2412000" cy="649287"/>
          </a:xfrm>
        </p:spPr>
        <p:txBody>
          <a:bodyPr>
            <a:normAutofit/>
          </a:bodyPr>
          <a:lstStyle>
            <a:lvl1pPr algn="ctr">
              <a:defRPr sz="1000"/>
            </a:lvl1pPr>
          </a:lstStyle>
          <a:p>
            <a:pPr lvl="0"/>
            <a:r>
              <a:rPr lang="en-US" noProof="0" smtClean="0"/>
              <a:t>Click to edit Master text styles</a:t>
            </a:r>
          </a:p>
        </p:txBody>
      </p:sp>
      <p:sp>
        <p:nvSpPr>
          <p:cNvPr id="27" name="Espace réservé du texte 9"/>
          <p:cNvSpPr>
            <a:spLocks noGrp="1"/>
          </p:cNvSpPr>
          <p:nvPr>
            <p:ph type="body" sz="quarter" idx="28"/>
          </p:nvPr>
        </p:nvSpPr>
        <p:spPr>
          <a:xfrm>
            <a:off x="6336464" y="5299993"/>
            <a:ext cx="2412000" cy="649287"/>
          </a:xfrm>
        </p:spPr>
        <p:txBody>
          <a:bodyPr>
            <a:normAutofit/>
          </a:bodyPr>
          <a:lstStyle>
            <a:lvl1pPr algn="ctr">
              <a:defRPr sz="1000"/>
            </a:lvl1pPr>
          </a:lstStyle>
          <a:p>
            <a:pPr lvl="0"/>
            <a:r>
              <a:rPr lang="en-US" noProof="0" smtClean="0"/>
              <a:t>Click to edit Master text styles</a:t>
            </a:r>
          </a:p>
        </p:txBody>
      </p:sp>
    </p:spTree>
    <p:extLst>
      <p:ext uri="{BB962C8B-B14F-4D97-AF65-F5344CB8AC3E}">
        <p14:creationId xmlns:p14="http://schemas.microsoft.com/office/powerpoint/2010/main" val="1827125970"/>
      </p:ext>
    </p:extLst>
  </p:cSld>
  <p:clrMapOvr>
    <a:masterClrMapping/>
  </p:clrMapOvr>
  <p:timing>
    <p:tnLst>
      <p:par>
        <p:cTn id="1" dur="indefinite" restart="never" nodeType="tmRoot"/>
      </p:par>
    </p:tnLst>
  </p:timing>
</p:sldLayout>
</file>

<file path=ppt/slideLayouts/slideLayout280.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lnSpc>
                <a:spcPct val="100000"/>
              </a:lnSpc>
              <a:defRPr/>
            </a:lvl1pPr>
          </a:lstStyle>
          <a:p>
            <a:r>
              <a:rPr lang="en-CA" noProof="0" smtClean="0"/>
              <a:t>Click to edit title</a:t>
            </a:r>
            <a:endParaRPr lang="en-CA" dirty="0"/>
          </a:p>
        </p:txBody>
      </p:sp>
      <p:sp>
        <p:nvSpPr>
          <p:cNvPr id="3" name="Espace réservé du contenu 2"/>
          <p:cNvSpPr>
            <a:spLocks noGrp="1"/>
          </p:cNvSpPr>
          <p:nvPr>
            <p:ph idx="1" hasCustomPrompt="1"/>
          </p:nvPr>
        </p:nvSpPr>
        <p:spPr>
          <a:xfrm>
            <a:off x="350729" y="1196752"/>
            <a:ext cx="8397735" cy="4752528"/>
          </a:xfrm>
        </p:spPr>
        <p:txBody>
          <a:bodyPr lIns="0" rIns="72000"/>
          <a:lstStyle>
            <a:lvl1pPr>
              <a:lnSpc>
                <a:spcPct val="100000"/>
              </a:lnSpc>
              <a:spcBef>
                <a:spcPts val="600"/>
              </a:spcBef>
              <a:defRPr/>
            </a:lvl1pPr>
            <a:lvl2pPr>
              <a:lnSpc>
                <a:spcPct val="100000"/>
              </a:lnSpc>
              <a:buClr>
                <a:srgbClr val="808D97"/>
              </a:buClr>
              <a:defRPr/>
            </a:lvl2pPr>
            <a:lvl3pPr>
              <a:lnSpc>
                <a:spcPct val="100000"/>
              </a:lnSpc>
              <a:buClr>
                <a:srgbClr val="8996A0"/>
              </a:buClr>
              <a:defRPr sz="1200"/>
            </a:lvl3pPr>
            <a:lvl4pPr>
              <a:lnSpc>
                <a:spcPct val="100000"/>
              </a:lnSpc>
              <a:buClr>
                <a:srgbClr val="8996A0"/>
              </a:buClr>
              <a:defRPr sz="1200"/>
            </a:lvl4p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p:txBody>
      </p:sp>
      <p:sp>
        <p:nvSpPr>
          <p:cNvPr id="8" name="Espace réservé du numéro de diapositive 5"/>
          <p:cNvSpPr>
            <a:spLocks noGrp="1"/>
          </p:cNvSpPr>
          <p:nvPr>
            <p:ph type="sldNum" sz="quarter" idx="15"/>
          </p:nvPr>
        </p:nvSpPr>
        <p:spPr>
          <a:xfrm>
            <a:off x="360040" y="6309320"/>
            <a:ext cx="323528" cy="360000"/>
          </a:xfrm>
          <a:prstGeom prst="rect">
            <a:avLst/>
          </a:prstGeom>
        </p:spPr>
        <p:txBody>
          <a:bodyPr/>
          <a:lstStyle>
            <a:lvl1pPr>
              <a:lnSpc>
                <a:spcPct val="100000"/>
              </a:lnSpc>
              <a:defRPr/>
            </a:lvl1pPr>
          </a:lstStyle>
          <a:p>
            <a:fld id="{CCEA77D5-0B01-41C0-8AB2-471B057BD053}" type="slidenum">
              <a:rPr lang="en-CA" smtClean="0"/>
              <a:pPr/>
              <a:t>‹#›</a:t>
            </a:fld>
            <a:endParaRPr lang="en-CA" dirty="0"/>
          </a:p>
        </p:txBody>
      </p:sp>
      <p:sp>
        <p:nvSpPr>
          <p:cNvPr id="9" name="Text Placeholder 6"/>
          <p:cNvSpPr>
            <a:spLocks noGrp="1"/>
          </p:cNvSpPr>
          <p:nvPr>
            <p:ph type="body" sz="quarter" idx="16" hasCustomPrompt="1"/>
          </p:nvPr>
        </p:nvSpPr>
        <p:spPr>
          <a:xfrm>
            <a:off x="755576" y="6308725"/>
            <a:ext cx="6119887" cy="360363"/>
          </a:xfrm>
        </p:spPr>
        <p:txBody>
          <a:bodyPr anchor="ctr">
            <a:noAutofit/>
          </a:bodyPr>
          <a:lstStyle>
            <a:lvl1pPr>
              <a:lnSpc>
                <a:spcPct val="1000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dirty="0" smtClean="0"/>
              <a:t>Click to add notes</a:t>
            </a:r>
            <a:endParaRPr lang="en-CA" dirty="0"/>
          </a:p>
        </p:txBody>
      </p:sp>
      <p:sp>
        <p:nvSpPr>
          <p:cNvPr id="6"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2401917050"/>
      </p:ext>
    </p:extLst>
  </p:cSld>
  <p:clrMapOvr>
    <a:masterClrMapping/>
  </p:clrMapOvr>
  <p:timing>
    <p:tnLst>
      <p:par>
        <p:cTn id="1" dur="indefinite" restart="never" nodeType="tmRoot"/>
      </p:par>
    </p:tnLst>
  </p:timing>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10" name="Rectangle 9"/>
          <p:cNvSpPr/>
          <p:nvPr userDrawn="1">
            <p:custDataLst>
              <p:tags r:id="rId2"/>
            </p:custDataLst>
          </p:nvPr>
        </p:nvSpPr>
        <p:spPr>
          <a:xfrm>
            <a:off x="-36512" y="0"/>
            <a:ext cx="9144000" cy="6250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graphicFrame>
        <p:nvGraphicFramePr>
          <p:cNvPr id="9" name="Object 8" hidden="1"/>
          <p:cNvGraphicFramePr>
            <a:graphicFrameLocks noChangeAspect="1"/>
          </p:cNvGraphicFramePr>
          <p:nvPr>
            <p:custDataLst>
              <p:tags r:id="rId3"/>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52657" name="think-cell Slide" r:id="rId6" imgW="360" imgH="360" progId="TCLayout.ActiveDocument.1">
                  <p:embed/>
                </p:oleObj>
              </mc:Choice>
              <mc:Fallback>
                <p:oleObj name="think-cell Slide" r:id="rId6" imgW="360" imgH="360" progId="TCLayout.ActiveDocument.1">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8" name="Image 7"/>
          <p:cNvPicPr>
            <a:picLocks noChangeAspect="1"/>
          </p:cNvPicPr>
          <p:nvPr userDrawn="1">
            <p:custDataLst>
              <p:tags r:id="rId4"/>
            </p:custDataLst>
          </p:nvPr>
        </p:nvPicPr>
        <p:blipFill rotWithShape="1">
          <a:blip r:embed="rId8" cstate="print">
            <a:extLst>
              <a:ext uri="{28A0092B-C50C-407E-A947-70E740481C1C}">
                <a14:useLocalDpi xmlns:a14="http://schemas.microsoft.com/office/drawing/2010/main" val="0"/>
              </a:ext>
            </a:extLst>
          </a:blip>
          <a:srcRect r="18542"/>
          <a:stretch/>
        </p:blipFill>
        <p:spPr>
          <a:xfrm>
            <a:off x="5220072" y="130145"/>
            <a:ext cx="3923929" cy="5845581"/>
          </a:xfrm>
          <a:prstGeom prst="rect">
            <a:avLst/>
          </a:prstGeom>
        </p:spPr>
      </p:pic>
      <p:sp>
        <p:nvSpPr>
          <p:cNvPr id="14" name="Title 1"/>
          <p:cNvSpPr>
            <a:spLocks noGrp="1"/>
          </p:cNvSpPr>
          <p:nvPr>
            <p:ph type="ctrTitle"/>
          </p:nvPr>
        </p:nvSpPr>
        <p:spPr>
          <a:xfrm>
            <a:off x="5580112" y="836712"/>
            <a:ext cx="3168352" cy="2376264"/>
          </a:xfrm>
        </p:spPr>
        <p:txBody>
          <a:bodyPr anchor="ctr" anchorCtr="0"/>
          <a:lstStyle/>
          <a:p>
            <a:r>
              <a:rPr lang="en-US" smtClean="0"/>
              <a:t>Click to edit Master title style</a:t>
            </a:r>
            <a:endParaRPr lang="en-CA" dirty="0"/>
          </a:p>
        </p:txBody>
      </p:sp>
      <p:sp>
        <p:nvSpPr>
          <p:cNvPr id="15" name="Sous-titre 2"/>
          <p:cNvSpPr>
            <a:spLocks noGrp="1"/>
          </p:cNvSpPr>
          <p:nvPr>
            <p:ph type="subTitle" idx="1"/>
          </p:nvPr>
        </p:nvSpPr>
        <p:spPr>
          <a:xfrm>
            <a:off x="5580112" y="3356992"/>
            <a:ext cx="3168352" cy="2281808"/>
          </a:xfrm>
        </p:spPr>
        <p:txBody>
          <a:bodyPr lIns="0" anchor="ctr" anchorCtr="0">
            <a:normAutofit/>
          </a:bodyPr>
          <a:lstStyle>
            <a:lvl1pPr marL="0" indent="0" algn="l">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CA" dirty="0"/>
          </a:p>
        </p:txBody>
      </p:sp>
      <p:pic>
        <p:nvPicPr>
          <p:cNvPr id="16" name="Image 15"/>
          <p:cNvPicPr>
            <a:picLocks noChangeAspect="1"/>
          </p:cNvPicPr>
          <p:nvPr userDrawn="1"/>
        </p:nvPicPr>
        <p:blipFill rotWithShape="1">
          <a:blip r:embed="rId9" cstate="screen">
            <a:extLst>
              <a:ext uri="{28A0092B-C50C-407E-A947-70E740481C1C}">
                <a14:useLocalDpi xmlns:a14="http://schemas.microsoft.com/office/drawing/2010/main"/>
              </a:ext>
            </a:extLst>
          </a:blip>
          <a:srcRect/>
          <a:stretch/>
        </p:blipFill>
        <p:spPr>
          <a:xfrm>
            <a:off x="-36512" y="0"/>
            <a:ext cx="5056548" cy="6858000"/>
          </a:xfrm>
          <a:prstGeom prst="rect">
            <a:avLst/>
          </a:prstGeom>
        </p:spPr>
      </p:pic>
    </p:spTree>
    <p:extLst>
      <p:ext uri="{BB962C8B-B14F-4D97-AF65-F5344CB8AC3E}">
        <p14:creationId xmlns:p14="http://schemas.microsoft.com/office/powerpoint/2010/main" val="2780919528"/>
      </p:ext>
    </p:extLst>
  </p:cSld>
  <p:clrMapOvr>
    <a:masterClrMapping/>
  </p:clrMapOvr>
  <p:timing>
    <p:tnLst>
      <p:par>
        <p:cTn id="1" dur="indefinite" restart="never" nodeType="tmRoot"/>
      </p:par>
    </p:tnLst>
  </p:timing>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BT Diapositive de titre">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53681" name="think-cell Slide" r:id="rId7" imgW="360" imgH="360" progId="TCLayout.ActiveDocument.1">
                  <p:embed/>
                </p:oleObj>
              </mc:Choice>
              <mc:Fallback>
                <p:oleObj name="think-cell Slide" r:id="rId7" imgW="360" imgH="360" progId="TCLayout.ActiveDocument.1">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5"/>
          <p:cNvSpPr/>
          <p:nvPr userDrawn="1">
            <p:custDataLst>
              <p:tags r:id="rId3"/>
            </p:custDataLst>
          </p:nvPr>
        </p:nvSpPr>
        <p:spPr>
          <a:xfrm>
            <a:off x="0" y="0"/>
            <a:ext cx="9144000" cy="6250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pic>
        <p:nvPicPr>
          <p:cNvPr id="8" name="Image 7"/>
          <p:cNvPicPr>
            <a:picLocks noChangeAspect="1"/>
          </p:cNvPicPr>
          <p:nvPr userDrawn="1">
            <p:custDataLst>
              <p:tags r:id="rId4"/>
            </p:custDataLst>
          </p:nvPr>
        </p:nvPicPr>
        <p:blipFill rotWithShape="1">
          <a:blip r:embed="rId9" cstate="print">
            <a:extLst>
              <a:ext uri="{28A0092B-C50C-407E-A947-70E740481C1C}">
                <a14:useLocalDpi xmlns:a14="http://schemas.microsoft.com/office/drawing/2010/main" val="0"/>
              </a:ext>
            </a:extLst>
          </a:blip>
          <a:srcRect r="18542"/>
          <a:stretch/>
        </p:blipFill>
        <p:spPr>
          <a:xfrm>
            <a:off x="5220072" y="130145"/>
            <a:ext cx="3923929" cy="5845581"/>
          </a:xfrm>
          <a:prstGeom prst="rect">
            <a:avLst/>
          </a:prstGeom>
        </p:spPr>
      </p:pic>
      <p:sp>
        <p:nvSpPr>
          <p:cNvPr id="10" name="Titre 1"/>
          <p:cNvSpPr>
            <a:spLocks noGrp="1"/>
          </p:cNvSpPr>
          <p:nvPr userDrawn="1">
            <p:ph type="ctrTitle"/>
            <p:custDataLst>
              <p:tags r:id="rId5"/>
            </p:custDataLst>
          </p:nvPr>
        </p:nvSpPr>
        <p:spPr>
          <a:xfrm>
            <a:off x="5580112" y="836712"/>
            <a:ext cx="3168352" cy="2376264"/>
          </a:xfrm>
        </p:spPr>
        <p:txBody>
          <a:bodyPr anchor="ctr" anchorCtr="0">
            <a:normAutofit/>
          </a:bodyPr>
          <a:lstStyle>
            <a:lvl1pPr algn="l">
              <a:lnSpc>
                <a:spcPct val="100000"/>
              </a:lnSpc>
              <a:defRPr sz="2000" cap="none" baseline="0">
                <a:solidFill>
                  <a:schemeClr val="accent1"/>
                </a:solidFill>
                <a:latin typeface="Arial Black" pitchFamily="34" charset="0"/>
              </a:defRPr>
            </a:lvl1pPr>
          </a:lstStyle>
          <a:p>
            <a:r>
              <a:rPr lang="en-US" noProof="0" smtClean="0"/>
              <a:t>Click to edit Master title style</a:t>
            </a:r>
            <a:endParaRPr lang="en-CA" noProof="0" dirty="0"/>
          </a:p>
        </p:txBody>
      </p:sp>
      <p:sp>
        <p:nvSpPr>
          <p:cNvPr id="17" name="Text Placeholder 16"/>
          <p:cNvSpPr>
            <a:spLocks noGrp="1"/>
          </p:cNvSpPr>
          <p:nvPr>
            <p:ph type="body" sz="quarter" idx="10"/>
          </p:nvPr>
        </p:nvSpPr>
        <p:spPr>
          <a:xfrm>
            <a:off x="5580063" y="3357563"/>
            <a:ext cx="3168650" cy="2232025"/>
          </a:xfrm>
        </p:spPr>
        <p:txBody>
          <a:bodyPr lIns="0" anchor="ctr">
            <a:normAutofit/>
          </a:bodyPr>
          <a:lstStyle>
            <a:lvl1pPr>
              <a:lnSpc>
                <a:spcPct val="100000"/>
              </a:lnSpc>
              <a:defRPr sz="1400">
                <a:solidFill>
                  <a:srgbClr val="808D97"/>
                </a:solidFill>
              </a:defRPr>
            </a:lvl1pPr>
          </a:lstStyle>
          <a:p>
            <a:pPr lvl="0"/>
            <a:r>
              <a:rPr lang="en-US" noProof="0" smtClean="0"/>
              <a:t>Click to edit Master text styles</a:t>
            </a:r>
          </a:p>
        </p:txBody>
      </p:sp>
      <p:sp>
        <p:nvSpPr>
          <p:cNvPr id="3" name="Espace réservé pour une image  2"/>
          <p:cNvSpPr>
            <a:spLocks noGrp="1"/>
          </p:cNvSpPr>
          <p:nvPr>
            <p:ph type="pic" sz="quarter" idx="11"/>
          </p:nvPr>
        </p:nvSpPr>
        <p:spPr>
          <a:xfrm>
            <a:off x="0" y="0"/>
            <a:ext cx="5076056" cy="6858000"/>
          </a:xfrm>
        </p:spPr>
        <p:txBody>
          <a:bodyPr/>
          <a:lstStyle/>
          <a:p>
            <a:r>
              <a:rPr lang="en-US" smtClean="0"/>
              <a:t>Click icon to add picture</a:t>
            </a:r>
            <a:endParaRPr lang="fr-CA" dirty="0"/>
          </a:p>
        </p:txBody>
      </p:sp>
    </p:spTree>
    <p:extLst>
      <p:ext uri="{BB962C8B-B14F-4D97-AF65-F5344CB8AC3E}">
        <p14:creationId xmlns:p14="http://schemas.microsoft.com/office/powerpoint/2010/main" val="2252616434"/>
      </p:ext>
    </p:extLst>
  </p:cSld>
  <p:clrMapOvr>
    <a:masterClrMapping/>
  </p:clrMapOvr>
  <p:timing>
    <p:tnLst>
      <p:par>
        <p:cTn id="1" dur="indefinite" restart="never" nodeType="tmRoot"/>
      </p:par>
    </p:tnLst>
  </p:timing>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aphicFrame>
        <p:nvGraphicFramePr>
          <p:cNvPr id="23" name="Object 22"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54705" name="think-cell Slide" r:id="rId16" imgW="500" imgH="500" progId="TCLayout.ActiveDocument.1">
                  <p:embed/>
                </p:oleObj>
              </mc:Choice>
              <mc:Fallback>
                <p:oleObj name="think-cell Slide" r:id="rId16" imgW="500" imgH="500" progId="TCLayout.ActiveDocument.1">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2" name="Espace réservé du titre 1"/>
          <p:cNvSpPr>
            <a:spLocks noGrp="1"/>
          </p:cNvSpPr>
          <p:nvPr>
            <p:ph type="title"/>
            <p:custDataLst>
              <p:tags r:id="rId3"/>
            </p:custDataLst>
          </p:nvPr>
        </p:nvSpPr>
        <p:spPr>
          <a:xfrm>
            <a:off x="350729" y="188640"/>
            <a:ext cx="8397735" cy="717944"/>
          </a:xfrm>
          <a:prstGeom prst="rect">
            <a:avLst/>
          </a:prstGeom>
        </p:spPr>
        <p:txBody>
          <a:bodyPr vert="horz" lIns="0" tIns="45720" rIns="91440" bIns="45720" rtlCol="0" anchor="t" anchorCtr="0">
            <a:noAutofit/>
          </a:bodyPr>
          <a:lstStyle>
            <a:lvl1pPr>
              <a:defRPr/>
            </a:lvl1pPr>
          </a:lstStyle>
          <a:p>
            <a:r>
              <a:rPr lang="en-US" noProof="0" smtClean="0"/>
              <a:t>Click to edit Master title style</a:t>
            </a:r>
            <a:endParaRPr lang="en-CA" noProof="0" dirty="0"/>
          </a:p>
        </p:txBody>
      </p:sp>
      <p:sp>
        <p:nvSpPr>
          <p:cNvPr id="24" name="Text Placeholder 16"/>
          <p:cNvSpPr>
            <a:spLocks noGrp="1"/>
          </p:cNvSpPr>
          <p:nvPr>
            <p:ph type="body" sz="quarter" idx="10"/>
            <p:custDataLst>
              <p:tags r:id="rId4"/>
            </p:custDataLst>
          </p:nvPr>
        </p:nvSpPr>
        <p:spPr>
          <a:xfrm>
            <a:off x="1115617" y="1196752"/>
            <a:ext cx="7416823" cy="576064"/>
          </a:xfrm>
          <a:solidFill>
            <a:srgbClr val="DCE5E4"/>
          </a:solidFill>
        </p:spPr>
        <p:txBody>
          <a:bodyPr anchor="ctr">
            <a:normAutofit/>
          </a:bodyPr>
          <a:lstStyle>
            <a:lvl1pPr>
              <a:lnSpc>
                <a:spcPct val="100000"/>
              </a:lnSpc>
              <a:defRPr sz="1600" b="1" cap="all" baseline="0">
                <a:solidFill>
                  <a:srgbClr val="808D97"/>
                </a:solidFill>
              </a:defRPr>
            </a:lvl1pPr>
          </a:lstStyle>
          <a:p>
            <a:pPr lvl="0"/>
            <a:r>
              <a:rPr lang="en-US" smtClean="0"/>
              <a:t>Click to edit Master text styles</a:t>
            </a:r>
          </a:p>
        </p:txBody>
      </p:sp>
      <p:sp>
        <p:nvSpPr>
          <p:cNvPr id="26" name="Text Placeholder 16"/>
          <p:cNvSpPr>
            <a:spLocks noGrp="1"/>
          </p:cNvSpPr>
          <p:nvPr>
            <p:ph type="body" sz="quarter" idx="11"/>
            <p:custDataLst>
              <p:tags r:id="rId5"/>
            </p:custDataLst>
          </p:nvPr>
        </p:nvSpPr>
        <p:spPr>
          <a:xfrm>
            <a:off x="1115616" y="1916832"/>
            <a:ext cx="7416823" cy="576064"/>
          </a:xfrm>
        </p:spPr>
        <p:txBody>
          <a:bodyPr anchor="ctr">
            <a:normAutofit/>
          </a:bodyPr>
          <a:lstStyle>
            <a:lvl1pPr>
              <a:defRPr sz="1600" b="1" cap="all" baseline="0">
                <a:solidFill>
                  <a:srgbClr val="808D97"/>
                </a:solidFill>
              </a:defRPr>
            </a:lvl1pPr>
          </a:lstStyle>
          <a:p>
            <a:pPr lvl="0"/>
            <a:r>
              <a:rPr lang="en-US" smtClean="0"/>
              <a:t>Click to edit Master text styles</a:t>
            </a:r>
          </a:p>
        </p:txBody>
      </p:sp>
      <p:sp>
        <p:nvSpPr>
          <p:cNvPr id="27" name="Text Placeholder 16"/>
          <p:cNvSpPr>
            <a:spLocks noGrp="1"/>
          </p:cNvSpPr>
          <p:nvPr>
            <p:ph type="body" sz="quarter" idx="12"/>
            <p:custDataLst>
              <p:tags r:id="rId6"/>
            </p:custDataLst>
          </p:nvPr>
        </p:nvSpPr>
        <p:spPr>
          <a:xfrm>
            <a:off x="1115616" y="2636912"/>
            <a:ext cx="7416823" cy="576064"/>
          </a:xfrm>
        </p:spPr>
        <p:txBody>
          <a:bodyPr anchor="ctr">
            <a:normAutofit/>
          </a:bodyPr>
          <a:lstStyle>
            <a:lvl1pPr>
              <a:defRPr sz="1600" b="1" cap="all" baseline="0">
                <a:solidFill>
                  <a:srgbClr val="808D97"/>
                </a:solidFill>
              </a:defRPr>
            </a:lvl1pPr>
          </a:lstStyle>
          <a:p>
            <a:pPr lvl="0"/>
            <a:r>
              <a:rPr lang="en-US" smtClean="0"/>
              <a:t>Click to edit Master text styles</a:t>
            </a:r>
          </a:p>
        </p:txBody>
      </p:sp>
      <p:sp>
        <p:nvSpPr>
          <p:cNvPr id="28" name="Text Placeholder 16"/>
          <p:cNvSpPr>
            <a:spLocks noGrp="1"/>
          </p:cNvSpPr>
          <p:nvPr>
            <p:ph type="body" sz="quarter" idx="13"/>
            <p:custDataLst>
              <p:tags r:id="rId7"/>
            </p:custDataLst>
          </p:nvPr>
        </p:nvSpPr>
        <p:spPr>
          <a:xfrm>
            <a:off x="1115616" y="3356992"/>
            <a:ext cx="7416823" cy="576064"/>
          </a:xfrm>
        </p:spPr>
        <p:txBody>
          <a:bodyPr anchor="ctr">
            <a:normAutofit/>
          </a:bodyPr>
          <a:lstStyle>
            <a:lvl1pPr>
              <a:defRPr sz="1600" b="1" cap="all" baseline="0">
                <a:solidFill>
                  <a:srgbClr val="808D97"/>
                </a:solidFill>
              </a:defRPr>
            </a:lvl1pPr>
          </a:lstStyle>
          <a:p>
            <a:pPr lvl="0"/>
            <a:r>
              <a:rPr lang="en-US" smtClean="0"/>
              <a:t>Click to edit Master text styles</a:t>
            </a:r>
          </a:p>
        </p:txBody>
      </p:sp>
      <p:sp>
        <p:nvSpPr>
          <p:cNvPr id="29" name="Text Placeholder 16"/>
          <p:cNvSpPr>
            <a:spLocks noGrp="1"/>
          </p:cNvSpPr>
          <p:nvPr>
            <p:ph type="body" sz="quarter" idx="14"/>
            <p:custDataLst>
              <p:tags r:id="rId8"/>
            </p:custDataLst>
          </p:nvPr>
        </p:nvSpPr>
        <p:spPr>
          <a:xfrm>
            <a:off x="1115616" y="4077072"/>
            <a:ext cx="7416823" cy="576064"/>
          </a:xfrm>
        </p:spPr>
        <p:txBody>
          <a:bodyPr anchor="ctr">
            <a:normAutofit/>
          </a:bodyPr>
          <a:lstStyle>
            <a:lvl1pPr>
              <a:defRPr sz="1600" b="1" cap="all" baseline="0">
                <a:solidFill>
                  <a:srgbClr val="808D97"/>
                </a:solidFill>
              </a:defRPr>
            </a:lvl1pPr>
          </a:lstStyle>
          <a:p>
            <a:pPr lvl="0"/>
            <a:r>
              <a:rPr lang="en-US" smtClean="0"/>
              <a:t>Click to edit Master text styles</a:t>
            </a:r>
          </a:p>
        </p:txBody>
      </p:sp>
      <p:sp>
        <p:nvSpPr>
          <p:cNvPr id="15" name="Text Placeholder 14"/>
          <p:cNvSpPr>
            <a:spLocks noGrp="1"/>
          </p:cNvSpPr>
          <p:nvPr>
            <p:ph type="body" sz="quarter" idx="15" hasCustomPrompt="1"/>
            <p:custDataLst>
              <p:tags r:id="rId9"/>
            </p:custDataLst>
          </p:nvPr>
        </p:nvSpPr>
        <p:spPr>
          <a:xfrm>
            <a:off x="496100" y="1196752"/>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1</a:t>
            </a:r>
            <a:endParaRPr lang="en-CA" dirty="0"/>
          </a:p>
        </p:txBody>
      </p:sp>
      <p:sp>
        <p:nvSpPr>
          <p:cNvPr id="16" name="Text Placeholder 14"/>
          <p:cNvSpPr>
            <a:spLocks noGrp="1"/>
          </p:cNvSpPr>
          <p:nvPr>
            <p:ph type="body" sz="quarter" idx="16" hasCustomPrompt="1"/>
            <p:custDataLst>
              <p:tags r:id="rId10"/>
            </p:custDataLst>
          </p:nvPr>
        </p:nvSpPr>
        <p:spPr>
          <a:xfrm>
            <a:off x="496100" y="1916848"/>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2</a:t>
            </a:r>
            <a:endParaRPr lang="en-CA" dirty="0"/>
          </a:p>
        </p:txBody>
      </p:sp>
      <p:sp>
        <p:nvSpPr>
          <p:cNvPr id="17" name="Text Placeholder 14"/>
          <p:cNvSpPr>
            <a:spLocks noGrp="1"/>
          </p:cNvSpPr>
          <p:nvPr>
            <p:ph type="body" sz="quarter" idx="17" hasCustomPrompt="1"/>
            <p:custDataLst>
              <p:tags r:id="rId11"/>
            </p:custDataLst>
          </p:nvPr>
        </p:nvSpPr>
        <p:spPr>
          <a:xfrm>
            <a:off x="496100" y="2636944"/>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3</a:t>
            </a:r>
            <a:endParaRPr lang="en-CA" dirty="0"/>
          </a:p>
        </p:txBody>
      </p:sp>
      <p:sp>
        <p:nvSpPr>
          <p:cNvPr id="18" name="Text Placeholder 14"/>
          <p:cNvSpPr>
            <a:spLocks noGrp="1"/>
          </p:cNvSpPr>
          <p:nvPr>
            <p:ph type="body" sz="quarter" idx="18" hasCustomPrompt="1"/>
            <p:custDataLst>
              <p:tags r:id="rId12"/>
            </p:custDataLst>
          </p:nvPr>
        </p:nvSpPr>
        <p:spPr>
          <a:xfrm>
            <a:off x="496100" y="3357040"/>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4</a:t>
            </a:r>
            <a:endParaRPr lang="en-CA" dirty="0"/>
          </a:p>
        </p:txBody>
      </p:sp>
      <p:sp>
        <p:nvSpPr>
          <p:cNvPr id="19" name="Text Placeholder 14"/>
          <p:cNvSpPr>
            <a:spLocks noGrp="1"/>
          </p:cNvSpPr>
          <p:nvPr>
            <p:ph type="body" sz="quarter" idx="19" hasCustomPrompt="1"/>
            <p:custDataLst>
              <p:tags r:id="rId13"/>
            </p:custDataLst>
          </p:nvPr>
        </p:nvSpPr>
        <p:spPr>
          <a:xfrm>
            <a:off x="496100" y="4077136"/>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5</a:t>
            </a:r>
            <a:endParaRPr lang="en-CA" dirty="0"/>
          </a:p>
        </p:txBody>
      </p:sp>
      <p:sp>
        <p:nvSpPr>
          <p:cNvPr id="20" name="Espace réservé du numéro de diapositive 5"/>
          <p:cNvSpPr>
            <a:spLocks noGrp="1"/>
          </p:cNvSpPr>
          <p:nvPr>
            <p:ph type="sldNum" sz="quarter" idx="20"/>
            <p:custDataLst>
              <p:tags r:id="rId14"/>
            </p:custDataLst>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21"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3187559167"/>
      </p:ext>
    </p:extLst>
  </p:cSld>
  <p:clrMapOvr>
    <a:masterClrMapping/>
  </p:clrMapOvr>
  <p:timing>
    <p:tnLst>
      <p:par>
        <p:cTn id="1" dur="indefinite" restart="never" nodeType="tmRoot"/>
      </p:par>
    </p:tnLst>
  </p:timing>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Titre de section">
    <p:spTree>
      <p:nvGrpSpPr>
        <p:cNvPr id="1" name=""/>
        <p:cNvGrpSpPr/>
        <p:nvPr/>
      </p:nvGrpSpPr>
      <p:grpSpPr>
        <a:xfrm>
          <a:off x="0" y="0"/>
          <a:ext cx="0" cy="0"/>
          <a:chOff x="0" y="0"/>
          <a:chExt cx="0" cy="0"/>
        </a:xfrm>
      </p:grpSpPr>
      <p:pic>
        <p:nvPicPr>
          <p:cNvPr id="2" name="Image 1"/>
          <p:cNvPicPr>
            <a:picLocks noChangeAspect="1"/>
          </p:cNvPicPr>
          <p:nvPr userDrawn="1"/>
        </p:nvPicPr>
        <p:blipFill rotWithShape="1">
          <a:blip r:embed="rId6">
            <a:extLst>
              <a:ext uri="{28A0092B-C50C-407E-A947-70E740481C1C}">
                <a14:useLocalDpi xmlns:a14="http://schemas.microsoft.com/office/drawing/2010/main" val="0"/>
              </a:ext>
            </a:extLst>
          </a:blip>
          <a:srcRect r="15300"/>
          <a:stretch/>
        </p:blipFill>
        <p:spPr>
          <a:xfrm>
            <a:off x="5328592" y="1412776"/>
            <a:ext cx="3815408" cy="4364375"/>
          </a:xfrm>
          <a:prstGeom prst="rect">
            <a:avLst/>
          </a:prstGeom>
        </p:spPr>
      </p:pic>
      <p:graphicFrame>
        <p:nvGraphicFramePr>
          <p:cNvPr id="5" name="Object 4"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55729" name="think-cell Slide" r:id="rId7" imgW="360" imgH="360" progId="TCLayout.ActiveDocument.1">
                  <p:embed/>
                </p:oleObj>
              </mc:Choice>
              <mc:Fallback>
                <p:oleObj name="think-cell Slide" r:id="rId7" imgW="360" imgH="360" progId="TCLayout.ActiveDocument.1">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Espace réservé pour une image  4"/>
          <p:cNvSpPr>
            <a:spLocks noGrp="1"/>
          </p:cNvSpPr>
          <p:nvPr>
            <p:ph type="pic" sz="quarter" idx="10"/>
            <p:custDataLst>
              <p:tags r:id="rId3"/>
            </p:custDataLst>
          </p:nvPr>
        </p:nvSpPr>
        <p:spPr>
          <a:xfrm>
            <a:off x="395536" y="1679600"/>
            <a:ext cx="4824536" cy="3672408"/>
          </a:xfrm>
          <a:solidFill>
            <a:schemeClr val="bg1"/>
          </a:solidFill>
        </p:spPr>
        <p:txBody>
          <a:bodyPr/>
          <a:lstStyle>
            <a:lvl1pPr>
              <a:lnSpc>
                <a:spcPct val="100000"/>
              </a:lnSpc>
              <a:defRPr/>
            </a:lvl1pPr>
          </a:lstStyle>
          <a:p>
            <a:r>
              <a:rPr lang="en-US" noProof="0" smtClean="0"/>
              <a:t>Click icon to add picture</a:t>
            </a:r>
            <a:endParaRPr lang="fr-CA" noProof="0" dirty="0"/>
          </a:p>
        </p:txBody>
      </p:sp>
      <p:sp>
        <p:nvSpPr>
          <p:cNvPr id="9" name="Titre 1"/>
          <p:cNvSpPr>
            <a:spLocks noGrp="1"/>
          </p:cNvSpPr>
          <p:nvPr>
            <p:ph type="ctrTitle"/>
            <p:custDataLst>
              <p:tags r:id="rId4"/>
            </p:custDataLst>
          </p:nvPr>
        </p:nvSpPr>
        <p:spPr>
          <a:xfrm>
            <a:off x="5436096" y="1675408"/>
            <a:ext cx="3168352" cy="3672408"/>
          </a:xfrm>
        </p:spPr>
        <p:txBody>
          <a:bodyPr lIns="72000" rIns="72000" anchor="ctr" anchorCtr="0">
            <a:noAutofit/>
          </a:bodyPr>
          <a:lstStyle>
            <a:lvl1pPr algn="l">
              <a:lnSpc>
                <a:spcPct val="100000"/>
              </a:lnSpc>
              <a:defRPr sz="2000" cap="none" baseline="0">
                <a:solidFill>
                  <a:srgbClr val="8996A0"/>
                </a:solidFill>
                <a:latin typeface="Arial Black" pitchFamily="34" charset="0"/>
              </a:defRPr>
            </a:lvl1pPr>
          </a:lstStyle>
          <a:p>
            <a:r>
              <a:rPr lang="en-US" noProof="0" smtClean="0"/>
              <a:t>Click to edit Master title style</a:t>
            </a:r>
            <a:endParaRPr lang="fr-CA" noProof="0" dirty="0"/>
          </a:p>
        </p:txBody>
      </p:sp>
      <p:sp>
        <p:nvSpPr>
          <p:cNvPr id="10"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fr-CA" smtClean="0"/>
              <a:pPr/>
              <a:t>‹#›</a:t>
            </a:fld>
            <a:endParaRPr lang="fr-CA"/>
          </a:p>
        </p:txBody>
      </p:sp>
      <p:sp>
        <p:nvSpPr>
          <p:cNvPr id="8"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2235737478"/>
      </p:ext>
    </p:extLst>
  </p:cSld>
  <p:clrMapOvr>
    <a:masterClrMapping/>
  </p:clrMapOvr>
  <p:timing>
    <p:tnLst>
      <p:par>
        <p:cTn id="1" dur="indefinite" restart="never" nodeType="tmRoot"/>
      </p:par>
    </p:tnLst>
  </p:timing>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lnSpc>
                <a:spcPct val="100000"/>
              </a:lnSpc>
              <a:defRPr/>
            </a:lvl1pPr>
          </a:lstStyle>
          <a:p>
            <a:r>
              <a:rPr lang="en-US" noProof="0" smtClean="0"/>
              <a:t>Click to edit Master title style</a:t>
            </a:r>
            <a:endParaRPr lang="fr-CA" noProof="0" dirty="0"/>
          </a:p>
        </p:txBody>
      </p:sp>
      <p:sp>
        <p:nvSpPr>
          <p:cNvPr id="8" name="Espace réservé du numéro de diapositive 5"/>
          <p:cNvSpPr>
            <a:spLocks noGrp="1"/>
          </p:cNvSpPr>
          <p:nvPr>
            <p:ph type="sldNum" sz="quarter" idx="15"/>
          </p:nvPr>
        </p:nvSpPr>
        <p:spPr>
          <a:xfrm>
            <a:off x="360040" y="6309320"/>
            <a:ext cx="323528" cy="360000"/>
          </a:xfrm>
          <a:prstGeom prst="rect">
            <a:avLst/>
          </a:prstGeom>
        </p:spPr>
        <p:txBody>
          <a:bodyPr/>
          <a:lstStyle>
            <a:lvl1pPr>
              <a:lnSpc>
                <a:spcPct val="100000"/>
              </a:lnSpc>
              <a:defRPr/>
            </a:lvl1pPr>
          </a:lstStyle>
          <a:p>
            <a:fld id="{CCEA77D5-0B01-41C0-8AB2-471B057BD053}" type="slidenum">
              <a:rPr lang="fr-CA" smtClean="0"/>
              <a:pPr/>
              <a:t>‹#›</a:t>
            </a:fld>
            <a:endParaRPr lang="fr-CA"/>
          </a:p>
        </p:txBody>
      </p:sp>
      <p:sp>
        <p:nvSpPr>
          <p:cNvPr id="9" name="Text Placeholder 6"/>
          <p:cNvSpPr>
            <a:spLocks noGrp="1"/>
          </p:cNvSpPr>
          <p:nvPr>
            <p:ph type="body" sz="quarter" idx="16"/>
          </p:nvPr>
        </p:nvSpPr>
        <p:spPr>
          <a:xfrm>
            <a:off x="755576" y="6308725"/>
            <a:ext cx="6119887" cy="360363"/>
          </a:xfrm>
        </p:spPr>
        <p:txBody>
          <a:bodyPr anchor="ctr">
            <a:noAutofit/>
          </a:bodyPr>
          <a:lstStyle>
            <a:lvl1pPr>
              <a:lnSpc>
                <a:spcPct val="1000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US" noProof="0" smtClean="0"/>
              <a:t>Click to edit Master text styles</a:t>
            </a:r>
          </a:p>
        </p:txBody>
      </p:sp>
      <p:sp>
        <p:nvSpPr>
          <p:cNvPr id="5" name="Espace réservé du contenu 4"/>
          <p:cNvSpPr>
            <a:spLocks noGrp="1"/>
          </p:cNvSpPr>
          <p:nvPr>
            <p:ph sz="quarter" idx="17"/>
          </p:nvPr>
        </p:nvSpPr>
        <p:spPr>
          <a:xfrm>
            <a:off x="361950" y="1196975"/>
            <a:ext cx="8386514" cy="475230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6"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330523633"/>
      </p:ext>
    </p:extLst>
  </p:cSld>
  <p:clrMapOvr>
    <a:masterClrMapping/>
  </p:clrMapOvr>
  <p:timing>
    <p:tnLst>
      <p:par>
        <p:cTn id="1" dur="indefinite" restart="never" nodeType="tmRoot"/>
      </p:par>
    </p:tnLst>
  </p:timing>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Titre et contenu 16 pt">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en-US" noProof="0" smtClean="0"/>
              <a:t>Click to edit Master title style</a:t>
            </a:r>
            <a:endParaRPr lang="fr-CA" noProof="0" dirty="0"/>
          </a:p>
        </p:txBody>
      </p:sp>
      <p:sp>
        <p:nvSpPr>
          <p:cNvPr id="11" name="Espace réservé du numéro de diapositive 5"/>
          <p:cNvSpPr>
            <a:spLocks noGrp="1"/>
          </p:cNvSpPr>
          <p:nvPr>
            <p:ph type="sldNum" sz="quarter" idx="12"/>
          </p:nvPr>
        </p:nvSpPr>
        <p:spPr>
          <a:xfrm>
            <a:off x="360040" y="6308725"/>
            <a:ext cx="323528" cy="360000"/>
          </a:xfrm>
          <a:prstGeom prst="rect">
            <a:avLst/>
          </a:prstGeom>
        </p:spPr>
        <p:txBody>
          <a:bodyPr/>
          <a:lstStyle/>
          <a:p>
            <a:fld id="{CCEA77D5-0B01-41C0-8AB2-471B057BD053}" type="slidenum">
              <a:rPr lang="fr-CA" smtClean="0"/>
              <a:pPr/>
              <a:t>‹#›</a:t>
            </a:fld>
            <a:endParaRPr lang="fr-CA"/>
          </a:p>
        </p:txBody>
      </p:sp>
      <p:sp>
        <p:nvSpPr>
          <p:cNvPr id="6" name="Text Placeholder 6"/>
          <p:cNvSpPr>
            <a:spLocks noGrp="1"/>
          </p:cNvSpPr>
          <p:nvPr>
            <p:ph type="body" sz="quarter" idx="16"/>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US" noProof="0" smtClean="0"/>
              <a:t>Click to edit Master text styles</a:t>
            </a:r>
          </a:p>
        </p:txBody>
      </p:sp>
      <p:sp>
        <p:nvSpPr>
          <p:cNvPr id="7" name="Espace réservé du contenu 4"/>
          <p:cNvSpPr>
            <a:spLocks noGrp="1"/>
          </p:cNvSpPr>
          <p:nvPr>
            <p:ph sz="quarter" idx="17"/>
          </p:nvPr>
        </p:nvSpPr>
        <p:spPr>
          <a:xfrm>
            <a:off x="361950" y="1196975"/>
            <a:ext cx="8386514" cy="4752305"/>
          </a:xfrm>
        </p:spPr>
        <p:txBody>
          <a:bodyPr/>
          <a:lstStyle>
            <a:lvl2pPr>
              <a:defRPr sz="1600"/>
            </a:lvl2pPr>
            <a:lvl3pPr>
              <a:defRPr sz="1600"/>
            </a:lvl3pPr>
            <a:lvl4pPr>
              <a:defRPr sz="1600"/>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8"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4156624954"/>
      </p:ext>
    </p:extLst>
  </p:cSld>
  <p:clrMapOvr>
    <a:masterClrMapping/>
  </p:clrMapOvr>
  <p:timing>
    <p:tnLst>
      <p:par>
        <p:cTn id="1" dur="indefinite" restart="never" nodeType="tmRoot"/>
      </p:par>
    </p:tnLst>
  </p:timing>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2 titres et contenu">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56753" name="think-cell Slide" r:id="rId6" imgW="360" imgH="360" progId="TCLayout.ActiveDocument.1">
                  <p:embed/>
                </p:oleObj>
              </mc:Choice>
              <mc:Fallback>
                <p:oleObj name="think-cell Slide" r:id="rId6" imgW="360" imgH="360" progId="TCLayout.ActiveDocument.1">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Espace réservé du contenu 13"/>
          <p:cNvSpPr>
            <a:spLocks noGrp="1"/>
          </p:cNvSpPr>
          <p:nvPr>
            <p:ph sz="quarter" idx="13"/>
            <p:custDataLst>
              <p:tags r:id="rId3"/>
            </p:custDataLst>
          </p:nvPr>
        </p:nvSpPr>
        <p:spPr>
          <a:xfrm>
            <a:off x="361106" y="548680"/>
            <a:ext cx="8387358" cy="288032"/>
          </a:xfrm>
        </p:spPr>
        <p:txBody>
          <a:bodyPr lIns="0">
            <a:noAutofit/>
          </a:bodyPr>
          <a:lstStyle>
            <a:lvl1pPr>
              <a:defRPr sz="1600" b="1" cap="all" baseline="0">
                <a:solidFill>
                  <a:srgbClr val="8996A0"/>
                </a:solidFill>
              </a:defRPr>
            </a:lvl1pPr>
          </a:lstStyle>
          <a:p>
            <a:pPr lvl="0"/>
            <a:r>
              <a:rPr lang="en-US" noProof="0" smtClean="0"/>
              <a:t>Click to edit Master text styles</a:t>
            </a:r>
          </a:p>
        </p:txBody>
      </p:sp>
      <p:sp>
        <p:nvSpPr>
          <p:cNvPr id="10" name="Titre 1"/>
          <p:cNvSpPr>
            <a:spLocks noGrp="1"/>
          </p:cNvSpPr>
          <p:nvPr>
            <p:ph type="title"/>
            <p:custDataLst>
              <p:tags r:id="rId4"/>
            </p:custDataLst>
          </p:nvPr>
        </p:nvSpPr>
        <p:spPr>
          <a:xfrm>
            <a:off x="358140" y="188640"/>
            <a:ext cx="8390324" cy="432048"/>
          </a:xfrm>
        </p:spPr>
        <p:txBody>
          <a:bodyPr/>
          <a:lstStyle>
            <a:lvl1pPr>
              <a:defRPr cap="all" baseline="0"/>
            </a:lvl1pPr>
          </a:lstStyle>
          <a:p>
            <a:r>
              <a:rPr lang="en-US" noProof="0" smtClean="0"/>
              <a:t>Click to edit Master title style</a:t>
            </a:r>
            <a:endParaRPr lang="fr-CA" noProof="0" dirty="0"/>
          </a:p>
        </p:txBody>
      </p:sp>
      <p:sp>
        <p:nvSpPr>
          <p:cNvPr id="8"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fr-CA" smtClean="0"/>
              <a:pPr/>
              <a:t>‹#›</a:t>
            </a:fld>
            <a:endParaRPr lang="fr-CA"/>
          </a:p>
        </p:txBody>
      </p:sp>
      <p:sp>
        <p:nvSpPr>
          <p:cNvPr id="12" name="Text Placeholder 6"/>
          <p:cNvSpPr>
            <a:spLocks noGrp="1"/>
          </p:cNvSpPr>
          <p:nvPr>
            <p:ph type="body" sz="quarter" idx="16"/>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US" noProof="0" smtClean="0"/>
              <a:t>Click to edit Master text styles</a:t>
            </a:r>
          </a:p>
        </p:txBody>
      </p:sp>
      <p:sp>
        <p:nvSpPr>
          <p:cNvPr id="9" name="Espace réservé du contenu 4"/>
          <p:cNvSpPr>
            <a:spLocks noGrp="1"/>
          </p:cNvSpPr>
          <p:nvPr>
            <p:ph sz="quarter" idx="17"/>
          </p:nvPr>
        </p:nvSpPr>
        <p:spPr>
          <a:xfrm>
            <a:off x="361950" y="1196975"/>
            <a:ext cx="8386514" cy="475230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3"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664338397"/>
      </p:ext>
    </p:extLst>
  </p:cSld>
  <p:clrMapOvr>
    <a:masterClrMapping/>
  </p:clrMapOvr>
  <p:timing>
    <p:tnLst>
      <p:par>
        <p:cTn id="1" dur="indefinite" restart="never" nodeType="tmRoot"/>
      </p:par>
    </p:tnLst>
  </p:timing>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noProof="0" smtClean="0"/>
              <a:t>Click to edit Master title style</a:t>
            </a:r>
            <a:endParaRPr lang="fr-CA" noProof="0" dirty="0"/>
          </a:p>
        </p:txBody>
      </p:sp>
      <p:sp>
        <p:nvSpPr>
          <p:cNvPr id="13" name="Espace réservé du texte 2"/>
          <p:cNvSpPr>
            <a:spLocks noGrp="1"/>
          </p:cNvSpPr>
          <p:nvPr>
            <p:ph type="body" idx="14"/>
          </p:nvPr>
        </p:nvSpPr>
        <p:spPr>
          <a:xfrm>
            <a:off x="361950" y="1260000"/>
            <a:ext cx="4073774" cy="639762"/>
          </a:xfrm>
        </p:spPr>
        <p:txBody>
          <a:bodyPr lIns="0" rIns="72000" anchor="ctr" anchorCtr="0">
            <a:normAutofit/>
          </a:bodyPr>
          <a:lstStyle>
            <a:lvl1pPr marL="0" indent="0">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US" noProof="0" smtClean="0"/>
              <a:t>Click to edit Master text styles</a:t>
            </a:r>
          </a:p>
        </p:txBody>
      </p:sp>
      <p:sp>
        <p:nvSpPr>
          <p:cNvPr id="14" name="Espace réservé du texte 4"/>
          <p:cNvSpPr>
            <a:spLocks noGrp="1"/>
          </p:cNvSpPr>
          <p:nvPr>
            <p:ph type="body" sz="quarter" idx="3"/>
          </p:nvPr>
        </p:nvSpPr>
        <p:spPr>
          <a:xfrm>
            <a:off x="4645025" y="1260000"/>
            <a:ext cx="4041775" cy="639762"/>
          </a:xfrm>
        </p:spPr>
        <p:txBody>
          <a:bodyPr lIns="0" rIns="72000" anchor="ctr" anchorCtr="0">
            <a:normAutofit/>
          </a:bodyPr>
          <a:lstStyle>
            <a:lvl1pPr marL="0" indent="0">
              <a:lnSpc>
                <a:spcPct val="100000"/>
              </a:lnSpc>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US" noProof="0" smtClean="0"/>
              <a:t>Click to edit Master text styles</a:t>
            </a:r>
          </a:p>
        </p:txBody>
      </p:sp>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fr-CA" smtClean="0"/>
              <a:pPr/>
              <a:t>‹#›</a:t>
            </a:fld>
            <a:endParaRPr lang="fr-CA"/>
          </a:p>
        </p:txBody>
      </p:sp>
      <p:sp>
        <p:nvSpPr>
          <p:cNvPr id="15" name="Text Placeholder 6"/>
          <p:cNvSpPr>
            <a:spLocks noGrp="1"/>
          </p:cNvSpPr>
          <p:nvPr>
            <p:ph type="body" sz="quarter" idx="16"/>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US" noProof="0" smtClean="0"/>
              <a:t>Click to edit Master text styles</a:t>
            </a:r>
          </a:p>
        </p:txBody>
      </p:sp>
      <p:sp>
        <p:nvSpPr>
          <p:cNvPr id="6" name="Espace réservé du contenu 5"/>
          <p:cNvSpPr>
            <a:spLocks noGrp="1"/>
          </p:cNvSpPr>
          <p:nvPr>
            <p:ph sz="quarter" idx="17"/>
          </p:nvPr>
        </p:nvSpPr>
        <p:spPr>
          <a:xfrm>
            <a:off x="361950" y="1916113"/>
            <a:ext cx="4076700" cy="40338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1" name="Espace réservé du contenu 5"/>
          <p:cNvSpPr>
            <a:spLocks noGrp="1"/>
          </p:cNvSpPr>
          <p:nvPr>
            <p:ph sz="quarter" idx="18"/>
          </p:nvPr>
        </p:nvSpPr>
        <p:spPr>
          <a:xfrm>
            <a:off x="4644007" y="1916832"/>
            <a:ext cx="4052317" cy="40338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0"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1367907839"/>
      </p:ext>
    </p:extLst>
  </p:cSld>
  <p:clrMapOvr>
    <a:masterClrMapping/>
  </p:clrMapOvr>
  <p:timing>
    <p:tnLst>
      <p:par>
        <p:cTn id="1" dur="indefinite" restart="never" nodeType="tmRoot"/>
      </p:par>
    </p:tnLst>
  </p:timing>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Diapositive de graphique">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noProof="0" smtClean="0"/>
              <a:t>Click to edit Master title style</a:t>
            </a:r>
            <a:endParaRPr lang="fr-CA" noProof="0" dirty="0"/>
          </a:p>
        </p:txBody>
      </p:sp>
      <p:sp>
        <p:nvSpPr>
          <p:cNvPr id="8" name="Chart Placeholder 7"/>
          <p:cNvSpPr>
            <a:spLocks noGrp="1"/>
          </p:cNvSpPr>
          <p:nvPr>
            <p:ph type="chart" sz="quarter" idx="12"/>
          </p:nvPr>
        </p:nvSpPr>
        <p:spPr>
          <a:xfrm>
            <a:off x="361950" y="1857817"/>
            <a:ext cx="5106675" cy="4104000"/>
          </a:xfrm>
        </p:spPr>
        <p:txBody>
          <a:bodyPr>
            <a:normAutofit/>
          </a:bodyPr>
          <a:lstStyle>
            <a:lvl1pPr>
              <a:lnSpc>
                <a:spcPct val="100000"/>
              </a:lnSpc>
              <a:defRPr sz="1000"/>
            </a:lvl1pPr>
          </a:lstStyle>
          <a:p>
            <a:r>
              <a:rPr lang="en-US" noProof="0" smtClean="0"/>
              <a:t>Click icon to add chart</a:t>
            </a:r>
            <a:endParaRPr lang="fr-CA" noProof="0" dirty="0"/>
          </a:p>
        </p:txBody>
      </p:sp>
      <p:sp>
        <p:nvSpPr>
          <p:cNvPr id="9" name="Espace réservé du texte 4"/>
          <p:cNvSpPr>
            <a:spLocks noGrp="1"/>
          </p:cNvSpPr>
          <p:nvPr>
            <p:ph type="body" sz="quarter" idx="3"/>
          </p:nvPr>
        </p:nvSpPr>
        <p:spPr>
          <a:xfrm>
            <a:off x="361950" y="1214422"/>
            <a:ext cx="5106646" cy="639762"/>
          </a:xfrm>
        </p:spPr>
        <p:txBody>
          <a:bodyPr lIns="0" rIns="72000" anchor="ctr" anchorCtr="0">
            <a:normAutofit/>
          </a:bodyPr>
          <a:lstStyle>
            <a:lvl1pPr marL="0" indent="0">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US" noProof="0" smtClean="0"/>
              <a:t>Click to edit Master text styles</a:t>
            </a:r>
          </a:p>
        </p:txBody>
      </p:sp>
      <p:sp>
        <p:nvSpPr>
          <p:cNvPr id="10" name="Espace réservé du texte 4"/>
          <p:cNvSpPr>
            <a:spLocks noGrp="1"/>
          </p:cNvSpPr>
          <p:nvPr>
            <p:ph type="body" sz="quarter" idx="13"/>
          </p:nvPr>
        </p:nvSpPr>
        <p:spPr>
          <a:xfrm>
            <a:off x="5857885" y="1214422"/>
            <a:ext cx="2880000" cy="639762"/>
          </a:xfrm>
        </p:spPr>
        <p:txBody>
          <a:bodyPr lIns="0" rIns="72000" anchor="ctr" anchorCtr="0">
            <a:normAutofit/>
          </a:bodyPr>
          <a:lstStyle>
            <a:lvl1pPr marL="0" indent="0">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US" noProof="0" smtClean="0"/>
              <a:t>Click to edit Master text styles</a:t>
            </a:r>
          </a:p>
        </p:txBody>
      </p:sp>
      <p:sp>
        <p:nvSpPr>
          <p:cNvPr id="13"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fr-CA" smtClean="0"/>
              <a:pPr/>
              <a:t>‹#›</a:t>
            </a:fld>
            <a:endParaRPr lang="fr-CA"/>
          </a:p>
        </p:txBody>
      </p:sp>
      <p:sp>
        <p:nvSpPr>
          <p:cNvPr id="15" name="Text Placeholder 6"/>
          <p:cNvSpPr>
            <a:spLocks noGrp="1"/>
          </p:cNvSpPr>
          <p:nvPr>
            <p:ph type="body" sz="quarter" idx="16"/>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US" noProof="0" smtClean="0"/>
              <a:t>Click to edit Master text styles</a:t>
            </a:r>
          </a:p>
        </p:txBody>
      </p:sp>
      <p:sp>
        <p:nvSpPr>
          <p:cNvPr id="3" name="Espace réservé du contenu 2"/>
          <p:cNvSpPr>
            <a:spLocks noGrp="1"/>
          </p:cNvSpPr>
          <p:nvPr>
            <p:ph sz="quarter" idx="17"/>
          </p:nvPr>
        </p:nvSpPr>
        <p:spPr>
          <a:xfrm>
            <a:off x="5867401" y="1844674"/>
            <a:ext cx="2857500" cy="410460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1"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2077699833"/>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Image 9">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91264" cy="41805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1259632" y="3284984"/>
            <a:ext cx="2664296" cy="432048"/>
          </a:xfrm>
        </p:spPr>
        <p:txBody>
          <a:bodyPr lIns="0">
            <a:normAutofit/>
          </a:bodyPr>
          <a:lstStyle>
            <a:lvl1pPr algn="ctr">
              <a:lnSpc>
                <a:spcPts val="1300"/>
              </a:lnSpc>
              <a:spcBef>
                <a:spcPts val="600"/>
              </a:spcBef>
              <a:defRPr sz="1000" b="0"/>
            </a:lvl1pPr>
            <a:lvl2pPr marL="0" indent="0">
              <a:lnSpc>
                <a:spcPts val="1300"/>
              </a:lnSpc>
              <a:spcBef>
                <a:spcPts val="600"/>
              </a:spcBef>
              <a:buNone/>
              <a:defRPr sz="1100"/>
            </a:lvl2pPr>
            <a:lvl3pPr marL="576000" indent="0">
              <a:lnSpc>
                <a:spcPts val="2400"/>
              </a:lnSpc>
              <a:spcBef>
                <a:spcPts val="600"/>
              </a:spcBef>
              <a:buNone/>
              <a:defRPr sz="1600"/>
            </a:lvl3pPr>
            <a:lvl4pPr>
              <a:lnSpc>
                <a:spcPts val="2400"/>
              </a:lnSpc>
              <a:spcBef>
                <a:spcPts val="600"/>
              </a:spcBef>
              <a:defRPr sz="1600"/>
            </a:lvl4pPr>
            <a:lvl5pPr>
              <a:lnSpc>
                <a:spcPts val="2400"/>
              </a:lnSpc>
              <a:spcBef>
                <a:spcPts val="600"/>
              </a:spcBef>
              <a:defRPr sz="1600"/>
            </a:lvl5pPr>
          </a:lstStyle>
          <a:p>
            <a:pPr lvl="0"/>
            <a:r>
              <a:rPr lang="en-US" noProof="0" smtClean="0"/>
              <a:t>Click to edit Master text styles</a:t>
            </a:r>
          </a:p>
        </p:txBody>
      </p:sp>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noProof="0" smtClean="0"/>
              <a:t>EXAMPLE OF A LONG SECTION TITLE FOR PRESENTATION</a:t>
            </a:r>
            <a:endParaRPr lang="en-CA" noProof="0"/>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noProof="0" smtClean="0"/>
              <a:pPr/>
              <a:t>‹#›</a:t>
            </a:fld>
            <a:endParaRPr lang="en-CA" noProof="0"/>
          </a:p>
        </p:txBody>
      </p:sp>
      <p:sp>
        <p:nvSpPr>
          <p:cNvPr id="14" name="Espace réservé du contenu 13"/>
          <p:cNvSpPr>
            <a:spLocks noGrp="1"/>
          </p:cNvSpPr>
          <p:nvPr>
            <p:ph sz="quarter" idx="13"/>
          </p:nvPr>
        </p:nvSpPr>
        <p:spPr>
          <a:xfrm>
            <a:off x="457200" y="836712"/>
            <a:ext cx="8275298" cy="360040"/>
          </a:xfrm>
        </p:spPr>
        <p:txBody>
          <a:bodyPr lIns="0">
            <a:noAutofit/>
          </a:bodyPr>
          <a:lstStyle>
            <a:lvl1pPr>
              <a:spcBef>
                <a:spcPts val="0"/>
              </a:spcBef>
              <a:defRPr sz="1600" b="1" cap="all" baseline="0">
                <a:solidFill>
                  <a:srgbClr val="808D97"/>
                </a:solidFill>
              </a:defRPr>
            </a:lvl1pPr>
          </a:lstStyle>
          <a:p>
            <a:pPr lvl="0"/>
            <a:r>
              <a:rPr lang="en-US" noProof="0" smtClean="0"/>
              <a:t>Click to edit Master text styles</a:t>
            </a:r>
          </a:p>
        </p:txBody>
      </p:sp>
      <p:pic>
        <p:nvPicPr>
          <p:cNvPr id="15" name="Imag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
        <p:nvSpPr>
          <p:cNvPr id="8" name="Espace réservé pour une image  7"/>
          <p:cNvSpPr>
            <a:spLocks noGrp="1"/>
          </p:cNvSpPr>
          <p:nvPr>
            <p:ph type="pic" sz="quarter" idx="15"/>
          </p:nvPr>
        </p:nvSpPr>
        <p:spPr>
          <a:xfrm>
            <a:off x="755576" y="1628800"/>
            <a:ext cx="3600000" cy="1620000"/>
          </a:xfrm>
        </p:spPr>
        <p:txBody>
          <a:bodyPr lIns="0" tIns="0" rIns="0" bIns="0"/>
          <a:lstStyle/>
          <a:p>
            <a:r>
              <a:rPr lang="en-US" noProof="0" smtClean="0"/>
              <a:t>Click icon to add picture</a:t>
            </a:r>
            <a:endParaRPr lang="en-CA" noProof="0"/>
          </a:p>
        </p:txBody>
      </p:sp>
      <p:sp>
        <p:nvSpPr>
          <p:cNvPr id="16" name="Espace réservé du contenu 2"/>
          <p:cNvSpPr>
            <a:spLocks noGrp="1"/>
          </p:cNvSpPr>
          <p:nvPr>
            <p:ph idx="18"/>
          </p:nvPr>
        </p:nvSpPr>
        <p:spPr>
          <a:xfrm>
            <a:off x="5433232" y="3284984"/>
            <a:ext cx="2649161" cy="432048"/>
          </a:xfrm>
        </p:spPr>
        <p:txBody>
          <a:bodyPr lIns="0">
            <a:normAutofit/>
          </a:bodyPr>
          <a:lstStyle>
            <a:lvl1pPr algn="ctr">
              <a:lnSpc>
                <a:spcPts val="1300"/>
              </a:lnSpc>
              <a:spcBef>
                <a:spcPts val="600"/>
              </a:spcBef>
              <a:defRPr sz="1000" b="0"/>
            </a:lvl1pPr>
            <a:lvl2pPr marL="0" indent="0">
              <a:lnSpc>
                <a:spcPts val="1300"/>
              </a:lnSpc>
              <a:spcBef>
                <a:spcPts val="600"/>
              </a:spcBef>
              <a:buNone/>
              <a:defRPr sz="1100"/>
            </a:lvl2pPr>
            <a:lvl3pPr marL="576000" indent="0">
              <a:lnSpc>
                <a:spcPts val="2400"/>
              </a:lnSpc>
              <a:spcBef>
                <a:spcPts val="600"/>
              </a:spcBef>
              <a:buNone/>
              <a:defRPr sz="1600"/>
            </a:lvl3pPr>
            <a:lvl4pPr>
              <a:lnSpc>
                <a:spcPts val="2400"/>
              </a:lnSpc>
              <a:spcBef>
                <a:spcPts val="600"/>
              </a:spcBef>
              <a:defRPr sz="1600"/>
            </a:lvl4pPr>
            <a:lvl5pPr>
              <a:lnSpc>
                <a:spcPts val="2400"/>
              </a:lnSpc>
              <a:spcBef>
                <a:spcPts val="600"/>
              </a:spcBef>
              <a:defRPr sz="1600"/>
            </a:lvl5pPr>
          </a:lstStyle>
          <a:p>
            <a:pPr lvl="0"/>
            <a:r>
              <a:rPr lang="en-US" noProof="0" smtClean="0"/>
              <a:t>Click to edit Master text styles</a:t>
            </a:r>
          </a:p>
        </p:txBody>
      </p:sp>
      <p:sp>
        <p:nvSpPr>
          <p:cNvPr id="17" name="Espace réservé pour une image  7"/>
          <p:cNvSpPr>
            <a:spLocks noGrp="1"/>
          </p:cNvSpPr>
          <p:nvPr>
            <p:ph type="pic" sz="quarter" idx="19"/>
          </p:nvPr>
        </p:nvSpPr>
        <p:spPr>
          <a:xfrm>
            <a:off x="4915191" y="1628800"/>
            <a:ext cx="3600000" cy="1620000"/>
          </a:xfrm>
        </p:spPr>
        <p:txBody>
          <a:bodyPr lIns="0" tIns="0" rIns="0" bIns="0"/>
          <a:lstStyle/>
          <a:p>
            <a:r>
              <a:rPr lang="en-US" noProof="0" smtClean="0"/>
              <a:t>Click icon to add picture</a:t>
            </a:r>
            <a:endParaRPr lang="en-CA" noProof="0"/>
          </a:p>
        </p:txBody>
      </p:sp>
      <p:sp>
        <p:nvSpPr>
          <p:cNvPr id="22" name="Espace réservé du contenu 2"/>
          <p:cNvSpPr>
            <a:spLocks noGrp="1"/>
          </p:cNvSpPr>
          <p:nvPr>
            <p:ph idx="20"/>
          </p:nvPr>
        </p:nvSpPr>
        <p:spPr>
          <a:xfrm>
            <a:off x="1259632" y="5517232"/>
            <a:ext cx="2664296" cy="432048"/>
          </a:xfrm>
        </p:spPr>
        <p:txBody>
          <a:bodyPr lIns="0">
            <a:normAutofit/>
          </a:bodyPr>
          <a:lstStyle>
            <a:lvl1pPr algn="ctr">
              <a:lnSpc>
                <a:spcPts val="1300"/>
              </a:lnSpc>
              <a:spcBef>
                <a:spcPts val="600"/>
              </a:spcBef>
              <a:defRPr sz="1000" b="0"/>
            </a:lvl1pPr>
            <a:lvl2pPr marL="0" indent="0">
              <a:lnSpc>
                <a:spcPts val="1300"/>
              </a:lnSpc>
              <a:spcBef>
                <a:spcPts val="600"/>
              </a:spcBef>
              <a:buNone/>
              <a:defRPr sz="1100"/>
            </a:lvl2pPr>
            <a:lvl3pPr marL="576000" indent="0">
              <a:lnSpc>
                <a:spcPts val="2400"/>
              </a:lnSpc>
              <a:spcBef>
                <a:spcPts val="600"/>
              </a:spcBef>
              <a:buNone/>
              <a:defRPr sz="1600"/>
            </a:lvl3pPr>
            <a:lvl4pPr>
              <a:lnSpc>
                <a:spcPts val="2400"/>
              </a:lnSpc>
              <a:spcBef>
                <a:spcPts val="600"/>
              </a:spcBef>
              <a:defRPr sz="1600"/>
            </a:lvl4pPr>
            <a:lvl5pPr>
              <a:lnSpc>
                <a:spcPts val="2400"/>
              </a:lnSpc>
              <a:spcBef>
                <a:spcPts val="600"/>
              </a:spcBef>
              <a:defRPr sz="1600"/>
            </a:lvl5pPr>
          </a:lstStyle>
          <a:p>
            <a:pPr lvl="0"/>
            <a:r>
              <a:rPr lang="en-US" noProof="0" smtClean="0"/>
              <a:t>Click to edit Master text styles</a:t>
            </a:r>
          </a:p>
        </p:txBody>
      </p:sp>
      <p:sp>
        <p:nvSpPr>
          <p:cNvPr id="23" name="Espace réservé pour une image  7"/>
          <p:cNvSpPr>
            <a:spLocks noGrp="1"/>
          </p:cNvSpPr>
          <p:nvPr>
            <p:ph type="pic" sz="quarter" idx="21"/>
          </p:nvPr>
        </p:nvSpPr>
        <p:spPr>
          <a:xfrm>
            <a:off x="755576" y="3861048"/>
            <a:ext cx="3600000" cy="1620000"/>
          </a:xfrm>
        </p:spPr>
        <p:txBody>
          <a:bodyPr lIns="0" tIns="0" rIns="0" bIns="0"/>
          <a:lstStyle/>
          <a:p>
            <a:r>
              <a:rPr lang="en-US" noProof="0" smtClean="0"/>
              <a:t>Click icon to add picture</a:t>
            </a:r>
            <a:endParaRPr lang="en-CA" noProof="0"/>
          </a:p>
        </p:txBody>
      </p:sp>
      <p:sp>
        <p:nvSpPr>
          <p:cNvPr id="24" name="Espace réservé du contenu 2"/>
          <p:cNvSpPr>
            <a:spLocks noGrp="1"/>
          </p:cNvSpPr>
          <p:nvPr>
            <p:ph idx="22"/>
          </p:nvPr>
        </p:nvSpPr>
        <p:spPr>
          <a:xfrm>
            <a:off x="5433232" y="5517232"/>
            <a:ext cx="2649161" cy="432048"/>
          </a:xfrm>
        </p:spPr>
        <p:txBody>
          <a:bodyPr lIns="0">
            <a:normAutofit/>
          </a:bodyPr>
          <a:lstStyle>
            <a:lvl1pPr algn="ctr">
              <a:lnSpc>
                <a:spcPts val="1300"/>
              </a:lnSpc>
              <a:spcBef>
                <a:spcPts val="600"/>
              </a:spcBef>
              <a:defRPr sz="1000" b="0"/>
            </a:lvl1pPr>
            <a:lvl2pPr marL="0" indent="0">
              <a:lnSpc>
                <a:spcPts val="1300"/>
              </a:lnSpc>
              <a:spcBef>
                <a:spcPts val="600"/>
              </a:spcBef>
              <a:buNone/>
              <a:defRPr sz="1100"/>
            </a:lvl2pPr>
            <a:lvl3pPr marL="576000" indent="0">
              <a:lnSpc>
                <a:spcPts val="2400"/>
              </a:lnSpc>
              <a:spcBef>
                <a:spcPts val="600"/>
              </a:spcBef>
              <a:buNone/>
              <a:defRPr sz="1600"/>
            </a:lvl3pPr>
            <a:lvl4pPr>
              <a:lnSpc>
                <a:spcPts val="2400"/>
              </a:lnSpc>
              <a:spcBef>
                <a:spcPts val="600"/>
              </a:spcBef>
              <a:defRPr sz="1600"/>
            </a:lvl4pPr>
            <a:lvl5pPr>
              <a:lnSpc>
                <a:spcPts val="2400"/>
              </a:lnSpc>
              <a:spcBef>
                <a:spcPts val="600"/>
              </a:spcBef>
              <a:defRPr sz="1600"/>
            </a:lvl5pPr>
          </a:lstStyle>
          <a:p>
            <a:pPr lvl="0"/>
            <a:r>
              <a:rPr lang="en-US" noProof="0" smtClean="0"/>
              <a:t>Click to edit Master text styles</a:t>
            </a:r>
          </a:p>
        </p:txBody>
      </p:sp>
      <p:sp>
        <p:nvSpPr>
          <p:cNvPr id="25" name="Espace réservé pour une image  7"/>
          <p:cNvSpPr>
            <a:spLocks noGrp="1"/>
          </p:cNvSpPr>
          <p:nvPr>
            <p:ph type="pic" sz="quarter" idx="23"/>
          </p:nvPr>
        </p:nvSpPr>
        <p:spPr>
          <a:xfrm>
            <a:off x="4915191" y="3861048"/>
            <a:ext cx="3600000" cy="1620000"/>
          </a:xfrm>
        </p:spPr>
        <p:txBody>
          <a:bodyPr lIns="0" tIns="0" rIns="0" bIns="0"/>
          <a:lstStyle/>
          <a:p>
            <a:r>
              <a:rPr lang="en-US" noProof="0" smtClean="0"/>
              <a:t>Click icon to add picture</a:t>
            </a:r>
            <a:endParaRPr lang="en-CA" noProof="0"/>
          </a:p>
        </p:txBody>
      </p:sp>
    </p:spTree>
    <p:extLst>
      <p:ext uri="{BB962C8B-B14F-4D97-AF65-F5344CB8AC3E}">
        <p14:creationId xmlns:p14="http://schemas.microsoft.com/office/powerpoint/2010/main" val="3397858984"/>
      </p:ext>
    </p:extLst>
  </p:cSld>
  <p:clrMapOvr>
    <a:masterClrMapping/>
  </p:clrMapOvr>
  <p:timing>
    <p:tnLst>
      <p:par>
        <p:cTn id="1" dur="indefinite" restart="never" nodeType="tmRoot"/>
      </p:par>
    </p:tnLst>
  </p:timing>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noProof="0" smtClean="0"/>
              <a:t>Click to edit Master title style</a:t>
            </a:r>
            <a:endParaRPr lang="fr-CA" noProof="0" dirty="0"/>
          </a:p>
        </p:txBody>
      </p:sp>
      <p:sp>
        <p:nvSpPr>
          <p:cNvPr id="5"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fr-CA" smtClean="0"/>
              <a:pPr/>
              <a:t>‹#›</a:t>
            </a:fld>
            <a:endParaRPr lang="fr-CA"/>
          </a:p>
        </p:txBody>
      </p:sp>
      <p:sp>
        <p:nvSpPr>
          <p:cNvPr id="7" name="Text Placeholder 6"/>
          <p:cNvSpPr>
            <a:spLocks noGrp="1"/>
          </p:cNvSpPr>
          <p:nvPr>
            <p:ph type="body" sz="quarter" idx="16"/>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US" noProof="0" smtClean="0"/>
              <a:t>Click to edit Master text styles</a:t>
            </a:r>
          </a:p>
        </p:txBody>
      </p:sp>
      <p:sp>
        <p:nvSpPr>
          <p:cNvPr id="6"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
        <p:nvSpPr>
          <p:cNvPr id="8"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1931660275"/>
      </p:ext>
    </p:extLst>
  </p:cSld>
  <p:clrMapOvr>
    <a:masterClrMapping/>
  </p:clrMapOvr>
  <p:timing>
    <p:tnLst>
      <p:par>
        <p:cTn id="1" dur="indefinite" restart="never" nodeType="tmRoot"/>
      </p:par>
    </p:tnLst>
  </p:timing>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3"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4234757144"/>
      </p:ext>
    </p:extLst>
  </p:cSld>
  <p:clrMapOvr>
    <a:masterClrMapping/>
  </p:clrMapOvr>
  <p:timing>
    <p:tnLst>
      <p:par>
        <p:cTn id="1" dur="indefinite" restart="never" nodeType="tmRoot"/>
      </p:par>
    </p:tnLst>
  </p:timing>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Vide sans filets">
    <p:spTree>
      <p:nvGrpSpPr>
        <p:cNvPr id="1" name=""/>
        <p:cNvGrpSpPr/>
        <p:nvPr/>
      </p:nvGrpSpPr>
      <p:grpSpPr>
        <a:xfrm>
          <a:off x="0" y="0"/>
          <a:ext cx="0" cy="0"/>
          <a:chOff x="0" y="0"/>
          <a:chExt cx="0" cy="0"/>
        </a:xfrm>
      </p:grpSpPr>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2" name="Rectangle 1"/>
          <p:cNvSpPr/>
          <p:nvPr userDrawn="1"/>
        </p:nvSpPr>
        <p:spPr>
          <a:xfrm>
            <a:off x="251520" y="764704"/>
            <a:ext cx="8892480" cy="53285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711045634"/>
      </p:ext>
    </p:extLst>
  </p:cSld>
  <p:clrMapOvr>
    <a:masterClrMapping/>
  </p:clrMapOvr>
  <p:timing>
    <p:tnLst>
      <p:par>
        <p:cTn id="1" dur="indefinite" restart="never" nodeType="tmRoot"/>
      </p:par>
    </p:tnLst>
  </p:timing>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Q&amp;R">
    <p:spTree>
      <p:nvGrpSpPr>
        <p:cNvPr id="1" name=""/>
        <p:cNvGrpSpPr/>
        <p:nvPr/>
      </p:nvGrpSpPr>
      <p:grpSpPr>
        <a:xfrm>
          <a:off x="0" y="0"/>
          <a:ext cx="0" cy="0"/>
          <a:chOff x="0" y="0"/>
          <a:chExt cx="0" cy="0"/>
        </a:xfrm>
      </p:grpSpPr>
      <p:graphicFrame>
        <p:nvGraphicFramePr>
          <p:cNvPr id="14" name="Object 1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57777" name="think-cell Slide" r:id="rId7" imgW="360" imgH="360" progId="TCLayout.ActiveDocument.1">
                  <p:embed/>
                </p:oleObj>
              </mc:Choice>
              <mc:Fallback>
                <p:oleObj name="think-cell Slide" r:id="rId7" imgW="360" imgH="360" progId="TCLayout.ActiveDocument.1">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ctangle 6"/>
          <p:cNvSpPr>
            <a:spLocks noChangeArrowheads="1"/>
          </p:cNvSpPr>
          <p:nvPr userDrawn="1">
            <p:custDataLst>
              <p:tags r:id="rId3"/>
            </p:custDataLst>
          </p:nvPr>
        </p:nvSpPr>
        <p:spPr bwMode="auto">
          <a:xfrm>
            <a:off x="3059832" y="2758430"/>
            <a:ext cx="3528391" cy="1390650"/>
          </a:xfrm>
          <a:prstGeom prst="rect">
            <a:avLst/>
          </a:prstGeom>
          <a:solidFill>
            <a:schemeClr val="bg1">
              <a:alpha val="47842"/>
            </a:schemeClr>
          </a:solidFill>
          <a:ln w="9525">
            <a:noFill/>
            <a:miter lim="800000"/>
            <a:headEnd/>
            <a:tailEnd/>
          </a:ln>
        </p:spPr>
        <p:txBody>
          <a:bodyPr anchor="ct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CA" sz="7200" b="1" dirty="0" smtClean="0">
                <a:solidFill>
                  <a:srgbClr val="808D97"/>
                </a:solidFill>
              </a:rPr>
              <a:t>Q&amp;R</a:t>
            </a:r>
            <a:endParaRPr lang="en-CA" sz="7200" b="1" dirty="0">
              <a:solidFill>
                <a:srgbClr val="808D97"/>
              </a:solidFill>
            </a:endParaRPr>
          </a:p>
        </p:txBody>
      </p:sp>
      <p:sp>
        <p:nvSpPr>
          <p:cNvPr id="11" name="Espace réservé du numéro de diapositive 5"/>
          <p:cNvSpPr>
            <a:spLocks noGrp="1"/>
          </p:cNvSpPr>
          <p:nvPr>
            <p:ph type="sldNum" sz="quarter" idx="12"/>
            <p:custDataLst>
              <p:tags r:id="rId4"/>
            </p:custDataLst>
          </p:nvPr>
        </p:nvSpPr>
        <p:spPr>
          <a:xfrm>
            <a:off x="360040" y="6309320"/>
            <a:ext cx="323528" cy="360000"/>
          </a:xfrm>
          <a:prstGeom prst="rect">
            <a:avLst/>
          </a:prstGeom>
        </p:spPr>
        <p:txBody>
          <a:bodyPr/>
          <a:lstStyle/>
          <a:p>
            <a:fld id="{CCEA77D5-0B01-41C0-8AB2-471B057BD053}" type="slidenum">
              <a:rPr lang="en-CA" smtClean="0"/>
              <a:pPr/>
              <a:t>‹#›</a:t>
            </a:fld>
            <a:endParaRPr lang="en-CA"/>
          </a:p>
        </p:txBody>
      </p:sp>
      <p:sp>
        <p:nvSpPr>
          <p:cNvPr id="8" name="Rectangle à coins arrondis 7"/>
          <p:cNvSpPr/>
          <p:nvPr userDrawn="1">
            <p:custDataLst>
              <p:tags r:id="rId5"/>
            </p:custDataLst>
          </p:nvPr>
        </p:nvSpPr>
        <p:spPr>
          <a:xfrm>
            <a:off x="1475656" y="2780928"/>
            <a:ext cx="1512168" cy="1368152"/>
          </a:xfrm>
          <a:prstGeom prst="roundRect">
            <a:avLst/>
          </a:prstGeom>
          <a:solidFill>
            <a:srgbClr val="CC00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73050" indent="-273050" algn="ctr" defTabSz="1300163">
              <a:spcBef>
                <a:spcPct val="50000"/>
              </a:spcBef>
              <a:buClr>
                <a:srgbClr val="174A7C"/>
              </a:buClr>
            </a:pPr>
            <a:r>
              <a:rPr lang="en-CA" sz="7500" b="1" dirty="0" smtClean="0">
                <a:solidFill>
                  <a:prstClr val="white"/>
                </a:solidFill>
              </a:rPr>
              <a:t>?</a:t>
            </a:r>
            <a:endParaRPr lang="en-CA" sz="7500" b="1" dirty="0">
              <a:solidFill>
                <a:prstClr val="white"/>
              </a:solidFill>
            </a:endParaRPr>
          </a:p>
        </p:txBody>
      </p:sp>
      <p:sp>
        <p:nvSpPr>
          <p:cNvPr id="6"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1315712251"/>
      </p:ext>
    </p:extLst>
  </p:cSld>
  <p:clrMapOvr>
    <a:masterClrMapping/>
  </p:clrMapOvr>
  <p:timing>
    <p:tnLst>
      <p:par>
        <p:cTn id="1" dur="indefinite" restart="never" nodeType="tmRoot"/>
      </p:par>
    </p:tnLst>
  </p:timing>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Fin">
    <p:spTree>
      <p:nvGrpSpPr>
        <p:cNvPr id="1" name=""/>
        <p:cNvGrpSpPr/>
        <p:nvPr/>
      </p:nvGrpSpPr>
      <p:grpSpPr>
        <a:xfrm>
          <a:off x="0" y="0"/>
          <a:ext cx="0" cy="0"/>
          <a:chOff x="0" y="0"/>
          <a:chExt cx="0" cy="0"/>
        </a:xfrm>
      </p:grpSpPr>
      <p:sp>
        <p:nvSpPr>
          <p:cNvPr id="4" name="Rectangle 3"/>
          <p:cNvSpPr/>
          <p:nvPr userDrawn="1"/>
        </p:nvSpPr>
        <p:spPr>
          <a:xfrm>
            <a:off x="6732240" y="6165304"/>
            <a:ext cx="2088232"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2" name="Rectangle 1"/>
          <p:cNvSpPr/>
          <p:nvPr userDrawn="1"/>
        </p:nvSpPr>
        <p:spPr>
          <a:xfrm>
            <a:off x="0" y="260648"/>
            <a:ext cx="9144000" cy="5904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prstClr val="white"/>
              </a:solidFill>
            </a:endParaRPr>
          </a:p>
        </p:txBody>
      </p:sp>
      <p:pic>
        <p:nvPicPr>
          <p:cNvPr id="6" name="Imag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990344"/>
            <a:ext cx="9144000" cy="2877312"/>
          </a:xfrm>
          <a:prstGeom prst="rect">
            <a:avLst/>
          </a:prstGeom>
        </p:spPr>
      </p:pic>
    </p:spTree>
    <p:extLst>
      <p:ext uri="{BB962C8B-B14F-4D97-AF65-F5344CB8AC3E}">
        <p14:creationId xmlns:p14="http://schemas.microsoft.com/office/powerpoint/2010/main" val="2394035877"/>
      </p:ext>
    </p:extLst>
  </p:cSld>
  <p:clrMapOvr>
    <a:masterClrMapping/>
  </p:clrMapOvr>
  <p:timing>
    <p:tnLst>
      <p:par>
        <p:cTn id="1" dur="indefinite" restart="never" nodeType="tmRoot"/>
      </p:par>
    </p:tnLst>
  </p:timing>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en-CA" smtClean="0"/>
              <a:t>Click to edit title</a:t>
            </a:r>
            <a:endParaRPr lang="en-CA" dirty="0"/>
          </a:p>
        </p:txBody>
      </p:sp>
      <p:sp>
        <p:nvSpPr>
          <p:cNvPr id="5"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7"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
        <p:nvSpPr>
          <p:cNvPr id="6"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1352126828"/>
      </p:ext>
    </p:extLst>
  </p:cSld>
  <p:clrMapOvr>
    <a:masterClrMapping/>
  </p:clrMapOvr>
  <p:timing>
    <p:tnLst>
      <p:par>
        <p:cTn id="1" dur="indefinite" restart="never" nodeType="tmRoot"/>
      </p:par>
    </p:tnLst>
  </p:timing>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sp>
        <p:nvSpPr>
          <p:cNvPr id="6" name="Title 5"/>
          <p:cNvSpPr>
            <a:spLocks noGrp="1"/>
          </p:cNvSpPr>
          <p:nvPr>
            <p:ph type="title" hasCustomPrompt="1"/>
          </p:nvPr>
        </p:nvSpPr>
        <p:spPr/>
        <p:txBody>
          <a:bodyPr/>
          <a:lstStyle/>
          <a:p>
            <a:r>
              <a:rPr lang="en-CA" smtClean="0"/>
              <a:t>Click to edit title</a:t>
            </a:r>
            <a:endParaRPr lang="en-CA" dirty="0"/>
          </a:p>
        </p:txBody>
      </p:sp>
      <p:sp>
        <p:nvSpPr>
          <p:cNvPr id="8" name="Chart Placeholder 7"/>
          <p:cNvSpPr>
            <a:spLocks noGrp="1"/>
          </p:cNvSpPr>
          <p:nvPr>
            <p:ph type="chart" sz="quarter" idx="12"/>
          </p:nvPr>
        </p:nvSpPr>
        <p:spPr>
          <a:xfrm>
            <a:off x="368135" y="1857817"/>
            <a:ext cx="5139409" cy="4104000"/>
          </a:xfrm>
        </p:spPr>
        <p:txBody>
          <a:bodyPr>
            <a:normAutofit/>
          </a:bodyPr>
          <a:lstStyle>
            <a:lvl1pPr>
              <a:lnSpc>
                <a:spcPct val="100000"/>
              </a:lnSpc>
              <a:defRPr sz="1000"/>
            </a:lvl1pPr>
          </a:lstStyle>
          <a:p>
            <a:r>
              <a:rPr lang="en-US" smtClean="0"/>
              <a:t>Click icon to add chart</a:t>
            </a:r>
            <a:endParaRPr lang="en-CA"/>
          </a:p>
        </p:txBody>
      </p:sp>
      <p:sp>
        <p:nvSpPr>
          <p:cNvPr id="9" name="Espace réservé du texte 4"/>
          <p:cNvSpPr>
            <a:spLocks noGrp="1"/>
          </p:cNvSpPr>
          <p:nvPr>
            <p:ph type="body" sz="quarter" idx="3" hasCustomPrompt="1"/>
          </p:nvPr>
        </p:nvSpPr>
        <p:spPr>
          <a:xfrm>
            <a:off x="368106" y="1214422"/>
            <a:ext cx="5139409" cy="639762"/>
          </a:xfrm>
        </p:spPr>
        <p:txBody>
          <a:bodyPr lIns="0" rIns="72000" anchor="ctr" anchorCtr="0">
            <a:normAutofit/>
          </a:bodyPr>
          <a:lstStyle>
            <a:lvl1pPr marL="0" indent="0">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CA" smtClean="0"/>
              <a:t>Click to edit text</a:t>
            </a:r>
            <a:endParaRPr lang="en-CA" dirty="0" smtClean="0"/>
          </a:p>
        </p:txBody>
      </p:sp>
      <p:sp>
        <p:nvSpPr>
          <p:cNvPr id="10" name="Espace réservé du texte 4"/>
          <p:cNvSpPr>
            <a:spLocks noGrp="1"/>
          </p:cNvSpPr>
          <p:nvPr>
            <p:ph type="body" sz="quarter" idx="13" hasCustomPrompt="1"/>
          </p:nvPr>
        </p:nvSpPr>
        <p:spPr>
          <a:xfrm>
            <a:off x="5724128" y="1214422"/>
            <a:ext cx="3013757" cy="639762"/>
          </a:xfrm>
        </p:spPr>
        <p:txBody>
          <a:bodyPr lIns="0" rIns="72000" anchor="ctr" anchorCtr="0">
            <a:normAutofit/>
          </a:bodyPr>
          <a:lstStyle>
            <a:lvl1pPr marL="0" indent="0">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CA" dirty="0" smtClean="0"/>
              <a:t>Click to edit text</a:t>
            </a:r>
          </a:p>
        </p:txBody>
      </p:sp>
      <p:sp>
        <p:nvSpPr>
          <p:cNvPr id="12" name="Text Placeholder 11"/>
          <p:cNvSpPr>
            <a:spLocks noGrp="1"/>
          </p:cNvSpPr>
          <p:nvPr>
            <p:ph type="body" sz="quarter" idx="14" hasCustomPrompt="1"/>
          </p:nvPr>
        </p:nvSpPr>
        <p:spPr>
          <a:xfrm>
            <a:off x="5724128" y="1857817"/>
            <a:ext cx="3013757" cy="4104000"/>
          </a:xfrm>
          <a:ln>
            <a:noFill/>
          </a:ln>
        </p:spPr>
        <p:txBody>
          <a:bodyPr/>
          <a:lstStyle>
            <a:lvl1pPr>
              <a:lnSpc>
                <a:spcPct val="100000"/>
              </a:lnSpc>
              <a:defRPr/>
            </a:lvl1pPr>
            <a:lvl2pPr>
              <a:lnSpc>
                <a:spcPct val="100000"/>
              </a:lnSpc>
              <a:defRPr/>
            </a:lvl2pPr>
            <a:lvl3pPr>
              <a:lnSpc>
                <a:spcPct val="100000"/>
              </a:lnSpc>
              <a:defRPr/>
            </a:lvl3pPr>
            <a:lvl4pPr>
              <a:lnSpc>
                <a:spcPct val="100000"/>
              </a:lnSpc>
              <a:defRPr/>
            </a:lvl4pPr>
            <a:lvl5pPr>
              <a:defRPr/>
            </a:lvl5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13"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15"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
        <p:nvSpPr>
          <p:cNvPr id="11" name="Text Box 23"/>
          <p:cNvSpPr txBox="1">
            <a:spLocks noChangeArrowheads="1"/>
          </p:cNvSpPr>
          <p:nvPr userDrawn="1"/>
        </p:nvSpPr>
        <p:spPr bwMode="auto">
          <a:xfrm rot="16200000">
            <a:off x="7655733" y="33439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3555725413"/>
      </p:ext>
    </p:extLst>
  </p:cSld>
  <p:clrMapOvr>
    <a:masterClrMapping/>
  </p:clrMapOvr>
  <p:timing>
    <p:tnLst>
      <p:par>
        <p:cTn id="1" dur="indefinite" restart="never" nodeType="tmRoot"/>
      </p:par>
    </p:tnLst>
  </p:timing>
</p:sldLayout>
</file>

<file path=ppt/slideLayouts/slideLayout29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634163" y="6715125"/>
            <a:ext cx="2133600" cy="125413"/>
          </a:xfrm>
          <a:prstGeom prst="rect">
            <a:avLst/>
          </a:prstGeom>
        </p:spPr>
        <p:txBody>
          <a:bodyPr/>
          <a:lstStyle>
            <a:lvl1pPr>
              <a:defRPr/>
            </a:lvl1pPr>
          </a:lstStyle>
          <a:p>
            <a:r>
              <a:rPr lang="de-DE"/>
              <a:t>31/03/08</a:t>
            </a:r>
          </a:p>
        </p:txBody>
      </p:sp>
      <p:sp>
        <p:nvSpPr>
          <p:cNvPr id="4" name="Footer Placeholder 3"/>
          <p:cNvSpPr>
            <a:spLocks noGrp="1"/>
          </p:cNvSpPr>
          <p:nvPr>
            <p:ph type="ftr" sz="quarter" idx="12"/>
          </p:nvPr>
        </p:nvSpPr>
        <p:spPr>
          <a:xfrm>
            <a:off x="898525" y="6323013"/>
            <a:ext cx="5243513" cy="252412"/>
          </a:xfrm>
          <a:prstGeom prst="rect">
            <a:avLst/>
          </a:prstGeom>
        </p:spPr>
        <p:txBody>
          <a:bodyPr/>
          <a:lstStyle>
            <a:lvl1pPr>
              <a:defRPr/>
            </a:lvl1pPr>
          </a:lstStyle>
          <a:p>
            <a:r>
              <a:rPr lang="de-DE"/>
              <a:t>PRIVATE AND CONFIDENTIAL</a:t>
            </a:r>
          </a:p>
        </p:txBody>
      </p:sp>
    </p:spTree>
    <p:extLst>
      <p:ext uri="{BB962C8B-B14F-4D97-AF65-F5344CB8AC3E}">
        <p14:creationId xmlns:p14="http://schemas.microsoft.com/office/powerpoint/2010/main" val="3787196610"/>
      </p:ext>
    </p:extLst>
  </p:cSld>
  <p:clrMapOvr>
    <a:masterClrMapping/>
  </p:clrMapOvr>
  <mc:AlternateContent xmlns:mc="http://schemas.openxmlformats.org/markup-compatibility/2006" xmlns:p14="http://schemas.microsoft.com/office/powerpoint/2010/main">
    <mc:Choice Requires="p14">
      <p:transition spd="med" p14:dur="700" advClick="0" advTm="4000">
        <p:fade/>
      </p:transition>
    </mc:Choice>
    <mc:Fallback xmlns="">
      <p:transition spd="med" advClick="0" advTm="4000">
        <p:fade/>
      </p:transition>
    </mc:Fallback>
  </mc:AlternateContent>
</p:sldLayout>
</file>

<file path=ppt/slideLayouts/slideLayout298.xml><?xml version="1.0" encoding="utf-8"?>
<p:sldLayout xmlns:a="http://schemas.openxmlformats.org/drawingml/2006/main" xmlns:r="http://schemas.openxmlformats.org/officeDocument/2006/relationships" xmlns:p="http://schemas.openxmlformats.org/presentationml/2006/main" userDrawn="1">
  <p:cSld name="Title and Content 16 pt">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a:lvl1pPr>
          </a:lstStyle>
          <a:p>
            <a:r>
              <a:rPr lang="en-CA" noProof="0" smtClean="0"/>
              <a:t>Click to edit title</a:t>
            </a:r>
            <a:endParaRPr lang="en-CA" dirty="0"/>
          </a:p>
        </p:txBody>
      </p:sp>
      <p:sp>
        <p:nvSpPr>
          <p:cNvPr id="3" name="Espace réservé du contenu 2"/>
          <p:cNvSpPr>
            <a:spLocks noGrp="1"/>
          </p:cNvSpPr>
          <p:nvPr>
            <p:ph idx="1" hasCustomPrompt="1"/>
          </p:nvPr>
        </p:nvSpPr>
        <p:spPr>
          <a:xfrm>
            <a:off x="350729" y="1196752"/>
            <a:ext cx="8397735" cy="4752528"/>
          </a:xfrm>
        </p:spPr>
        <p:txBody>
          <a:bodyPr lIns="0" rIns="72000">
            <a:normAutofit/>
          </a:bodyPr>
          <a:lstStyle>
            <a:lvl1pPr>
              <a:lnSpc>
                <a:spcPct val="100000"/>
              </a:lnSpc>
              <a:spcBef>
                <a:spcPts val="600"/>
              </a:spcBef>
              <a:defRPr sz="1600"/>
            </a:lvl1pPr>
            <a:lvl2pPr>
              <a:lnSpc>
                <a:spcPct val="100000"/>
              </a:lnSpc>
              <a:spcBef>
                <a:spcPts val="600"/>
              </a:spcBef>
              <a:buClr>
                <a:srgbClr val="8996A0"/>
              </a:buClr>
              <a:defRPr sz="1600"/>
            </a:lvl2pPr>
            <a:lvl3pPr>
              <a:lnSpc>
                <a:spcPct val="100000"/>
              </a:lnSpc>
              <a:spcBef>
                <a:spcPts val="600"/>
              </a:spcBef>
              <a:buClr>
                <a:srgbClr val="8996A0"/>
              </a:buClr>
              <a:defRPr sz="1600"/>
            </a:lvl3pPr>
            <a:lvl4pPr>
              <a:lnSpc>
                <a:spcPct val="100000"/>
              </a:lnSpc>
              <a:spcBef>
                <a:spcPts val="600"/>
              </a:spcBef>
              <a:buClr>
                <a:srgbClr val="8996A0"/>
              </a:buClr>
              <a:defRPr sz="1600"/>
            </a:lvl4pPr>
            <a:lvl5pPr>
              <a:lnSpc>
                <a:spcPts val="1600"/>
              </a:lnSpc>
              <a:spcBef>
                <a:spcPts val="600"/>
              </a:spcBef>
              <a:buClr>
                <a:srgbClr val="8996A0"/>
              </a:buClr>
              <a:defRPr sz="1600"/>
            </a:lvl5p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p:txBody>
      </p:sp>
      <p:sp>
        <p:nvSpPr>
          <p:cNvPr id="6"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Tree>
    <p:extLst>
      <p:ext uri="{BB962C8B-B14F-4D97-AF65-F5344CB8AC3E}">
        <p14:creationId xmlns:p14="http://schemas.microsoft.com/office/powerpoint/2010/main" val="2729811180"/>
      </p:ext>
    </p:extLst>
  </p:cSld>
  <p:clrMapOvr>
    <a:masterClrMapping/>
  </p:clrMapOvr>
  <mc:AlternateContent xmlns:mc="http://schemas.openxmlformats.org/markup-compatibility/2006" xmlns:p14="http://schemas.microsoft.com/office/powerpoint/2010/main">
    <mc:Choice Requires="p14">
      <p:transition spd="med" p14:dur="700" advClick="0" advTm="4000">
        <p:fade/>
      </p:transition>
    </mc:Choice>
    <mc:Fallback xmlns="">
      <p:transition spd="med" advClick="0" advTm="4000">
        <p:fade/>
      </p:transition>
    </mc:Fallback>
  </mc:AlternateContent>
</p:sldLayout>
</file>

<file path=ppt/slideLayouts/slideLayout299.xml><?xml version="1.0" encoding="utf-8"?>
<p:sldLayout xmlns:a="http://schemas.openxmlformats.org/drawingml/2006/main" xmlns:r="http://schemas.openxmlformats.org/officeDocument/2006/relationships" xmlns:p="http://schemas.openxmlformats.org/presentationml/2006/main" preserve="1" userDrawn="1">
  <p:cSld name="Diapositive de titre">
    <p:bg>
      <p:bgRef idx="1001">
        <a:schemeClr val="bg1"/>
      </p:bgRef>
    </p:bg>
    <p:spTree>
      <p:nvGrpSpPr>
        <p:cNvPr id="1" name=""/>
        <p:cNvGrpSpPr/>
        <p:nvPr/>
      </p:nvGrpSpPr>
      <p:grpSpPr>
        <a:xfrm>
          <a:off x="0" y="0"/>
          <a:ext cx="0" cy="0"/>
          <a:chOff x="0" y="0"/>
          <a:chExt cx="0" cy="0"/>
        </a:xfrm>
      </p:grpSpPr>
      <p:sp>
        <p:nvSpPr>
          <p:cNvPr id="10" name="Rectangle 9"/>
          <p:cNvSpPr/>
          <p:nvPr userDrawn="1"/>
        </p:nvSpPr>
        <p:spPr>
          <a:xfrm>
            <a:off x="-36512" y="0"/>
            <a:ext cx="9144000" cy="6250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graphicFrame>
        <p:nvGraphicFramePr>
          <p:cNvPr id="9" name="Object 8" hidden="1"/>
          <p:cNvGraphicFramePr>
            <a:graphicFrameLocks noChangeAspect="1"/>
          </p:cNvGraphicFramePr>
          <p:nvPr>
            <p:custDataLst>
              <p:tags r:id="rId2"/>
            </p:custDataLst>
            <p:extLst>
              <p:ext uri="{D42A27DB-BD31-4B8C-83A1-F6EECF244321}">
                <p14:modId xmlns:p14="http://schemas.microsoft.com/office/powerpoint/2010/main" val="3026347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72086"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8" name="Image 7"/>
          <p:cNvPicPr>
            <a:picLocks noChangeAspect="1"/>
          </p:cNvPicPr>
          <p:nvPr userDrawn="1"/>
        </p:nvPicPr>
        <p:blipFill rotWithShape="1">
          <a:blip r:embed="rId6" cstate="print">
            <a:extLst>
              <a:ext uri="{28A0092B-C50C-407E-A947-70E740481C1C}">
                <a14:useLocalDpi xmlns:a14="http://schemas.microsoft.com/office/drawing/2010/main" val="0"/>
              </a:ext>
            </a:extLst>
          </a:blip>
          <a:srcRect r="18542"/>
          <a:stretch/>
        </p:blipFill>
        <p:spPr>
          <a:xfrm>
            <a:off x="5220072" y="130145"/>
            <a:ext cx="3923929" cy="5845581"/>
          </a:xfrm>
          <a:prstGeom prst="rect">
            <a:avLst/>
          </a:prstGeom>
        </p:spPr>
      </p:pic>
      <p:sp>
        <p:nvSpPr>
          <p:cNvPr id="14" name="Title 1"/>
          <p:cNvSpPr>
            <a:spLocks noGrp="1"/>
          </p:cNvSpPr>
          <p:nvPr>
            <p:ph type="ctrTitle"/>
          </p:nvPr>
        </p:nvSpPr>
        <p:spPr>
          <a:xfrm>
            <a:off x="5580112" y="836712"/>
            <a:ext cx="3168352" cy="2376264"/>
          </a:xfrm>
        </p:spPr>
        <p:txBody>
          <a:bodyPr anchor="ctr" anchorCtr="0"/>
          <a:lstStyle/>
          <a:p>
            <a:r>
              <a:rPr lang="en-US" smtClean="0"/>
              <a:t>Click to edit Master title style</a:t>
            </a:r>
            <a:endParaRPr lang="en-CA" dirty="0"/>
          </a:p>
        </p:txBody>
      </p:sp>
      <p:sp>
        <p:nvSpPr>
          <p:cNvPr id="15" name="Sous-titre 2"/>
          <p:cNvSpPr>
            <a:spLocks noGrp="1"/>
          </p:cNvSpPr>
          <p:nvPr>
            <p:ph type="subTitle" idx="1"/>
          </p:nvPr>
        </p:nvSpPr>
        <p:spPr>
          <a:xfrm>
            <a:off x="5580112" y="3356992"/>
            <a:ext cx="3168352" cy="2281808"/>
          </a:xfrm>
        </p:spPr>
        <p:txBody>
          <a:bodyPr anchor="ctr" anchorCtr="0">
            <a:normAutofit/>
          </a:bodyPr>
          <a:lstStyle>
            <a:lvl1pPr marL="0" indent="0" algn="l">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CA" dirty="0"/>
          </a:p>
        </p:txBody>
      </p:sp>
      <p:pic>
        <p:nvPicPr>
          <p:cNvPr id="16" name="Image 15"/>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36512" y="0"/>
            <a:ext cx="5056548" cy="6858000"/>
          </a:xfrm>
          <a:prstGeom prst="rect">
            <a:avLst/>
          </a:prstGeom>
        </p:spPr>
      </p:pic>
    </p:spTree>
    <p:extLst>
      <p:ext uri="{BB962C8B-B14F-4D97-AF65-F5344CB8AC3E}">
        <p14:creationId xmlns:p14="http://schemas.microsoft.com/office/powerpoint/2010/main" val="218621020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1 - Empty">
    <p:bg>
      <p:bgRef idx="1001">
        <a:schemeClr val="bg1"/>
      </p:bgRef>
    </p:bg>
    <p:spTree>
      <p:nvGrpSpPr>
        <p:cNvPr id="1" name=""/>
        <p:cNvGrpSpPr/>
        <p:nvPr/>
      </p:nvGrpSpPr>
      <p:grpSpPr>
        <a:xfrm>
          <a:off x="0" y="0"/>
          <a:ext cx="0" cy="0"/>
          <a:chOff x="0" y="0"/>
          <a:chExt cx="0" cy="0"/>
        </a:xfrm>
      </p:grpSpPr>
      <p:sp>
        <p:nvSpPr>
          <p:cNvPr id="9" name="Rectangle à coins arrondis 8"/>
          <p:cNvSpPr/>
          <p:nvPr userDrawn="1"/>
        </p:nvSpPr>
        <p:spPr>
          <a:xfrm>
            <a:off x="504000" y="5573080"/>
            <a:ext cx="8171688" cy="144016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noProof="0"/>
          </a:p>
        </p:txBody>
      </p:sp>
      <p:sp>
        <p:nvSpPr>
          <p:cNvPr id="3" name="Sous-titre 2"/>
          <p:cNvSpPr>
            <a:spLocks noGrp="1"/>
          </p:cNvSpPr>
          <p:nvPr>
            <p:ph type="subTitle" idx="1"/>
          </p:nvPr>
        </p:nvSpPr>
        <p:spPr>
          <a:xfrm>
            <a:off x="899592" y="5847156"/>
            <a:ext cx="5184576" cy="822204"/>
          </a:xfrm>
        </p:spPr>
        <p:txBody>
          <a:bodyPr numCol="2" spcCol="540000" anchor="ctr" anchorCtr="0">
            <a:normAutofit/>
          </a:bodyPr>
          <a:lstStyle>
            <a:lvl1pPr marL="0" indent="0" algn="l">
              <a:lnSpc>
                <a:spcPts val="1600"/>
              </a:lnSpc>
              <a:buNone/>
              <a:defRPr sz="1000" cap="all"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CA" noProof="0"/>
          </a:p>
        </p:txBody>
      </p:sp>
      <p:pic>
        <p:nvPicPr>
          <p:cNvPr id="8" name="Imag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444208" y="5916960"/>
            <a:ext cx="2393314" cy="752400"/>
          </a:xfrm>
          <a:prstGeom prst="rect">
            <a:avLst/>
          </a:prstGeom>
        </p:spPr>
      </p:pic>
      <p:sp>
        <p:nvSpPr>
          <p:cNvPr id="4" name="Espace réservé pour une image  3"/>
          <p:cNvSpPr>
            <a:spLocks noGrp="1"/>
          </p:cNvSpPr>
          <p:nvPr>
            <p:ph type="pic" sz="quarter" idx="10"/>
          </p:nvPr>
        </p:nvSpPr>
        <p:spPr>
          <a:xfrm>
            <a:off x="503238" y="44624"/>
            <a:ext cx="8101012" cy="4895850"/>
          </a:xfrm>
        </p:spPr>
        <p:txBody>
          <a:bodyPr/>
          <a:lstStyle/>
          <a:p>
            <a:r>
              <a:rPr lang="en-US" smtClean="0"/>
              <a:t>Click icon to add picture</a:t>
            </a:r>
            <a:endParaRPr lang="fr-CA"/>
          </a:p>
        </p:txBody>
      </p:sp>
    </p:spTree>
    <p:extLst>
      <p:ext uri="{BB962C8B-B14F-4D97-AF65-F5344CB8AC3E}">
        <p14:creationId xmlns:p14="http://schemas.microsoft.com/office/powerpoint/2010/main" val="346575024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Image 10">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59632" y="2708920"/>
            <a:ext cx="2664296" cy="432048"/>
          </a:xfrm>
        </p:spPr>
        <p:txBody>
          <a:bodyPr lIns="0"/>
          <a:lstStyle>
            <a:lvl1pPr algn="ctr">
              <a:lnSpc>
                <a:spcPts val="1300"/>
              </a:lnSpc>
              <a:spcBef>
                <a:spcPts val="600"/>
              </a:spcBef>
              <a:defRPr sz="1000" b="0"/>
            </a:lvl1pPr>
            <a:lvl2pPr marL="0" indent="0">
              <a:lnSpc>
                <a:spcPts val="1300"/>
              </a:lnSpc>
              <a:spcBef>
                <a:spcPts val="600"/>
              </a:spcBef>
              <a:buNone/>
              <a:defRPr sz="1100"/>
            </a:lvl2pPr>
            <a:lvl3pPr marL="576000" indent="0">
              <a:lnSpc>
                <a:spcPts val="2400"/>
              </a:lnSpc>
              <a:spcBef>
                <a:spcPts val="600"/>
              </a:spcBef>
              <a:buNone/>
              <a:defRPr sz="1600"/>
            </a:lvl3pPr>
            <a:lvl4pPr>
              <a:lnSpc>
                <a:spcPts val="2400"/>
              </a:lnSpc>
              <a:spcBef>
                <a:spcPts val="600"/>
              </a:spcBef>
              <a:defRPr sz="1600"/>
            </a:lvl4pPr>
            <a:lvl5pPr>
              <a:lnSpc>
                <a:spcPts val="2400"/>
              </a:lnSpc>
              <a:spcBef>
                <a:spcPts val="600"/>
              </a:spcBef>
              <a:defRPr sz="1600"/>
            </a:lvl5pPr>
          </a:lstStyle>
          <a:p>
            <a:pPr lvl="0"/>
            <a:r>
              <a:rPr lang="en-US" noProof="0" smtClean="0"/>
              <a:t>Click to edit Master text styles</a:t>
            </a:r>
          </a:p>
        </p:txBody>
      </p:sp>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noProof="0" smtClean="0"/>
              <a:t>EXAMPLE OF A LONG SECTION TITLE FOR PRESENTATION</a:t>
            </a:r>
            <a:endParaRPr lang="en-CA" noProof="0"/>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noProof="0" smtClean="0"/>
              <a:pPr/>
              <a:t>‹#›</a:t>
            </a:fld>
            <a:endParaRPr lang="en-CA" noProof="0"/>
          </a:p>
        </p:txBody>
      </p:sp>
      <p:pic>
        <p:nvPicPr>
          <p:cNvPr id="15" name="Imag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
        <p:nvSpPr>
          <p:cNvPr id="8" name="Espace réservé pour une image  7"/>
          <p:cNvSpPr>
            <a:spLocks noGrp="1"/>
          </p:cNvSpPr>
          <p:nvPr>
            <p:ph type="pic" sz="quarter" idx="15"/>
          </p:nvPr>
        </p:nvSpPr>
        <p:spPr>
          <a:xfrm>
            <a:off x="755576" y="548680"/>
            <a:ext cx="3600000" cy="2160000"/>
          </a:xfrm>
        </p:spPr>
        <p:txBody>
          <a:bodyPr lIns="0" tIns="0" rIns="0" bIns="0"/>
          <a:lstStyle/>
          <a:p>
            <a:r>
              <a:rPr lang="en-US" smtClean="0"/>
              <a:t>Click icon to add picture</a:t>
            </a:r>
            <a:endParaRPr lang="en-CA" dirty="0"/>
          </a:p>
        </p:txBody>
      </p:sp>
      <p:sp>
        <p:nvSpPr>
          <p:cNvPr id="16" name="Espace réservé du contenu 2"/>
          <p:cNvSpPr>
            <a:spLocks noGrp="1"/>
          </p:cNvSpPr>
          <p:nvPr>
            <p:ph idx="18"/>
          </p:nvPr>
        </p:nvSpPr>
        <p:spPr>
          <a:xfrm>
            <a:off x="5433232" y="2708920"/>
            <a:ext cx="2649161" cy="432048"/>
          </a:xfrm>
        </p:spPr>
        <p:txBody>
          <a:bodyPr lIns="0">
            <a:normAutofit/>
          </a:bodyPr>
          <a:lstStyle>
            <a:lvl1pPr algn="ctr">
              <a:lnSpc>
                <a:spcPts val="1300"/>
              </a:lnSpc>
              <a:spcBef>
                <a:spcPts val="600"/>
              </a:spcBef>
              <a:defRPr sz="1000" b="0"/>
            </a:lvl1pPr>
            <a:lvl2pPr marL="0" indent="0">
              <a:lnSpc>
                <a:spcPts val="1300"/>
              </a:lnSpc>
              <a:spcBef>
                <a:spcPts val="600"/>
              </a:spcBef>
              <a:buNone/>
              <a:defRPr sz="1100"/>
            </a:lvl2pPr>
            <a:lvl3pPr marL="576000" indent="0">
              <a:lnSpc>
                <a:spcPts val="2400"/>
              </a:lnSpc>
              <a:spcBef>
                <a:spcPts val="600"/>
              </a:spcBef>
              <a:buNone/>
              <a:defRPr sz="1600"/>
            </a:lvl3pPr>
            <a:lvl4pPr>
              <a:lnSpc>
                <a:spcPts val="2400"/>
              </a:lnSpc>
              <a:spcBef>
                <a:spcPts val="600"/>
              </a:spcBef>
              <a:defRPr sz="1600"/>
            </a:lvl4pPr>
            <a:lvl5pPr>
              <a:lnSpc>
                <a:spcPts val="2400"/>
              </a:lnSpc>
              <a:spcBef>
                <a:spcPts val="600"/>
              </a:spcBef>
              <a:defRPr sz="1600"/>
            </a:lvl5pPr>
          </a:lstStyle>
          <a:p>
            <a:pPr lvl="0"/>
            <a:r>
              <a:rPr lang="en-US" noProof="0" smtClean="0"/>
              <a:t>Click to edit Master text styles</a:t>
            </a:r>
          </a:p>
        </p:txBody>
      </p:sp>
      <p:sp>
        <p:nvSpPr>
          <p:cNvPr id="17" name="Espace réservé pour une image  7"/>
          <p:cNvSpPr>
            <a:spLocks noGrp="1"/>
          </p:cNvSpPr>
          <p:nvPr>
            <p:ph type="pic" sz="quarter" idx="19"/>
          </p:nvPr>
        </p:nvSpPr>
        <p:spPr>
          <a:xfrm>
            <a:off x="4915191" y="548680"/>
            <a:ext cx="3600000" cy="2160000"/>
          </a:xfrm>
        </p:spPr>
        <p:txBody>
          <a:bodyPr lIns="0" tIns="0" rIns="0" bIns="0"/>
          <a:lstStyle/>
          <a:p>
            <a:r>
              <a:rPr lang="en-US" smtClean="0"/>
              <a:t>Click icon to add picture</a:t>
            </a:r>
            <a:endParaRPr lang="en-CA" dirty="0"/>
          </a:p>
        </p:txBody>
      </p:sp>
      <p:sp>
        <p:nvSpPr>
          <p:cNvPr id="22" name="Espace réservé du contenu 2"/>
          <p:cNvSpPr>
            <a:spLocks noGrp="1"/>
          </p:cNvSpPr>
          <p:nvPr>
            <p:ph idx="20"/>
          </p:nvPr>
        </p:nvSpPr>
        <p:spPr>
          <a:xfrm>
            <a:off x="1259632" y="5517232"/>
            <a:ext cx="2664296" cy="432048"/>
          </a:xfrm>
        </p:spPr>
        <p:txBody>
          <a:bodyPr lIns="0"/>
          <a:lstStyle>
            <a:lvl1pPr algn="ctr">
              <a:lnSpc>
                <a:spcPts val="1300"/>
              </a:lnSpc>
              <a:spcBef>
                <a:spcPts val="600"/>
              </a:spcBef>
              <a:defRPr sz="1000" b="0"/>
            </a:lvl1pPr>
            <a:lvl2pPr marL="0" indent="0">
              <a:lnSpc>
                <a:spcPts val="1300"/>
              </a:lnSpc>
              <a:spcBef>
                <a:spcPts val="600"/>
              </a:spcBef>
              <a:buNone/>
              <a:defRPr sz="1100"/>
            </a:lvl2pPr>
            <a:lvl3pPr marL="576000" indent="0">
              <a:lnSpc>
                <a:spcPts val="2400"/>
              </a:lnSpc>
              <a:spcBef>
                <a:spcPts val="600"/>
              </a:spcBef>
              <a:buNone/>
              <a:defRPr sz="1600"/>
            </a:lvl3pPr>
            <a:lvl4pPr>
              <a:lnSpc>
                <a:spcPts val="2400"/>
              </a:lnSpc>
              <a:spcBef>
                <a:spcPts val="600"/>
              </a:spcBef>
              <a:defRPr sz="1600"/>
            </a:lvl4pPr>
            <a:lvl5pPr>
              <a:lnSpc>
                <a:spcPts val="2400"/>
              </a:lnSpc>
              <a:spcBef>
                <a:spcPts val="600"/>
              </a:spcBef>
              <a:defRPr sz="1600"/>
            </a:lvl5pPr>
          </a:lstStyle>
          <a:p>
            <a:pPr lvl="0"/>
            <a:r>
              <a:rPr lang="en-US" noProof="0" smtClean="0"/>
              <a:t>Click to edit Master text styles</a:t>
            </a:r>
          </a:p>
        </p:txBody>
      </p:sp>
      <p:sp>
        <p:nvSpPr>
          <p:cNvPr id="23" name="Espace réservé pour une image  7"/>
          <p:cNvSpPr>
            <a:spLocks noGrp="1"/>
          </p:cNvSpPr>
          <p:nvPr>
            <p:ph type="pic" sz="quarter" idx="21"/>
          </p:nvPr>
        </p:nvSpPr>
        <p:spPr>
          <a:xfrm>
            <a:off x="755576" y="3356992"/>
            <a:ext cx="3600000" cy="2160000"/>
          </a:xfrm>
        </p:spPr>
        <p:txBody>
          <a:bodyPr lIns="0" tIns="0" rIns="0" bIns="0"/>
          <a:lstStyle/>
          <a:p>
            <a:r>
              <a:rPr lang="en-US" smtClean="0"/>
              <a:t>Click icon to add picture</a:t>
            </a:r>
            <a:endParaRPr lang="en-CA" dirty="0"/>
          </a:p>
        </p:txBody>
      </p:sp>
      <p:sp>
        <p:nvSpPr>
          <p:cNvPr id="24" name="Espace réservé du contenu 2"/>
          <p:cNvSpPr>
            <a:spLocks noGrp="1"/>
          </p:cNvSpPr>
          <p:nvPr>
            <p:ph idx="22"/>
          </p:nvPr>
        </p:nvSpPr>
        <p:spPr>
          <a:xfrm>
            <a:off x="5433232" y="5517232"/>
            <a:ext cx="2649161" cy="432048"/>
          </a:xfrm>
        </p:spPr>
        <p:txBody>
          <a:bodyPr lIns="0">
            <a:normAutofit/>
          </a:bodyPr>
          <a:lstStyle>
            <a:lvl1pPr algn="ctr">
              <a:lnSpc>
                <a:spcPts val="1300"/>
              </a:lnSpc>
              <a:spcBef>
                <a:spcPts val="600"/>
              </a:spcBef>
              <a:defRPr sz="1000" b="0"/>
            </a:lvl1pPr>
            <a:lvl2pPr marL="0" indent="0">
              <a:lnSpc>
                <a:spcPts val="1300"/>
              </a:lnSpc>
              <a:spcBef>
                <a:spcPts val="600"/>
              </a:spcBef>
              <a:buNone/>
              <a:defRPr sz="1100"/>
            </a:lvl2pPr>
            <a:lvl3pPr marL="576000" indent="0">
              <a:lnSpc>
                <a:spcPts val="2400"/>
              </a:lnSpc>
              <a:spcBef>
                <a:spcPts val="600"/>
              </a:spcBef>
              <a:buNone/>
              <a:defRPr sz="1600"/>
            </a:lvl3pPr>
            <a:lvl4pPr>
              <a:lnSpc>
                <a:spcPts val="2400"/>
              </a:lnSpc>
              <a:spcBef>
                <a:spcPts val="600"/>
              </a:spcBef>
              <a:defRPr sz="1600"/>
            </a:lvl4pPr>
            <a:lvl5pPr>
              <a:lnSpc>
                <a:spcPts val="2400"/>
              </a:lnSpc>
              <a:spcBef>
                <a:spcPts val="600"/>
              </a:spcBef>
              <a:defRPr sz="1600"/>
            </a:lvl5pPr>
          </a:lstStyle>
          <a:p>
            <a:pPr lvl="0"/>
            <a:r>
              <a:rPr lang="en-US" noProof="0" smtClean="0"/>
              <a:t>Click to edit Master text styles</a:t>
            </a:r>
          </a:p>
        </p:txBody>
      </p:sp>
      <p:sp>
        <p:nvSpPr>
          <p:cNvPr id="25" name="Espace réservé pour une image  7"/>
          <p:cNvSpPr>
            <a:spLocks noGrp="1"/>
          </p:cNvSpPr>
          <p:nvPr>
            <p:ph type="pic" sz="quarter" idx="23"/>
          </p:nvPr>
        </p:nvSpPr>
        <p:spPr>
          <a:xfrm>
            <a:off x="4915191" y="3356992"/>
            <a:ext cx="3600000" cy="2160000"/>
          </a:xfrm>
        </p:spPr>
        <p:txBody>
          <a:bodyPr lIns="0" tIns="0" rIns="0" bIns="0"/>
          <a:lstStyle/>
          <a:p>
            <a:r>
              <a:rPr lang="en-US" smtClean="0"/>
              <a:t>Click icon to add picture</a:t>
            </a:r>
            <a:endParaRPr lang="en-CA" dirty="0"/>
          </a:p>
        </p:txBody>
      </p:sp>
    </p:spTree>
    <p:extLst>
      <p:ext uri="{BB962C8B-B14F-4D97-AF65-F5344CB8AC3E}">
        <p14:creationId xmlns:p14="http://schemas.microsoft.com/office/powerpoint/2010/main" val="2273352084"/>
      </p:ext>
    </p:extLst>
  </p:cSld>
  <p:clrMapOvr>
    <a:masterClrMapping/>
  </p:clrMapOvr>
  <p:timing>
    <p:tnLst>
      <p:par>
        <p:cTn id="1" dur="indefinite" restart="never" nodeType="tmRoot"/>
      </p:par>
    </p:tnLst>
  </p:timing>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userDrawn="1">
  <p:cSld name="Group Title slide">
    <p:bg>
      <p:bgRef idx="1001">
        <a:schemeClr val="bg1"/>
      </p:bgRef>
    </p:bg>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2"/>
            </p:custDataLst>
            <p:extLst>
              <p:ext uri="{D42A27DB-BD31-4B8C-83A1-F6EECF244321}">
                <p14:modId xmlns:p14="http://schemas.microsoft.com/office/powerpoint/2010/main" val="356342108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73110"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5"/>
          <p:cNvSpPr/>
          <p:nvPr userDrawn="1"/>
        </p:nvSpPr>
        <p:spPr>
          <a:xfrm>
            <a:off x="0" y="0"/>
            <a:ext cx="9144000" cy="6250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pic>
        <p:nvPicPr>
          <p:cNvPr id="8" name="Image 7"/>
          <p:cNvPicPr>
            <a:picLocks noChangeAspect="1"/>
          </p:cNvPicPr>
          <p:nvPr userDrawn="1"/>
        </p:nvPicPr>
        <p:blipFill rotWithShape="1">
          <a:blip r:embed="rId6" cstate="print">
            <a:extLst>
              <a:ext uri="{28A0092B-C50C-407E-A947-70E740481C1C}">
                <a14:useLocalDpi xmlns:a14="http://schemas.microsoft.com/office/drawing/2010/main" val="0"/>
              </a:ext>
            </a:extLst>
          </a:blip>
          <a:srcRect r="18542"/>
          <a:stretch/>
        </p:blipFill>
        <p:spPr>
          <a:xfrm>
            <a:off x="5220072" y="130145"/>
            <a:ext cx="3923929" cy="5845581"/>
          </a:xfrm>
          <a:prstGeom prst="rect">
            <a:avLst/>
          </a:prstGeom>
        </p:spPr>
      </p:pic>
      <p:sp>
        <p:nvSpPr>
          <p:cNvPr id="10" name="Titre 1"/>
          <p:cNvSpPr>
            <a:spLocks noGrp="1"/>
          </p:cNvSpPr>
          <p:nvPr userDrawn="1">
            <p:ph type="ctrTitle" hasCustomPrompt="1"/>
          </p:nvPr>
        </p:nvSpPr>
        <p:spPr>
          <a:xfrm>
            <a:off x="5580112" y="836712"/>
            <a:ext cx="3168352" cy="2376264"/>
          </a:xfrm>
        </p:spPr>
        <p:txBody>
          <a:bodyPr anchor="ctr" anchorCtr="0">
            <a:normAutofit/>
          </a:bodyPr>
          <a:lstStyle>
            <a:lvl1pPr algn="l">
              <a:lnSpc>
                <a:spcPct val="100000"/>
              </a:lnSpc>
              <a:defRPr sz="2000" cap="none" baseline="0">
                <a:solidFill>
                  <a:schemeClr val="accent1"/>
                </a:solidFill>
                <a:latin typeface="Arial Black" pitchFamily="34" charset="0"/>
              </a:defRPr>
            </a:lvl1pPr>
          </a:lstStyle>
          <a:p>
            <a:r>
              <a:rPr lang="en-CA" noProof="0" smtClean="0"/>
              <a:t>Click to edit title</a:t>
            </a:r>
            <a:endParaRPr lang="en-CA" noProof="0"/>
          </a:p>
        </p:txBody>
      </p:sp>
      <p:sp>
        <p:nvSpPr>
          <p:cNvPr id="17" name="Text Placeholder 16"/>
          <p:cNvSpPr>
            <a:spLocks noGrp="1"/>
          </p:cNvSpPr>
          <p:nvPr>
            <p:ph type="body" sz="quarter" idx="10" hasCustomPrompt="1"/>
          </p:nvPr>
        </p:nvSpPr>
        <p:spPr>
          <a:xfrm>
            <a:off x="5580063" y="3357563"/>
            <a:ext cx="3168650" cy="2232025"/>
          </a:xfrm>
        </p:spPr>
        <p:txBody>
          <a:bodyPr anchor="ctr">
            <a:normAutofit/>
          </a:bodyPr>
          <a:lstStyle>
            <a:lvl1pPr>
              <a:lnSpc>
                <a:spcPct val="100000"/>
              </a:lnSpc>
              <a:defRPr sz="1400">
                <a:solidFill>
                  <a:srgbClr val="808D97"/>
                </a:solidFill>
              </a:defRPr>
            </a:lvl1pPr>
          </a:lstStyle>
          <a:p>
            <a:pPr lvl="0"/>
            <a:r>
              <a:rPr lang="en-CA" noProof="0" smtClean="0"/>
              <a:t>Click to add presenter and date</a:t>
            </a:r>
          </a:p>
        </p:txBody>
      </p:sp>
      <p:sp>
        <p:nvSpPr>
          <p:cNvPr id="3" name="Espace réservé pour une image  2"/>
          <p:cNvSpPr>
            <a:spLocks noGrp="1"/>
          </p:cNvSpPr>
          <p:nvPr>
            <p:ph type="pic" sz="quarter" idx="11"/>
          </p:nvPr>
        </p:nvSpPr>
        <p:spPr>
          <a:xfrm>
            <a:off x="0" y="0"/>
            <a:ext cx="5076056" cy="6858000"/>
          </a:xfrm>
        </p:spPr>
        <p:txBody>
          <a:bodyPr/>
          <a:lstStyle/>
          <a:p>
            <a:r>
              <a:rPr lang="en-US" smtClean="0"/>
              <a:t>Click icon to add picture</a:t>
            </a:r>
            <a:endParaRPr lang="fr-CA"/>
          </a:p>
        </p:txBody>
      </p:sp>
    </p:spTree>
    <p:extLst>
      <p:ext uri="{BB962C8B-B14F-4D97-AF65-F5344CB8AC3E}">
        <p14:creationId xmlns:p14="http://schemas.microsoft.com/office/powerpoint/2010/main" val="7547952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aphicFrame>
        <p:nvGraphicFramePr>
          <p:cNvPr id="23" name="Object 22" hidden="1"/>
          <p:cNvGraphicFramePr>
            <a:graphicFrameLocks noChangeAspect="1"/>
          </p:cNvGraphicFramePr>
          <p:nvPr>
            <p:custDataLst>
              <p:tags r:id="rId2"/>
            </p:custDataLst>
            <p:extLst>
              <p:ext uri="{D42A27DB-BD31-4B8C-83A1-F6EECF244321}">
                <p14:modId xmlns:p14="http://schemas.microsoft.com/office/powerpoint/2010/main" val="163103107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74134" name="think-cell Slide" r:id="rId4" imgW="500" imgH="500" progId="TCLayout.ActiveDocument.1">
                  <p:embed/>
                </p:oleObj>
              </mc:Choice>
              <mc:Fallback>
                <p:oleObj name="think-cell Slide" r:id="rId4" imgW="500" imgH="50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2" name="Espace réservé du titre 1"/>
          <p:cNvSpPr>
            <a:spLocks noGrp="1"/>
          </p:cNvSpPr>
          <p:nvPr>
            <p:ph type="title" hasCustomPrompt="1"/>
          </p:nvPr>
        </p:nvSpPr>
        <p:spPr>
          <a:xfrm>
            <a:off x="350729" y="188640"/>
            <a:ext cx="8397735" cy="717944"/>
          </a:xfrm>
          <a:prstGeom prst="rect">
            <a:avLst/>
          </a:prstGeom>
        </p:spPr>
        <p:txBody>
          <a:bodyPr vert="horz" lIns="0" tIns="45720" rIns="91440" bIns="45720" rtlCol="0" anchor="t" anchorCtr="0">
            <a:noAutofit/>
          </a:bodyPr>
          <a:lstStyle>
            <a:lvl1pPr>
              <a:defRPr/>
            </a:lvl1pPr>
          </a:lstStyle>
          <a:p>
            <a:r>
              <a:rPr lang="en-CA" noProof="0" dirty="0" smtClean="0"/>
              <a:t>Click to edit title</a:t>
            </a:r>
            <a:endParaRPr lang="en-CA" noProof="0" dirty="0"/>
          </a:p>
        </p:txBody>
      </p:sp>
      <p:sp>
        <p:nvSpPr>
          <p:cNvPr id="24" name="Text Placeholder 16"/>
          <p:cNvSpPr>
            <a:spLocks noGrp="1"/>
          </p:cNvSpPr>
          <p:nvPr>
            <p:ph type="body" sz="quarter" idx="10" hasCustomPrompt="1"/>
          </p:nvPr>
        </p:nvSpPr>
        <p:spPr>
          <a:xfrm>
            <a:off x="1115617" y="1196752"/>
            <a:ext cx="7416823" cy="576064"/>
          </a:xfrm>
          <a:solidFill>
            <a:srgbClr val="DCE5E4"/>
          </a:solidFill>
        </p:spPr>
        <p:txBody>
          <a:bodyPr anchor="ctr">
            <a:normAutofit/>
          </a:bodyPr>
          <a:lstStyle>
            <a:lvl1pPr>
              <a:lnSpc>
                <a:spcPct val="100000"/>
              </a:lnSpc>
              <a:defRPr sz="1600" b="1" cap="all" baseline="0">
                <a:solidFill>
                  <a:srgbClr val="808D97"/>
                </a:solidFill>
              </a:defRPr>
            </a:lvl1pPr>
          </a:lstStyle>
          <a:p>
            <a:pPr lvl="0"/>
            <a:r>
              <a:rPr lang="en-CA" smtClean="0"/>
              <a:t>CLICK TO EDIT TEXT</a:t>
            </a:r>
            <a:endParaRPr lang="en-CA" dirty="0" smtClean="0"/>
          </a:p>
        </p:txBody>
      </p:sp>
      <p:sp>
        <p:nvSpPr>
          <p:cNvPr id="26" name="Text Placeholder 16"/>
          <p:cNvSpPr>
            <a:spLocks noGrp="1"/>
          </p:cNvSpPr>
          <p:nvPr>
            <p:ph type="body" sz="quarter" idx="11" hasCustomPrompt="1"/>
          </p:nvPr>
        </p:nvSpPr>
        <p:spPr>
          <a:xfrm>
            <a:off x="1115616" y="191683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27" name="Text Placeholder 16"/>
          <p:cNvSpPr>
            <a:spLocks noGrp="1"/>
          </p:cNvSpPr>
          <p:nvPr>
            <p:ph type="body" sz="quarter" idx="12" hasCustomPrompt="1"/>
          </p:nvPr>
        </p:nvSpPr>
        <p:spPr>
          <a:xfrm>
            <a:off x="1115616" y="263691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28" name="Text Placeholder 16"/>
          <p:cNvSpPr>
            <a:spLocks noGrp="1"/>
          </p:cNvSpPr>
          <p:nvPr>
            <p:ph type="body" sz="quarter" idx="13" hasCustomPrompt="1"/>
          </p:nvPr>
        </p:nvSpPr>
        <p:spPr>
          <a:xfrm>
            <a:off x="1115616" y="335699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29" name="Text Placeholder 16"/>
          <p:cNvSpPr>
            <a:spLocks noGrp="1"/>
          </p:cNvSpPr>
          <p:nvPr>
            <p:ph type="body" sz="quarter" idx="14" hasCustomPrompt="1"/>
          </p:nvPr>
        </p:nvSpPr>
        <p:spPr>
          <a:xfrm>
            <a:off x="1115616" y="407707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15" name="Text Placeholder 14"/>
          <p:cNvSpPr>
            <a:spLocks noGrp="1"/>
          </p:cNvSpPr>
          <p:nvPr>
            <p:ph type="body" sz="quarter" idx="15" hasCustomPrompt="1"/>
          </p:nvPr>
        </p:nvSpPr>
        <p:spPr>
          <a:xfrm>
            <a:off x="496100" y="1196752"/>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1</a:t>
            </a:r>
            <a:endParaRPr lang="en-CA" dirty="0"/>
          </a:p>
        </p:txBody>
      </p:sp>
      <p:sp>
        <p:nvSpPr>
          <p:cNvPr id="16" name="Text Placeholder 14"/>
          <p:cNvSpPr>
            <a:spLocks noGrp="1"/>
          </p:cNvSpPr>
          <p:nvPr>
            <p:ph type="body" sz="quarter" idx="16" hasCustomPrompt="1"/>
          </p:nvPr>
        </p:nvSpPr>
        <p:spPr>
          <a:xfrm>
            <a:off x="496100" y="1916848"/>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2</a:t>
            </a:r>
            <a:endParaRPr lang="en-CA" dirty="0"/>
          </a:p>
        </p:txBody>
      </p:sp>
      <p:sp>
        <p:nvSpPr>
          <p:cNvPr id="17" name="Text Placeholder 14"/>
          <p:cNvSpPr>
            <a:spLocks noGrp="1"/>
          </p:cNvSpPr>
          <p:nvPr>
            <p:ph type="body" sz="quarter" idx="17" hasCustomPrompt="1"/>
          </p:nvPr>
        </p:nvSpPr>
        <p:spPr>
          <a:xfrm>
            <a:off x="496100" y="2636944"/>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3</a:t>
            </a:r>
            <a:endParaRPr lang="en-CA" dirty="0"/>
          </a:p>
        </p:txBody>
      </p:sp>
      <p:sp>
        <p:nvSpPr>
          <p:cNvPr id="18" name="Text Placeholder 14"/>
          <p:cNvSpPr>
            <a:spLocks noGrp="1"/>
          </p:cNvSpPr>
          <p:nvPr>
            <p:ph type="body" sz="quarter" idx="18" hasCustomPrompt="1"/>
          </p:nvPr>
        </p:nvSpPr>
        <p:spPr>
          <a:xfrm>
            <a:off x="496100" y="3357040"/>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4</a:t>
            </a:r>
            <a:endParaRPr lang="en-CA" dirty="0"/>
          </a:p>
        </p:txBody>
      </p:sp>
      <p:sp>
        <p:nvSpPr>
          <p:cNvPr id="19" name="Text Placeholder 14"/>
          <p:cNvSpPr>
            <a:spLocks noGrp="1"/>
          </p:cNvSpPr>
          <p:nvPr>
            <p:ph type="body" sz="quarter" idx="19" hasCustomPrompt="1"/>
          </p:nvPr>
        </p:nvSpPr>
        <p:spPr>
          <a:xfrm>
            <a:off x="496100" y="4077136"/>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5</a:t>
            </a:r>
            <a:endParaRPr lang="en-CA" dirty="0"/>
          </a:p>
        </p:txBody>
      </p:sp>
      <p:sp>
        <p:nvSpPr>
          <p:cNvPr id="20" name="Espace réservé du numéro de diapositive 5"/>
          <p:cNvSpPr>
            <a:spLocks noGrp="1"/>
          </p:cNvSpPr>
          <p:nvPr>
            <p:ph type="sldNum" sz="quarter" idx="20"/>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Tree>
    <p:extLst>
      <p:ext uri="{BB962C8B-B14F-4D97-AF65-F5344CB8AC3E}">
        <p14:creationId xmlns:p14="http://schemas.microsoft.com/office/powerpoint/2010/main" val="1562310977"/>
      </p:ext>
    </p:extLst>
  </p:cSld>
  <p:clrMapOvr>
    <a:masterClrMapping/>
  </p:clrMapOvr>
  <p:timing>
    <p:tnLst>
      <p:par>
        <p:cTn id="1" dur="indefinite" restart="never" nodeType="tmRoot"/>
      </p:par>
    </p:tnLst>
  </p:timing>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2"/>
            </p:custDataLst>
            <p:extLst>
              <p:ext uri="{D42A27DB-BD31-4B8C-83A1-F6EECF244321}">
                <p14:modId xmlns:p14="http://schemas.microsoft.com/office/powerpoint/2010/main" val="248387527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75158"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Espace réservé pour une image  4"/>
          <p:cNvSpPr>
            <a:spLocks noGrp="1"/>
          </p:cNvSpPr>
          <p:nvPr>
            <p:ph type="pic" sz="quarter" idx="10"/>
          </p:nvPr>
        </p:nvSpPr>
        <p:spPr>
          <a:xfrm>
            <a:off x="395536" y="1679600"/>
            <a:ext cx="4824536" cy="3672408"/>
          </a:xfrm>
          <a:solidFill>
            <a:schemeClr val="bg1"/>
          </a:solidFill>
        </p:spPr>
        <p:txBody>
          <a:bodyPr/>
          <a:lstStyle>
            <a:lvl1pPr>
              <a:lnSpc>
                <a:spcPct val="100000"/>
              </a:lnSpc>
              <a:defRPr/>
            </a:lvl1pPr>
          </a:lstStyle>
          <a:p>
            <a:r>
              <a:rPr lang="en-US" noProof="0" smtClean="0"/>
              <a:t>Click icon to add picture</a:t>
            </a:r>
            <a:endParaRPr lang="en-CA" noProof="0" dirty="0"/>
          </a:p>
        </p:txBody>
      </p:sp>
      <p:sp>
        <p:nvSpPr>
          <p:cNvPr id="9" name="Titre 1"/>
          <p:cNvSpPr>
            <a:spLocks noGrp="1"/>
          </p:cNvSpPr>
          <p:nvPr>
            <p:ph type="ctrTitle" hasCustomPrompt="1"/>
          </p:nvPr>
        </p:nvSpPr>
        <p:spPr>
          <a:xfrm>
            <a:off x="5436096" y="1675408"/>
            <a:ext cx="3168352" cy="3672408"/>
          </a:xfrm>
        </p:spPr>
        <p:txBody>
          <a:bodyPr lIns="72000" rIns="72000" anchor="ctr" anchorCtr="0">
            <a:noAutofit/>
          </a:bodyPr>
          <a:lstStyle>
            <a:lvl1pPr algn="l">
              <a:lnSpc>
                <a:spcPct val="100000"/>
              </a:lnSpc>
              <a:defRPr sz="2000" cap="none" baseline="0">
                <a:solidFill>
                  <a:srgbClr val="8996A0"/>
                </a:solidFill>
                <a:latin typeface="Arial Black" pitchFamily="34" charset="0"/>
              </a:defRPr>
            </a:lvl1pPr>
          </a:lstStyle>
          <a:p>
            <a:r>
              <a:rPr lang="en-CA" noProof="0" dirty="0" smtClean="0"/>
              <a:t>Click to edit title</a:t>
            </a:r>
            <a:endParaRPr lang="en-CA" noProof="0" dirty="0"/>
          </a:p>
        </p:txBody>
      </p:sp>
      <p:sp>
        <p:nvSpPr>
          <p:cNvPr id="10"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pic>
        <p:nvPicPr>
          <p:cNvPr id="2" name="Image 1"/>
          <p:cNvPicPr>
            <a:picLocks noChangeAspect="1"/>
          </p:cNvPicPr>
          <p:nvPr userDrawn="1"/>
        </p:nvPicPr>
        <p:blipFill rotWithShape="1">
          <a:blip r:embed="rId6">
            <a:extLst>
              <a:ext uri="{28A0092B-C50C-407E-A947-70E740481C1C}">
                <a14:useLocalDpi xmlns:a14="http://schemas.microsoft.com/office/drawing/2010/main" val="0"/>
              </a:ext>
            </a:extLst>
          </a:blip>
          <a:srcRect r="15300"/>
          <a:stretch/>
        </p:blipFill>
        <p:spPr>
          <a:xfrm>
            <a:off x="5328592" y="1412776"/>
            <a:ext cx="3815408" cy="4364375"/>
          </a:xfrm>
          <a:prstGeom prst="rect">
            <a:avLst/>
          </a:prstGeom>
        </p:spPr>
      </p:pic>
    </p:spTree>
    <p:extLst>
      <p:ext uri="{BB962C8B-B14F-4D97-AF65-F5344CB8AC3E}">
        <p14:creationId xmlns:p14="http://schemas.microsoft.com/office/powerpoint/2010/main" val="204689434"/>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lnSpc>
                <a:spcPct val="100000"/>
              </a:lnSpc>
              <a:defRPr/>
            </a:lvl1pPr>
          </a:lstStyle>
          <a:p>
            <a:r>
              <a:rPr lang="en-CA" noProof="0" smtClean="0"/>
              <a:t>Click to edit title</a:t>
            </a:r>
            <a:endParaRPr lang="en-CA" dirty="0"/>
          </a:p>
        </p:txBody>
      </p:sp>
      <p:sp>
        <p:nvSpPr>
          <p:cNvPr id="3" name="Espace réservé du contenu 2"/>
          <p:cNvSpPr>
            <a:spLocks noGrp="1"/>
          </p:cNvSpPr>
          <p:nvPr>
            <p:ph idx="1" hasCustomPrompt="1"/>
          </p:nvPr>
        </p:nvSpPr>
        <p:spPr>
          <a:xfrm>
            <a:off x="350729" y="1196752"/>
            <a:ext cx="8397735" cy="4752528"/>
          </a:xfrm>
        </p:spPr>
        <p:txBody>
          <a:bodyPr lIns="0" rIns="72000"/>
          <a:lstStyle>
            <a:lvl1pPr>
              <a:lnSpc>
                <a:spcPct val="100000"/>
              </a:lnSpc>
              <a:spcBef>
                <a:spcPts val="600"/>
              </a:spcBef>
              <a:defRPr/>
            </a:lvl1pPr>
            <a:lvl2pPr>
              <a:lnSpc>
                <a:spcPct val="100000"/>
              </a:lnSpc>
              <a:buClr>
                <a:srgbClr val="808D97"/>
              </a:buClr>
              <a:defRPr/>
            </a:lvl2pPr>
            <a:lvl3pPr>
              <a:lnSpc>
                <a:spcPct val="100000"/>
              </a:lnSpc>
              <a:buClr>
                <a:srgbClr val="8996A0"/>
              </a:buClr>
              <a:defRPr sz="1200"/>
            </a:lvl3pPr>
            <a:lvl4pPr>
              <a:lnSpc>
                <a:spcPct val="100000"/>
              </a:lnSpc>
              <a:buClr>
                <a:srgbClr val="8996A0"/>
              </a:buClr>
              <a:defRPr sz="1200"/>
            </a:lvl4p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p:txBody>
      </p:sp>
      <p:sp>
        <p:nvSpPr>
          <p:cNvPr id="8" name="Espace réservé du numéro de diapositive 5"/>
          <p:cNvSpPr>
            <a:spLocks noGrp="1"/>
          </p:cNvSpPr>
          <p:nvPr>
            <p:ph type="sldNum" sz="quarter" idx="15"/>
          </p:nvPr>
        </p:nvSpPr>
        <p:spPr>
          <a:xfrm>
            <a:off x="360040" y="6309320"/>
            <a:ext cx="323528" cy="360000"/>
          </a:xfrm>
          <a:prstGeom prst="rect">
            <a:avLst/>
          </a:prstGeom>
        </p:spPr>
        <p:txBody>
          <a:bodyPr/>
          <a:lstStyle>
            <a:lvl1pPr>
              <a:lnSpc>
                <a:spcPct val="100000"/>
              </a:lnSpc>
              <a:defRPr/>
            </a:lvl1pPr>
          </a:lstStyle>
          <a:p>
            <a:fld id="{CCEA77D5-0B01-41C0-8AB2-471B057BD053}" type="slidenum">
              <a:rPr lang="en-CA" smtClean="0"/>
              <a:pPr/>
              <a:t>‹#›</a:t>
            </a:fld>
            <a:endParaRPr lang="en-CA" dirty="0"/>
          </a:p>
        </p:txBody>
      </p:sp>
      <p:sp>
        <p:nvSpPr>
          <p:cNvPr id="9" name="Text Placeholder 6"/>
          <p:cNvSpPr>
            <a:spLocks noGrp="1"/>
          </p:cNvSpPr>
          <p:nvPr>
            <p:ph type="body" sz="quarter" idx="16" hasCustomPrompt="1"/>
          </p:nvPr>
        </p:nvSpPr>
        <p:spPr>
          <a:xfrm>
            <a:off x="755576" y="6308725"/>
            <a:ext cx="6119887" cy="360363"/>
          </a:xfrm>
        </p:spPr>
        <p:txBody>
          <a:bodyPr anchor="ctr">
            <a:noAutofit/>
          </a:bodyPr>
          <a:lstStyle>
            <a:lvl1pPr>
              <a:lnSpc>
                <a:spcPct val="1000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dirty="0" smtClean="0"/>
              <a:t>Click to add notes</a:t>
            </a:r>
            <a:endParaRPr lang="en-CA" dirty="0"/>
          </a:p>
        </p:txBody>
      </p:sp>
    </p:spTree>
    <p:extLst>
      <p:ext uri="{BB962C8B-B14F-4D97-AF65-F5344CB8AC3E}">
        <p14:creationId xmlns:p14="http://schemas.microsoft.com/office/powerpoint/2010/main" val="3957154965"/>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Title and Content 16 pt">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a:lvl1pPr>
          </a:lstStyle>
          <a:p>
            <a:r>
              <a:rPr lang="en-CA" noProof="0" smtClean="0"/>
              <a:t>Click to edit title</a:t>
            </a:r>
            <a:endParaRPr lang="en-CA" dirty="0"/>
          </a:p>
        </p:txBody>
      </p:sp>
      <p:sp>
        <p:nvSpPr>
          <p:cNvPr id="3" name="Espace réservé du contenu 2"/>
          <p:cNvSpPr>
            <a:spLocks noGrp="1"/>
          </p:cNvSpPr>
          <p:nvPr>
            <p:ph idx="1" hasCustomPrompt="1"/>
          </p:nvPr>
        </p:nvSpPr>
        <p:spPr>
          <a:xfrm>
            <a:off x="350729" y="1196752"/>
            <a:ext cx="8397735" cy="4752528"/>
          </a:xfrm>
        </p:spPr>
        <p:txBody>
          <a:bodyPr lIns="0" rIns="72000">
            <a:normAutofit/>
          </a:bodyPr>
          <a:lstStyle>
            <a:lvl1pPr>
              <a:lnSpc>
                <a:spcPct val="100000"/>
              </a:lnSpc>
              <a:spcBef>
                <a:spcPts val="600"/>
              </a:spcBef>
              <a:defRPr sz="1600"/>
            </a:lvl1pPr>
            <a:lvl2pPr>
              <a:lnSpc>
                <a:spcPct val="100000"/>
              </a:lnSpc>
              <a:spcBef>
                <a:spcPts val="600"/>
              </a:spcBef>
              <a:buClr>
                <a:srgbClr val="8996A0"/>
              </a:buClr>
              <a:defRPr sz="1600"/>
            </a:lvl2pPr>
            <a:lvl3pPr>
              <a:lnSpc>
                <a:spcPct val="100000"/>
              </a:lnSpc>
              <a:spcBef>
                <a:spcPts val="600"/>
              </a:spcBef>
              <a:buClr>
                <a:srgbClr val="8996A0"/>
              </a:buClr>
              <a:defRPr sz="1600"/>
            </a:lvl3pPr>
            <a:lvl4pPr>
              <a:lnSpc>
                <a:spcPct val="100000"/>
              </a:lnSpc>
              <a:spcBef>
                <a:spcPts val="600"/>
              </a:spcBef>
              <a:buClr>
                <a:srgbClr val="8996A0"/>
              </a:buClr>
              <a:defRPr sz="1600"/>
            </a:lvl4pPr>
            <a:lvl5pPr>
              <a:lnSpc>
                <a:spcPts val="1600"/>
              </a:lnSpc>
              <a:spcBef>
                <a:spcPts val="600"/>
              </a:spcBef>
              <a:buClr>
                <a:srgbClr val="8996A0"/>
              </a:buClr>
              <a:defRPr sz="1600"/>
            </a:lvl5p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p:txBody>
      </p:sp>
      <p:sp>
        <p:nvSpPr>
          <p:cNvPr id="11" name="Espace réservé du numéro de diapositive 5"/>
          <p:cNvSpPr>
            <a:spLocks noGrp="1"/>
          </p:cNvSpPr>
          <p:nvPr>
            <p:ph type="sldNum" sz="quarter" idx="12"/>
          </p:nvPr>
        </p:nvSpPr>
        <p:spPr>
          <a:xfrm>
            <a:off x="360040" y="6308725"/>
            <a:ext cx="323528" cy="360000"/>
          </a:xfrm>
          <a:prstGeom prst="rect">
            <a:avLst/>
          </a:prstGeom>
        </p:spPr>
        <p:txBody>
          <a:bodyPr/>
          <a:lstStyle/>
          <a:p>
            <a:fld id="{CCEA77D5-0B01-41C0-8AB2-471B057BD053}" type="slidenum">
              <a:rPr lang="en-CA" smtClean="0"/>
              <a:pPr/>
              <a:t>‹#›</a:t>
            </a:fld>
            <a:endParaRPr lang="en-CA" dirty="0"/>
          </a:p>
        </p:txBody>
      </p:sp>
      <p:sp>
        <p:nvSpPr>
          <p:cNvPr id="6"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Tree>
    <p:extLst>
      <p:ext uri="{BB962C8B-B14F-4D97-AF65-F5344CB8AC3E}">
        <p14:creationId xmlns:p14="http://schemas.microsoft.com/office/powerpoint/2010/main" val="386818752"/>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2 Titles and Content">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p:custDataLst>
              <p:tags r:id="rId2"/>
            </p:custDataLst>
            <p:extLst>
              <p:ext uri="{D42A27DB-BD31-4B8C-83A1-F6EECF244321}">
                <p14:modId xmlns:p14="http://schemas.microsoft.com/office/powerpoint/2010/main" val="113879032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76182"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Espace réservé du contenu 13"/>
          <p:cNvSpPr>
            <a:spLocks noGrp="1"/>
          </p:cNvSpPr>
          <p:nvPr>
            <p:ph sz="quarter" idx="13" hasCustomPrompt="1"/>
          </p:nvPr>
        </p:nvSpPr>
        <p:spPr>
          <a:xfrm>
            <a:off x="361106" y="548680"/>
            <a:ext cx="8387358" cy="288032"/>
          </a:xfrm>
        </p:spPr>
        <p:txBody>
          <a:bodyPr lIns="0">
            <a:noAutofit/>
          </a:bodyPr>
          <a:lstStyle>
            <a:lvl1pPr>
              <a:defRPr sz="1600" b="1" cap="all" baseline="0">
                <a:solidFill>
                  <a:srgbClr val="8996A0"/>
                </a:solidFill>
              </a:defRPr>
            </a:lvl1pPr>
          </a:lstStyle>
          <a:p>
            <a:pPr lvl="0"/>
            <a:r>
              <a:rPr lang="en-CA" noProof="0" smtClean="0"/>
              <a:t>Click to edit SUB-TITLE</a:t>
            </a:r>
            <a:endParaRPr lang="en-CA" noProof="0" dirty="0" smtClean="0"/>
          </a:p>
        </p:txBody>
      </p:sp>
      <p:sp>
        <p:nvSpPr>
          <p:cNvPr id="10" name="Titre 1"/>
          <p:cNvSpPr>
            <a:spLocks noGrp="1"/>
          </p:cNvSpPr>
          <p:nvPr>
            <p:ph type="title"/>
          </p:nvPr>
        </p:nvSpPr>
        <p:spPr>
          <a:xfrm>
            <a:off x="358140" y="188640"/>
            <a:ext cx="8390324" cy="432048"/>
          </a:xfrm>
        </p:spPr>
        <p:txBody>
          <a:bodyPr/>
          <a:lstStyle>
            <a:lvl1pPr>
              <a:defRPr cap="all" baseline="0"/>
            </a:lvl1pPr>
          </a:lstStyle>
          <a:p>
            <a:r>
              <a:rPr lang="en-US" smtClean="0"/>
              <a:t>Click to edit Master title style</a:t>
            </a:r>
            <a:endParaRPr lang="en-CA" dirty="0"/>
          </a:p>
        </p:txBody>
      </p:sp>
      <p:sp>
        <p:nvSpPr>
          <p:cNvPr id="20" name="Espace réservé du contenu 2"/>
          <p:cNvSpPr>
            <a:spLocks noGrp="1"/>
          </p:cNvSpPr>
          <p:nvPr>
            <p:ph idx="1" hasCustomPrompt="1"/>
          </p:nvPr>
        </p:nvSpPr>
        <p:spPr>
          <a:xfrm>
            <a:off x="350729" y="1196752"/>
            <a:ext cx="8397735" cy="4752528"/>
          </a:xfrm>
        </p:spPr>
        <p:txBody>
          <a:bodyPr lIns="0" rIns="72000">
            <a:normAutofit/>
          </a:bodyPr>
          <a:lstStyle>
            <a:lvl1pPr>
              <a:lnSpc>
                <a:spcPct val="100000"/>
              </a:lnSpc>
              <a:defRPr sz="1600"/>
            </a:lvl1pPr>
            <a:lvl2pPr>
              <a:lnSpc>
                <a:spcPct val="100000"/>
              </a:lnSpc>
              <a:buClr>
                <a:srgbClr val="8996A0"/>
              </a:buClr>
              <a:defRPr sz="1400"/>
            </a:lvl2pPr>
            <a:lvl3pPr>
              <a:lnSpc>
                <a:spcPct val="100000"/>
              </a:lnSpc>
              <a:buClr>
                <a:srgbClr val="8996A0"/>
              </a:buClr>
              <a:defRPr sz="1200"/>
            </a:lvl3pPr>
            <a:lvl4pPr>
              <a:lnSpc>
                <a:spcPct val="100000"/>
              </a:lnSpc>
              <a:buClr>
                <a:srgbClr val="8996A0"/>
              </a:buClr>
              <a:defRPr sz="1200"/>
            </a:lvl4pPr>
            <a:lvl5pPr>
              <a:lnSpc>
                <a:spcPts val="1600"/>
              </a:lnSpc>
              <a:buClr>
                <a:srgbClr val="8996A0"/>
              </a:buClr>
              <a:defRPr sz="1600"/>
            </a:lvl5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8"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12"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Tree>
    <p:extLst>
      <p:ext uri="{BB962C8B-B14F-4D97-AF65-F5344CB8AC3E}">
        <p14:creationId xmlns:p14="http://schemas.microsoft.com/office/powerpoint/2010/main" val="1532497722"/>
      </p:ext>
    </p:extLst>
  </p:cSld>
  <p:clrMapOvr>
    <a:masterClrMapping/>
  </p:clrMapOvr>
  <p:timing>
    <p:tnLst>
      <p:par>
        <p:cTn id="1" dur="indefinite" restart="never" nodeType="tmRoot"/>
      </p:par>
    </p:tnLst>
  </p:timing>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en-CA" smtClean="0"/>
              <a:t>Click to edit title</a:t>
            </a:r>
            <a:endParaRPr lang="en-CA" dirty="0"/>
          </a:p>
        </p:txBody>
      </p:sp>
      <p:sp>
        <p:nvSpPr>
          <p:cNvPr id="3" name="Espace réservé du contenu 2"/>
          <p:cNvSpPr>
            <a:spLocks noGrp="1"/>
          </p:cNvSpPr>
          <p:nvPr>
            <p:ph sz="half" idx="1" hasCustomPrompt="1"/>
          </p:nvPr>
        </p:nvSpPr>
        <p:spPr>
          <a:xfrm>
            <a:off x="344383" y="1916832"/>
            <a:ext cx="4132613" cy="4032448"/>
          </a:xfrm>
          <a:ln>
            <a:noFill/>
          </a:ln>
        </p:spPr>
        <p:txBody>
          <a:bodyPr>
            <a:normAutofit/>
          </a:bodyPr>
          <a:lstStyle>
            <a:lvl1pPr>
              <a:lnSpc>
                <a:spcPct val="100000"/>
              </a:lnSpc>
              <a:defRPr sz="1600"/>
            </a:lvl1pPr>
            <a:lvl2pPr>
              <a:lnSpc>
                <a:spcPct val="100000"/>
              </a:lnSpc>
              <a:buClr>
                <a:srgbClr val="8996A0"/>
              </a:buClr>
              <a:defRPr sz="1400"/>
            </a:lvl2pPr>
            <a:lvl3pPr>
              <a:lnSpc>
                <a:spcPct val="100000"/>
              </a:lnSpc>
              <a:buClr>
                <a:srgbClr val="8996A0"/>
              </a:buClr>
              <a:defRPr sz="1200"/>
            </a:lvl3pPr>
            <a:lvl4pPr>
              <a:lnSpc>
                <a:spcPct val="100000"/>
              </a:lnSpc>
              <a:buClr>
                <a:srgbClr val="8996A0"/>
              </a:buClr>
              <a:defRPr sz="1200"/>
            </a:lvl4pPr>
            <a:lvl5pPr>
              <a:buClr>
                <a:srgbClr val="8996A0"/>
              </a:buClr>
              <a:defRPr sz="1200"/>
            </a:lvl5pPr>
            <a:lvl6pPr>
              <a:defRPr sz="1800"/>
            </a:lvl6pPr>
            <a:lvl7pPr>
              <a:defRPr sz="1800"/>
            </a:lvl7pPr>
            <a:lvl8pPr>
              <a:defRPr sz="1800"/>
            </a:lvl8pPr>
            <a:lvl9pPr>
              <a:defRPr sz="1800"/>
            </a:lvl9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4" name="Espace réservé du contenu 3"/>
          <p:cNvSpPr>
            <a:spLocks noGrp="1"/>
          </p:cNvSpPr>
          <p:nvPr>
            <p:ph sz="half" idx="2" hasCustomPrompt="1"/>
          </p:nvPr>
        </p:nvSpPr>
        <p:spPr>
          <a:xfrm>
            <a:off x="4644007" y="1916832"/>
            <a:ext cx="4048731" cy="4032448"/>
          </a:xfrm>
          <a:ln>
            <a:noFill/>
          </a:ln>
        </p:spPr>
        <p:txBody>
          <a:bodyPr>
            <a:normAutofit/>
          </a:bodyPr>
          <a:lstStyle>
            <a:lvl1pPr>
              <a:lnSpc>
                <a:spcPct val="100000"/>
              </a:lnSpc>
              <a:defRPr sz="1600"/>
            </a:lvl1pPr>
            <a:lvl2pPr>
              <a:lnSpc>
                <a:spcPct val="100000"/>
              </a:lnSpc>
              <a:buClr>
                <a:srgbClr val="8996A0"/>
              </a:buClr>
              <a:defRPr sz="1400"/>
            </a:lvl2pPr>
            <a:lvl3pPr>
              <a:lnSpc>
                <a:spcPct val="100000"/>
              </a:lnSpc>
              <a:buClr>
                <a:srgbClr val="8996A0"/>
              </a:buClr>
              <a:defRPr sz="1200"/>
            </a:lvl3pPr>
            <a:lvl4pPr>
              <a:lnSpc>
                <a:spcPct val="100000"/>
              </a:lnSpc>
              <a:buClr>
                <a:srgbClr val="8996A0"/>
              </a:buClr>
              <a:defRPr sz="1200"/>
            </a:lvl4pPr>
            <a:lvl5pPr>
              <a:buClr>
                <a:srgbClr val="8996A0"/>
              </a:buClr>
              <a:defRPr sz="1200"/>
            </a:lvl5pPr>
            <a:lvl6pPr>
              <a:defRPr sz="1800"/>
            </a:lvl6pPr>
            <a:lvl7pPr>
              <a:defRPr sz="1800"/>
            </a:lvl7pPr>
            <a:lvl8pPr>
              <a:defRPr sz="1800"/>
            </a:lvl8pPr>
            <a:lvl9pPr>
              <a:defRPr sz="1800"/>
            </a:lvl9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13" name="Espace réservé du texte 2"/>
          <p:cNvSpPr>
            <a:spLocks noGrp="1"/>
          </p:cNvSpPr>
          <p:nvPr>
            <p:ph type="body" idx="14" hasCustomPrompt="1"/>
          </p:nvPr>
        </p:nvSpPr>
        <p:spPr>
          <a:xfrm>
            <a:off x="344363" y="1260000"/>
            <a:ext cx="4132633" cy="639762"/>
          </a:xfrm>
        </p:spPr>
        <p:txBody>
          <a:bodyPr lIns="0" rIns="72000" anchor="ctr" anchorCtr="0">
            <a:normAutofit/>
          </a:bodyPr>
          <a:lstStyle>
            <a:lvl1pPr marL="0" indent="0">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CA" smtClean="0"/>
              <a:t>Click to edit text</a:t>
            </a:r>
            <a:endParaRPr lang="en-CA" dirty="0" smtClean="0"/>
          </a:p>
        </p:txBody>
      </p:sp>
      <p:sp>
        <p:nvSpPr>
          <p:cNvPr id="14" name="Espace réservé du texte 4"/>
          <p:cNvSpPr>
            <a:spLocks noGrp="1"/>
          </p:cNvSpPr>
          <p:nvPr>
            <p:ph type="body" sz="quarter" idx="3" hasCustomPrompt="1"/>
          </p:nvPr>
        </p:nvSpPr>
        <p:spPr>
          <a:xfrm>
            <a:off x="4645025" y="1260000"/>
            <a:ext cx="4047713" cy="639762"/>
          </a:xfrm>
        </p:spPr>
        <p:txBody>
          <a:bodyPr lIns="0" rIns="72000" anchor="ctr" anchorCtr="0">
            <a:normAutofit/>
          </a:bodyPr>
          <a:lstStyle>
            <a:lvl1pPr marL="0" indent="0">
              <a:lnSpc>
                <a:spcPct val="100000"/>
              </a:lnSpc>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CA" smtClean="0"/>
              <a:t>Click to edit text</a:t>
            </a:r>
            <a:endParaRPr lang="en-CA" dirty="0" smtClean="0"/>
          </a:p>
        </p:txBody>
      </p:sp>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15"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Tree>
    <p:extLst>
      <p:ext uri="{BB962C8B-B14F-4D97-AF65-F5344CB8AC3E}">
        <p14:creationId xmlns:p14="http://schemas.microsoft.com/office/powerpoint/2010/main" val="3178786722"/>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en-CA" smtClean="0"/>
              <a:t>Click to edit title</a:t>
            </a:r>
            <a:endParaRPr lang="en-CA" dirty="0"/>
          </a:p>
        </p:txBody>
      </p:sp>
      <p:sp>
        <p:nvSpPr>
          <p:cNvPr id="5"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7"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Tree>
    <p:extLst>
      <p:ext uri="{BB962C8B-B14F-4D97-AF65-F5344CB8AC3E}">
        <p14:creationId xmlns:p14="http://schemas.microsoft.com/office/powerpoint/2010/main" val="2057527876"/>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Tree>
    <p:extLst>
      <p:ext uri="{BB962C8B-B14F-4D97-AF65-F5344CB8AC3E}">
        <p14:creationId xmlns:p14="http://schemas.microsoft.com/office/powerpoint/2010/main" val="4166405110"/>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Empty without line">
    <p:spTree>
      <p:nvGrpSpPr>
        <p:cNvPr id="1" name=""/>
        <p:cNvGrpSpPr/>
        <p:nvPr/>
      </p:nvGrpSpPr>
      <p:grpSpPr>
        <a:xfrm>
          <a:off x="0" y="0"/>
          <a:ext cx="0" cy="0"/>
          <a:chOff x="0" y="0"/>
          <a:chExt cx="0" cy="0"/>
        </a:xfrm>
      </p:grpSpPr>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2" name="Rectangle 1"/>
          <p:cNvSpPr/>
          <p:nvPr userDrawn="1"/>
        </p:nvSpPr>
        <p:spPr>
          <a:xfrm>
            <a:off x="179512" y="332656"/>
            <a:ext cx="8964488" cy="58326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62752878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Image 11">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59632" y="2708920"/>
            <a:ext cx="6912768" cy="432048"/>
          </a:xfrm>
        </p:spPr>
        <p:txBody>
          <a:bodyPr lIns="0"/>
          <a:lstStyle>
            <a:lvl1pPr algn="ctr">
              <a:lnSpc>
                <a:spcPts val="1300"/>
              </a:lnSpc>
              <a:spcBef>
                <a:spcPts val="600"/>
              </a:spcBef>
              <a:defRPr sz="1000" b="0"/>
            </a:lvl1pPr>
            <a:lvl2pPr marL="0" indent="0">
              <a:lnSpc>
                <a:spcPts val="1300"/>
              </a:lnSpc>
              <a:spcBef>
                <a:spcPts val="600"/>
              </a:spcBef>
              <a:buNone/>
              <a:defRPr sz="1100"/>
            </a:lvl2pPr>
            <a:lvl3pPr>
              <a:lnSpc>
                <a:spcPts val="2400"/>
              </a:lnSpc>
              <a:spcBef>
                <a:spcPts val="600"/>
              </a:spcBef>
              <a:defRPr sz="1600"/>
            </a:lvl3pPr>
            <a:lvl4pPr>
              <a:lnSpc>
                <a:spcPts val="2400"/>
              </a:lnSpc>
              <a:spcBef>
                <a:spcPts val="600"/>
              </a:spcBef>
              <a:defRPr sz="1600"/>
            </a:lvl4pPr>
            <a:lvl5pPr>
              <a:lnSpc>
                <a:spcPts val="2400"/>
              </a:lnSpc>
              <a:spcBef>
                <a:spcPts val="600"/>
              </a:spcBef>
              <a:defRPr sz="1600"/>
            </a:lvl5pPr>
          </a:lstStyle>
          <a:p>
            <a:pPr lvl="0"/>
            <a:r>
              <a:rPr lang="en-US" noProof="0" smtClean="0"/>
              <a:t>Click to edit Master text styles</a:t>
            </a:r>
          </a:p>
        </p:txBody>
      </p:sp>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noProof="0" smtClean="0"/>
              <a:t>EXAMPLE OF A LONG SECTION TITLE FOR PRESENTATION</a:t>
            </a:r>
            <a:endParaRPr lang="en-CA" noProof="0"/>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noProof="0" smtClean="0"/>
              <a:pPr/>
              <a:t>‹#›</a:t>
            </a:fld>
            <a:endParaRPr lang="en-CA" noProof="0"/>
          </a:p>
        </p:txBody>
      </p:sp>
      <p:pic>
        <p:nvPicPr>
          <p:cNvPr id="15" name="Imag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
        <p:nvSpPr>
          <p:cNvPr id="8" name="Espace réservé pour une image  7"/>
          <p:cNvSpPr>
            <a:spLocks noGrp="1"/>
          </p:cNvSpPr>
          <p:nvPr>
            <p:ph type="pic" sz="quarter" idx="15"/>
          </p:nvPr>
        </p:nvSpPr>
        <p:spPr>
          <a:xfrm>
            <a:off x="755576" y="548680"/>
            <a:ext cx="7848872" cy="2160000"/>
          </a:xfrm>
        </p:spPr>
        <p:txBody>
          <a:bodyPr lIns="0" tIns="0" rIns="0" bIns="0"/>
          <a:lstStyle/>
          <a:p>
            <a:r>
              <a:rPr lang="en-US" smtClean="0"/>
              <a:t>Click icon to add picture</a:t>
            </a:r>
            <a:endParaRPr lang="en-CA" dirty="0"/>
          </a:p>
        </p:txBody>
      </p:sp>
      <p:sp>
        <p:nvSpPr>
          <p:cNvPr id="22" name="Espace réservé du contenu 2"/>
          <p:cNvSpPr>
            <a:spLocks noGrp="1"/>
          </p:cNvSpPr>
          <p:nvPr>
            <p:ph idx="20"/>
          </p:nvPr>
        </p:nvSpPr>
        <p:spPr>
          <a:xfrm>
            <a:off x="1259632" y="5517232"/>
            <a:ext cx="6912768" cy="432048"/>
          </a:xfrm>
        </p:spPr>
        <p:txBody>
          <a:bodyPr lIns="0"/>
          <a:lstStyle>
            <a:lvl1pPr algn="ctr">
              <a:lnSpc>
                <a:spcPts val="1300"/>
              </a:lnSpc>
              <a:spcBef>
                <a:spcPts val="600"/>
              </a:spcBef>
              <a:defRPr sz="1000" b="0"/>
            </a:lvl1pPr>
            <a:lvl2pPr marL="0" indent="0">
              <a:lnSpc>
                <a:spcPts val="1300"/>
              </a:lnSpc>
              <a:spcBef>
                <a:spcPts val="600"/>
              </a:spcBef>
              <a:buNone/>
              <a:defRPr sz="1100"/>
            </a:lvl2pPr>
            <a:lvl3pPr>
              <a:lnSpc>
                <a:spcPts val="2400"/>
              </a:lnSpc>
              <a:spcBef>
                <a:spcPts val="600"/>
              </a:spcBef>
              <a:defRPr sz="1600"/>
            </a:lvl3pPr>
            <a:lvl4pPr>
              <a:lnSpc>
                <a:spcPts val="2400"/>
              </a:lnSpc>
              <a:spcBef>
                <a:spcPts val="600"/>
              </a:spcBef>
              <a:defRPr sz="1600"/>
            </a:lvl4pPr>
            <a:lvl5pPr>
              <a:lnSpc>
                <a:spcPts val="2400"/>
              </a:lnSpc>
              <a:spcBef>
                <a:spcPts val="600"/>
              </a:spcBef>
              <a:defRPr sz="1600"/>
            </a:lvl5pPr>
          </a:lstStyle>
          <a:p>
            <a:pPr lvl="0"/>
            <a:r>
              <a:rPr lang="en-US" noProof="0" smtClean="0"/>
              <a:t>Click to edit Master text styles</a:t>
            </a:r>
          </a:p>
          <a:p>
            <a:pPr lvl="1"/>
            <a:r>
              <a:rPr lang="en-US" noProof="0" smtClean="0"/>
              <a:t>Second level</a:t>
            </a:r>
          </a:p>
        </p:txBody>
      </p:sp>
      <p:sp>
        <p:nvSpPr>
          <p:cNvPr id="23" name="Espace réservé pour une image  7"/>
          <p:cNvSpPr>
            <a:spLocks noGrp="1"/>
          </p:cNvSpPr>
          <p:nvPr>
            <p:ph type="pic" sz="quarter" idx="21"/>
          </p:nvPr>
        </p:nvSpPr>
        <p:spPr>
          <a:xfrm>
            <a:off x="755576" y="3356992"/>
            <a:ext cx="7848872" cy="2160000"/>
          </a:xfrm>
        </p:spPr>
        <p:txBody>
          <a:bodyPr lIns="0" tIns="0" rIns="0" bIns="0"/>
          <a:lstStyle/>
          <a:p>
            <a:r>
              <a:rPr lang="en-US" smtClean="0"/>
              <a:t>Click icon to add picture</a:t>
            </a:r>
            <a:endParaRPr lang="en-CA" dirty="0"/>
          </a:p>
        </p:txBody>
      </p:sp>
    </p:spTree>
    <p:extLst>
      <p:ext uri="{BB962C8B-B14F-4D97-AF65-F5344CB8AC3E}">
        <p14:creationId xmlns:p14="http://schemas.microsoft.com/office/powerpoint/2010/main" val="724523801"/>
      </p:ext>
    </p:extLst>
  </p:cSld>
  <p:clrMapOvr>
    <a:masterClrMapping/>
  </p:clrMapOvr>
  <p:timing>
    <p:tnLst>
      <p:par>
        <p:cTn id="1" dur="indefinite" restart="never" nodeType="tmRoot"/>
      </p:par>
    </p:tnLst>
  </p:timing>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userDrawn="1">
  <p:cSld name="Q&amp;A">
    <p:spTree>
      <p:nvGrpSpPr>
        <p:cNvPr id="1" name=""/>
        <p:cNvGrpSpPr/>
        <p:nvPr/>
      </p:nvGrpSpPr>
      <p:grpSpPr>
        <a:xfrm>
          <a:off x="0" y="0"/>
          <a:ext cx="0" cy="0"/>
          <a:chOff x="0" y="0"/>
          <a:chExt cx="0" cy="0"/>
        </a:xfrm>
      </p:grpSpPr>
      <p:graphicFrame>
        <p:nvGraphicFramePr>
          <p:cNvPr id="14" name="Object 13" hidden="1"/>
          <p:cNvGraphicFramePr>
            <a:graphicFrameLocks noChangeAspect="1"/>
          </p:cNvGraphicFramePr>
          <p:nvPr>
            <p:custDataLst>
              <p:tags r:id="rId2"/>
            </p:custDataLst>
            <p:extLst>
              <p:ext uri="{D42A27DB-BD31-4B8C-83A1-F6EECF244321}">
                <p14:modId xmlns:p14="http://schemas.microsoft.com/office/powerpoint/2010/main" val="409911346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77206"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ctangle 6"/>
          <p:cNvSpPr>
            <a:spLocks noChangeArrowheads="1"/>
          </p:cNvSpPr>
          <p:nvPr userDrawn="1"/>
        </p:nvSpPr>
        <p:spPr bwMode="auto">
          <a:xfrm>
            <a:off x="3059832" y="2758430"/>
            <a:ext cx="3528391" cy="1390650"/>
          </a:xfrm>
          <a:prstGeom prst="rect">
            <a:avLst/>
          </a:prstGeom>
          <a:solidFill>
            <a:schemeClr val="bg1">
              <a:alpha val="47842"/>
            </a:schemeClr>
          </a:solidFill>
          <a:ln w="9525">
            <a:noFill/>
            <a:miter lim="800000"/>
            <a:headEnd/>
            <a:tailEnd/>
          </a:ln>
        </p:spPr>
        <p:txBody>
          <a:bodyPr anchor="ct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CA" sz="7200" b="1" dirty="0" smtClean="0">
                <a:solidFill>
                  <a:srgbClr val="808D97"/>
                </a:solidFill>
              </a:rPr>
              <a:t>Q&amp;A</a:t>
            </a:r>
            <a:endParaRPr lang="en-CA" sz="7200" b="1" dirty="0">
              <a:solidFill>
                <a:srgbClr val="808D97"/>
              </a:solidFill>
            </a:endParaRPr>
          </a:p>
        </p:txBody>
      </p:sp>
      <p:sp>
        <p:nvSpPr>
          <p:cNvPr id="11" name="Espace réservé du numéro de diapositive 5"/>
          <p:cNvSpPr>
            <a:spLocks noGrp="1"/>
          </p:cNvSpPr>
          <p:nvPr>
            <p:ph type="sldNum" sz="quarter" idx="12"/>
          </p:nvPr>
        </p:nvSpPr>
        <p:spPr>
          <a:xfrm>
            <a:off x="360040" y="6309320"/>
            <a:ext cx="323528" cy="360000"/>
          </a:xfrm>
          <a:prstGeom prst="rect">
            <a:avLst/>
          </a:prstGeom>
        </p:spPr>
        <p:txBody>
          <a:bodyPr/>
          <a:lstStyle/>
          <a:p>
            <a:fld id="{CCEA77D5-0B01-41C0-8AB2-471B057BD053}" type="slidenum">
              <a:rPr lang="en-CA" smtClean="0"/>
              <a:pPr/>
              <a:t>‹#›</a:t>
            </a:fld>
            <a:endParaRPr lang="en-CA"/>
          </a:p>
        </p:txBody>
      </p:sp>
      <p:sp>
        <p:nvSpPr>
          <p:cNvPr id="8" name="Rectangle à coins arrondis 7"/>
          <p:cNvSpPr/>
          <p:nvPr userDrawn="1"/>
        </p:nvSpPr>
        <p:spPr>
          <a:xfrm>
            <a:off x="1475656" y="2780928"/>
            <a:ext cx="1512168" cy="1368152"/>
          </a:xfrm>
          <a:prstGeom prst="roundRect">
            <a:avLst/>
          </a:prstGeom>
          <a:solidFill>
            <a:srgbClr val="CC00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73050" indent="-273050" algn="ctr" defTabSz="1300163">
              <a:spcBef>
                <a:spcPct val="50000"/>
              </a:spcBef>
              <a:buClr>
                <a:srgbClr val="174A7C"/>
              </a:buClr>
            </a:pPr>
            <a:r>
              <a:rPr lang="en-CA" sz="7500" b="1" dirty="0" smtClean="0">
                <a:solidFill>
                  <a:prstClr val="white"/>
                </a:solidFill>
              </a:rPr>
              <a:t>?</a:t>
            </a:r>
            <a:endParaRPr lang="en-CA" sz="7500" b="1" dirty="0">
              <a:solidFill>
                <a:prstClr val="white"/>
              </a:solidFill>
            </a:endParaRPr>
          </a:p>
        </p:txBody>
      </p:sp>
    </p:spTree>
    <p:extLst>
      <p:ext uri="{BB962C8B-B14F-4D97-AF65-F5344CB8AC3E}">
        <p14:creationId xmlns:p14="http://schemas.microsoft.com/office/powerpoint/2010/main" val="827020159"/>
      </p:ext>
    </p:extLst>
  </p:cSld>
  <p:clrMapOvr>
    <a:masterClrMapping/>
  </p:clrMapOvr>
  <p:timing>
    <p:tnLst>
      <p:par>
        <p:cTn id="1" dur="indefinite" restart="never" nodeType="tmRoot"/>
      </p:par>
    </p:tnLst>
  </p:timing>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userDrawn="1">
  <p:cSld name="End">
    <p:bg>
      <p:bgRef idx="1001">
        <a:schemeClr val="bg1"/>
      </p:bgRef>
    </p:bg>
    <p:spTree>
      <p:nvGrpSpPr>
        <p:cNvPr id="1" name=""/>
        <p:cNvGrpSpPr/>
        <p:nvPr/>
      </p:nvGrpSpPr>
      <p:grpSpPr>
        <a:xfrm>
          <a:off x="0" y="0"/>
          <a:ext cx="0" cy="0"/>
          <a:chOff x="0" y="0"/>
          <a:chExt cx="0" cy="0"/>
        </a:xfrm>
      </p:grpSpPr>
      <p:sp>
        <p:nvSpPr>
          <p:cNvPr id="4" name="Rectangle 3"/>
          <p:cNvSpPr/>
          <p:nvPr userDrawn="1"/>
        </p:nvSpPr>
        <p:spPr>
          <a:xfrm>
            <a:off x="6732240" y="6165304"/>
            <a:ext cx="2088232"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2" name="Rectangle 1"/>
          <p:cNvSpPr/>
          <p:nvPr userDrawn="1"/>
        </p:nvSpPr>
        <p:spPr>
          <a:xfrm>
            <a:off x="0" y="260648"/>
            <a:ext cx="9144000" cy="5904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prstClr val="white"/>
              </a:solidFill>
            </a:endParaRPr>
          </a:p>
        </p:txBody>
      </p:sp>
      <p:pic>
        <p:nvPicPr>
          <p:cNvPr id="5" name="Image 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993392"/>
            <a:ext cx="9144000" cy="2871216"/>
          </a:xfrm>
          <a:prstGeom prst="rect">
            <a:avLst/>
          </a:prstGeom>
        </p:spPr>
      </p:pic>
    </p:spTree>
    <p:extLst>
      <p:ext uri="{BB962C8B-B14F-4D97-AF65-F5344CB8AC3E}">
        <p14:creationId xmlns:p14="http://schemas.microsoft.com/office/powerpoint/2010/main" val="429210417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312.xml><?xml version="1.0" encoding="utf-8"?>
<p:sldLayout xmlns:a="http://schemas.openxmlformats.org/drawingml/2006/main" xmlns:r="http://schemas.openxmlformats.org/officeDocument/2006/relationships" xmlns:p="http://schemas.openxmlformats.org/presentationml/2006/main" userDrawn="1">
  <p:cSld name="Legal page">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19256" cy="77809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57200" y="1435100"/>
            <a:ext cx="8229600" cy="4226148"/>
          </a:xfrm>
        </p:spPr>
        <p:txBody>
          <a:bodyPr lIns="0">
            <a:normAutofit/>
          </a:bodyPr>
          <a:lstStyle>
            <a:lvl1pPr>
              <a:lnSpc>
                <a:spcPts val="1600"/>
              </a:lnSpc>
              <a:spcBef>
                <a:spcPts val="600"/>
              </a:spcBef>
              <a:defRPr sz="1600" b="0"/>
            </a:lvl1pPr>
            <a:lvl2pPr>
              <a:lnSpc>
                <a:spcPts val="1600"/>
              </a:lnSpc>
              <a:spcBef>
                <a:spcPts val="600"/>
              </a:spcBef>
              <a:defRPr sz="1600"/>
            </a:lvl2pPr>
            <a:lvl3pPr>
              <a:lnSpc>
                <a:spcPts val="1600"/>
              </a:lnSpc>
              <a:spcBef>
                <a:spcPts val="600"/>
              </a:spcBef>
              <a:defRPr sz="1600"/>
            </a:lvl3pPr>
            <a:lvl4pPr>
              <a:lnSpc>
                <a:spcPts val="1600"/>
              </a:lnSpc>
              <a:spcBef>
                <a:spcPts val="600"/>
              </a:spcBef>
              <a:defRPr sz="1600"/>
            </a:lvl4pPr>
            <a:lvl5pPr>
              <a:lnSpc>
                <a:spcPts val="1600"/>
              </a:lnSpc>
              <a:spcBef>
                <a:spcPts val="600"/>
              </a:spcBef>
              <a:defRPr sz="100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5" name="Espace réservé du pied de page 4"/>
          <p:cNvSpPr>
            <a:spLocks noGrp="1"/>
          </p:cNvSpPr>
          <p:nvPr>
            <p:ph type="ftr" sz="quarter" idx="11"/>
          </p:nvPr>
        </p:nvSpPr>
        <p:spPr>
          <a:xfrm>
            <a:off x="467544" y="6376243"/>
            <a:ext cx="1944216" cy="365125"/>
          </a:xfrm>
          <a:prstGeom prst="rect">
            <a:avLst/>
          </a:prstGeom>
        </p:spPr>
        <p:txBody>
          <a:bodyPr lIns="0" anchor="t" anchorCtr="0"/>
          <a:lstStyle>
            <a:lvl1pPr algn="l">
              <a:defRPr sz="700" cap="all" baseline="0"/>
            </a:lvl1pPr>
          </a:lstStyle>
          <a:p>
            <a:r>
              <a:rPr lang="en-CA" dirty="0" smtClean="0">
                <a:solidFill>
                  <a:prstClr val="black"/>
                </a:solidFill>
              </a:rPr>
              <a:t>EXAMPLE OF A LONG SECTION TITLE FOR PRESENTATION</a:t>
            </a:r>
            <a:endParaRPr lang="en-CA" dirty="0">
              <a:solidFill>
                <a:prstClr val="black"/>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pic>
        <p:nvPicPr>
          <p:cNvPr id="15" name="Imag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
        <p:nvSpPr>
          <p:cNvPr id="8" name="Espace réservé du texte 7"/>
          <p:cNvSpPr>
            <a:spLocks noGrp="1"/>
          </p:cNvSpPr>
          <p:nvPr>
            <p:ph type="body" sz="quarter" idx="13"/>
          </p:nvPr>
        </p:nvSpPr>
        <p:spPr>
          <a:xfrm>
            <a:off x="457200" y="5804371"/>
            <a:ext cx="8208144" cy="288925"/>
          </a:xfrm>
        </p:spPr>
        <p:txBody>
          <a:bodyPr lIns="0">
            <a:normAutofit/>
          </a:bodyPr>
          <a:lstStyle>
            <a:lvl1pPr>
              <a:defRPr sz="700">
                <a:solidFill>
                  <a:srgbClr val="808D97"/>
                </a:solidFill>
              </a:defRPr>
            </a:lvl1pPr>
          </a:lstStyle>
          <a:p>
            <a:pPr lvl="0"/>
            <a:r>
              <a:rPr lang="en-US" noProof="0" smtClean="0"/>
              <a:t>Click to edit Master text styles</a:t>
            </a:r>
          </a:p>
        </p:txBody>
      </p:sp>
    </p:spTree>
    <p:extLst>
      <p:ext uri="{BB962C8B-B14F-4D97-AF65-F5344CB8AC3E}">
        <p14:creationId xmlns:p14="http://schemas.microsoft.com/office/powerpoint/2010/main" val="353076736"/>
      </p:ext>
    </p:extLst>
  </p:cSld>
  <p:clrMapOvr>
    <a:masterClrMapping/>
  </p:clrMapOvr>
  <p:timing>
    <p:tnLst>
      <p:par>
        <p:cTn id="1" dur="indefinite" restart="never" nodeType="tmRoot"/>
      </p:par>
    </p:tnLst>
  </p:timing>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Cover 5">
    <p:bg>
      <p:bgPr>
        <a:solidFill>
          <a:srgbClr val="808D97"/>
        </a:solidFill>
        <a:effectLst/>
      </p:bgPr>
    </p:bg>
    <p:spTree>
      <p:nvGrpSpPr>
        <p:cNvPr id="1" name=""/>
        <p:cNvGrpSpPr/>
        <p:nvPr/>
      </p:nvGrpSpPr>
      <p:grpSpPr>
        <a:xfrm>
          <a:off x="0" y="0"/>
          <a:ext cx="0" cy="0"/>
          <a:chOff x="0" y="0"/>
          <a:chExt cx="0" cy="0"/>
        </a:xfrm>
      </p:grpSpPr>
      <p:sp>
        <p:nvSpPr>
          <p:cNvPr id="7" name="Rectangle à coins arrondis 6"/>
          <p:cNvSpPr/>
          <p:nvPr userDrawn="1"/>
        </p:nvSpPr>
        <p:spPr>
          <a:xfrm>
            <a:off x="5484277" y="649270"/>
            <a:ext cx="4104456" cy="2952328"/>
          </a:xfrm>
          <a:prstGeom prst="roundRect">
            <a:avLst/>
          </a:prstGeom>
          <a:ln w="203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2" name="Titre 1"/>
          <p:cNvSpPr>
            <a:spLocks noGrp="1"/>
          </p:cNvSpPr>
          <p:nvPr>
            <p:ph type="ctrTitle"/>
          </p:nvPr>
        </p:nvSpPr>
        <p:spPr>
          <a:xfrm>
            <a:off x="5702533" y="908718"/>
            <a:ext cx="3261955" cy="2448274"/>
          </a:xfrm>
        </p:spPr>
        <p:txBody>
          <a:bodyPr anchor="ctr" anchorCtr="0">
            <a:noAutofit/>
          </a:bodyPr>
          <a:lstStyle>
            <a:lvl1pPr>
              <a:defRPr sz="2400" cap="all" baseline="0">
                <a:solidFill>
                  <a:schemeClr val="bg1"/>
                </a:solidFill>
                <a:latin typeface="Arial Black" pitchFamily="34" charset="0"/>
              </a:defRPr>
            </a:lvl1pPr>
          </a:lstStyle>
          <a:p>
            <a:r>
              <a:rPr lang="en-US" noProof="0" smtClean="0"/>
              <a:t>Click to edit Master title style</a:t>
            </a:r>
            <a:endParaRPr lang="en-CA" noProof="0" dirty="0"/>
          </a:p>
        </p:txBody>
      </p:sp>
      <p:sp>
        <p:nvSpPr>
          <p:cNvPr id="4" name="Espace réservé de la date 3"/>
          <p:cNvSpPr>
            <a:spLocks noGrp="1"/>
          </p:cNvSpPr>
          <p:nvPr>
            <p:ph type="dt" sz="half" idx="10"/>
          </p:nvPr>
        </p:nvSpPr>
        <p:spPr/>
        <p:txBody>
          <a:bodyPr/>
          <a:lstStyle/>
          <a:p>
            <a:endParaRPr lang="en-CA">
              <a:solidFill>
                <a:prstClr val="black">
                  <a:tint val="75000"/>
                </a:prstClr>
              </a:solidFill>
            </a:endParaRPr>
          </a:p>
        </p:txBody>
      </p:sp>
      <p:pic>
        <p:nvPicPr>
          <p:cNvPr id="21" name="Image 20"/>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5056548" cy="6858000"/>
          </a:xfrm>
          <a:prstGeom prst="rect">
            <a:avLst/>
          </a:prstGeom>
        </p:spPr>
      </p:pic>
      <p:sp>
        <p:nvSpPr>
          <p:cNvPr id="13" name="Espace réservé du contenu 12"/>
          <p:cNvSpPr>
            <a:spLocks noGrp="1"/>
          </p:cNvSpPr>
          <p:nvPr>
            <p:ph sz="quarter" idx="13"/>
          </p:nvPr>
        </p:nvSpPr>
        <p:spPr>
          <a:xfrm>
            <a:off x="6372200" y="4149080"/>
            <a:ext cx="2232247" cy="1656184"/>
          </a:xfrm>
        </p:spPr>
        <p:txBody>
          <a:bodyPr anchor="b" anchorCtr="0">
            <a:noAutofit/>
          </a:bodyPr>
          <a:lstStyle>
            <a:lvl1pPr marL="0" indent="0" algn="l">
              <a:buNone/>
              <a:defRPr sz="1000" cap="all" baseline="0">
                <a:solidFill>
                  <a:schemeClr val="bg1"/>
                </a:solidFill>
              </a:defRPr>
            </a:lvl1pPr>
            <a:lvl2pPr>
              <a:defRPr sz="1000" cap="all" baseline="0">
                <a:solidFill>
                  <a:schemeClr val="bg1"/>
                </a:solidFill>
              </a:defRPr>
            </a:lvl2pPr>
            <a:lvl3pPr>
              <a:defRPr sz="1000" cap="all" baseline="0">
                <a:solidFill>
                  <a:schemeClr val="bg1"/>
                </a:solidFill>
              </a:defRPr>
            </a:lvl3pPr>
            <a:lvl4pPr>
              <a:defRPr sz="1000" cap="all" baseline="0">
                <a:solidFill>
                  <a:schemeClr val="bg1"/>
                </a:solidFill>
              </a:defRPr>
            </a:lvl4pPr>
            <a:lvl5pPr>
              <a:defRPr sz="1000" cap="all" baseline="0">
                <a:solidFill>
                  <a:schemeClr val="bg1"/>
                </a:solidFill>
              </a:defRPr>
            </a:lvl5pPr>
          </a:lstStyle>
          <a:p>
            <a:pPr lvl="0"/>
            <a:r>
              <a:rPr lang="en-US" noProof="0" smtClean="0"/>
              <a:t>Click to edit Master text styles</a:t>
            </a:r>
          </a:p>
        </p:txBody>
      </p:sp>
      <p:pic>
        <p:nvPicPr>
          <p:cNvPr id="3" name="Imag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400800" y="6200343"/>
            <a:ext cx="1657350" cy="353268"/>
          </a:xfrm>
          <a:prstGeom prst="rect">
            <a:avLst/>
          </a:prstGeom>
        </p:spPr>
      </p:pic>
    </p:spTree>
    <p:extLst>
      <p:ext uri="{BB962C8B-B14F-4D97-AF65-F5344CB8AC3E}">
        <p14:creationId xmlns:p14="http://schemas.microsoft.com/office/powerpoint/2010/main" val="2667367261"/>
      </p:ext>
    </p:extLst>
  </p:cSld>
  <p:clrMapOvr>
    <a:masterClrMapping/>
  </p:clrMapOvr>
  <p:timing>
    <p:tnLst>
      <p:par>
        <p:cTn id="1" dur="indefinite" restart="never" nodeType="tmRoot"/>
      </p:par>
    </p:tnLst>
  </p:timing>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Legal page">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19256" cy="77809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57200" y="1435100"/>
            <a:ext cx="8229600" cy="4226148"/>
          </a:xfrm>
        </p:spPr>
        <p:txBody>
          <a:bodyPr lIns="0">
            <a:normAutofit/>
          </a:bodyPr>
          <a:lstStyle>
            <a:lvl1pPr>
              <a:lnSpc>
                <a:spcPts val="1600"/>
              </a:lnSpc>
              <a:spcBef>
                <a:spcPts val="600"/>
              </a:spcBef>
              <a:defRPr sz="1600" b="0"/>
            </a:lvl1pPr>
            <a:lvl2pPr>
              <a:lnSpc>
                <a:spcPts val="1600"/>
              </a:lnSpc>
              <a:spcBef>
                <a:spcPts val="600"/>
              </a:spcBef>
              <a:defRPr sz="1600"/>
            </a:lvl2pPr>
            <a:lvl3pPr>
              <a:lnSpc>
                <a:spcPts val="1600"/>
              </a:lnSpc>
              <a:spcBef>
                <a:spcPts val="600"/>
              </a:spcBef>
              <a:defRPr sz="1600"/>
            </a:lvl3pPr>
            <a:lvl4pPr>
              <a:lnSpc>
                <a:spcPts val="1600"/>
              </a:lnSpc>
              <a:spcBef>
                <a:spcPts val="600"/>
              </a:spcBef>
              <a:defRPr sz="1600"/>
            </a:lvl4pPr>
            <a:lvl5pPr>
              <a:lnSpc>
                <a:spcPts val="1600"/>
              </a:lnSpc>
              <a:spcBef>
                <a:spcPts val="600"/>
              </a:spcBef>
              <a:defRPr sz="100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smtClean="0">
                <a:solidFill>
                  <a:prstClr val="black">
                    <a:tint val="75000"/>
                  </a:prstClr>
                </a:solidFill>
              </a:rPr>
              <a:t>EXAMPLE OF A LONG SECTION TITLE FOR PRESENTATION</a:t>
            </a:r>
            <a:endParaRPr lang="en-CA" dirty="0">
              <a:solidFill>
                <a:prstClr val="black">
                  <a:tint val="75000"/>
                </a:prstClr>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sp>
        <p:nvSpPr>
          <p:cNvPr id="8" name="Espace réservé du texte 7"/>
          <p:cNvSpPr>
            <a:spLocks noGrp="1"/>
          </p:cNvSpPr>
          <p:nvPr>
            <p:ph type="body" sz="quarter" idx="13"/>
          </p:nvPr>
        </p:nvSpPr>
        <p:spPr>
          <a:xfrm>
            <a:off x="457200" y="5804371"/>
            <a:ext cx="8208144" cy="288925"/>
          </a:xfrm>
        </p:spPr>
        <p:txBody>
          <a:bodyPr lIns="0">
            <a:normAutofit/>
          </a:bodyPr>
          <a:lstStyle>
            <a:lvl1pPr>
              <a:defRPr sz="700">
                <a:solidFill>
                  <a:srgbClr val="808D97"/>
                </a:solidFill>
              </a:defRPr>
            </a:lvl1pPr>
          </a:lstStyle>
          <a:p>
            <a:pPr lvl="0"/>
            <a:r>
              <a:rPr lang="en-US" noProof="0" smtClean="0"/>
              <a:t>Click to edit Master text styles</a:t>
            </a:r>
          </a:p>
        </p:txBody>
      </p:sp>
      <p:pic>
        <p:nvPicPr>
          <p:cNvPr id="4" name="Imag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86600" y="6309360"/>
            <a:ext cx="1612362" cy="343678"/>
          </a:xfrm>
          <a:prstGeom prst="rect">
            <a:avLst/>
          </a:prstGeom>
        </p:spPr>
      </p:pic>
    </p:spTree>
    <p:extLst>
      <p:ext uri="{BB962C8B-B14F-4D97-AF65-F5344CB8AC3E}">
        <p14:creationId xmlns:p14="http://schemas.microsoft.com/office/powerpoint/2010/main" val="810269869"/>
      </p:ext>
    </p:extLst>
  </p:cSld>
  <p:clrMapOvr>
    <a:masterClrMapping/>
  </p:clrMapOvr>
  <p:timing>
    <p:tnLst>
      <p:par>
        <p:cTn id="1" dur="indefinite" restart="never" nodeType="tmRoot"/>
      </p:par>
    </p:tnLst>
  </p:timing>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Cover 1 - Empty">
    <p:bg>
      <p:bgRef idx="1001">
        <a:schemeClr val="bg1"/>
      </p:bgRef>
    </p:bg>
    <p:spTree>
      <p:nvGrpSpPr>
        <p:cNvPr id="1" name=""/>
        <p:cNvGrpSpPr/>
        <p:nvPr/>
      </p:nvGrpSpPr>
      <p:grpSpPr>
        <a:xfrm>
          <a:off x="0" y="0"/>
          <a:ext cx="0" cy="0"/>
          <a:chOff x="0" y="0"/>
          <a:chExt cx="0" cy="0"/>
        </a:xfrm>
      </p:grpSpPr>
      <p:sp>
        <p:nvSpPr>
          <p:cNvPr id="9" name="Rectangle à coins arrondis 8"/>
          <p:cNvSpPr/>
          <p:nvPr userDrawn="1"/>
        </p:nvSpPr>
        <p:spPr>
          <a:xfrm>
            <a:off x="504000" y="5573080"/>
            <a:ext cx="8171688" cy="144016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3" name="Sous-titre 2"/>
          <p:cNvSpPr>
            <a:spLocks noGrp="1"/>
          </p:cNvSpPr>
          <p:nvPr>
            <p:ph type="subTitle" idx="1"/>
          </p:nvPr>
        </p:nvSpPr>
        <p:spPr>
          <a:xfrm>
            <a:off x="899592" y="5847156"/>
            <a:ext cx="5184576" cy="822204"/>
          </a:xfrm>
        </p:spPr>
        <p:txBody>
          <a:bodyPr numCol="2" spcCol="540000" anchor="ctr" anchorCtr="0">
            <a:normAutofit/>
          </a:bodyPr>
          <a:lstStyle>
            <a:lvl1pPr marL="0" indent="0" algn="l">
              <a:lnSpc>
                <a:spcPts val="1600"/>
              </a:lnSpc>
              <a:buNone/>
              <a:defRPr sz="1000" cap="all"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CA" noProof="0"/>
          </a:p>
        </p:txBody>
      </p:sp>
      <p:pic>
        <p:nvPicPr>
          <p:cNvPr id="8" name="Imag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444208" y="5916960"/>
            <a:ext cx="2393314" cy="752400"/>
          </a:xfrm>
          <a:prstGeom prst="rect">
            <a:avLst/>
          </a:prstGeom>
        </p:spPr>
      </p:pic>
      <p:sp>
        <p:nvSpPr>
          <p:cNvPr id="4" name="Espace réservé pour une image  3"/>
          <p:cNvSpPr>
            <a:spLocks noGrp="1"/>
          </p:cNvSpPr>
          <p:nvPr>
            <p:ph type="pic" sz="quarter" idx="10"/>
          </p:nvPr>
        </p:nvSpPr>
        <p:spPr>
          <a:xfrm>
            <a:off x="503238" y="44624"/>
            <a:ext cx="8101012" cy="4895850"/>
          </a:xfrm>
        </p:spPr>
        <p:txBody>
          <a:bodyPr/>
          <a:lstStyle/>
          <a:p>
            <a:r>
              <a:rPr lang="en-US" smtClean="0"/>
              <a:t>Click icon to add picture</a:t>
            </a:r>
            <a:endParaRPr lang="fr-CA"/>
          </a:p>
        </p:txBody>
      </p:sp>
    </p:spTree>
    <p:extLst>
      <p:ext uri="{BB962C8B-B14F-4D97-AF65-F5344CB8AC3E}">
        <p14:creationId xmlns:p14="http://schemas.microsoft.com/office/powerpoint/2010/main" val="79248413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Cover 2">
    <p:bg>
      <p:bgPr>
        <a:solidFill>
          <a:srgbClr val="808D97"/>
        </a:solidFill>
        <a:effectLst/>
      </p:bgPr>
    </p:bg>
    <p:spTree>
      <p:nvGrpSpPr>
        <p:cNvPr id="1" name=""/>
        <p:cNvGrpSpPr/>
        <p:nvPr/>
      </p:nvGrpSpPr>
      <p:grpSpPr>
        <a:xfrm>
          <a:off x="0" y="0"/>
          <a:ext cx="0" cy="0"/>
          <a:chOff x="0" y="0"/>
          <a:chExt cx="0" cy="0"/>
        </a:xfrm>
      </p:grpSpPr>
      <p:pic>
        <p:nvPicPr>
          <p:cNvPr id="10" name="Image 9"/>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9144000" cy="6973496"/>
          </a:xfrm>
          <a:prstGeom prst="rect">
            <a:avLst/>
          </a:prstGeom>
        </p:spPr>
      </p:pic>
      <p:sp>
        <p:nvSpPr>
          <p:cNvPr id="2" name="Titre 1"/>
          <p:cNvSpPr>
            <a:spLocks noGrp="1"/>
          </p:cNvSpPr>
          <p:nvPr>
            <p:ph type="ctrTitle"/>
          </p:nvPr>
        </p:nvSpPr>
        <p:spPr>
          <a:xfrm>
            <a:off x="179512" y="116633"/>
            <a:ext cx="3333963" cy="2160240"/>
          </a:xfrm>
        </p:spPr>
        <p:txBody>
          <a:bodyPr anchor="ctr" anchorCtr="0">
            <a:normAutofit/>
          </a:bodyPr>
          <a:lstStyle>
            <a:lvl1pPr>
              <a:defRPr sz="2400" cap="all" baseline="0">
                <a:solidFill>
                  <a:srgbClr val="808D97"/>
                </a:solidFill>
                <a:latin typeface="Arial Black" pitchFamily="34" charset="0"/>
              </a:defRPr>
            </a:lvl1pPr>
          </a:lstStyle>
          <a:p>
            <a:r>
              <a:rPr lang="en-US" noProof="0" smtClean="0"/>
              <a:t>Click to edit Master title style</a:t>
            </a:r>
            <a:endParaRPr lang="en-CA" noProof="0" dirty="0"/>
          </a:p>
        </p:txBody>
      </p:sp>
      <p:pic>
        <p:nvPicPr>
          <p:cNvPr id="11" name="Image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44208" y="5916960"/>
            <a:ext cx="2393314" cy="752400"/>
          </a:xfrm>
          <a:prstGeom prst="rect">
            <a:avLst/>
          </a:prstGeom>
        </p:spPr>
      </p:pic>
    </p:spTree>
    <p:extLst>
      <p:ext uri="{BB962C8B-B14F-4D97-AF65-F5344CB8AC3E}">
        <p14:creationId xmlns:p14="http://schemas.microsoft.com/office/powerpoint/2010/main" val="3679552445"/>
      </p:ext>
    </p:extLst>
  </p:cSld>
  <p:clrMapOvr>
    <a:masterClrMapping/>
  </p:clrMapOvr>
  <p:timing>
    <p:tnLst>
      <p:par>
        <p:cTn id="1" dur="indefinite" restart="never" nodeType="tmRoot"/>
      </p:par>
    </p:tnLst>
  </p:timing>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Cover 3">
    <p:bg>
      <p:bgRef idx="1001">
        <a:schemeClr val="bg1"/>
      </p:bgRef>
    </p:bg>
    <p:spTree>
      <p:nvGrpSpPr>
        <p:cNvPr id="1" name=""/>
        <p:cNvGrpSpPr/>
        <p:nvPr/>
      </p:nvGrpSpPr>
      <p:grpSpPr>
        <a:xfrm>
          <a:off x="0" y="0"/>
          <a:ext cx="0" cy="0"/>
          <a:chOff x="0" y="0"/>
          <a:chExt cx="0" cy="0"/>
        </a:xfrm>
      </p:grpSpPr>
      <p:sp>
        <p:nvSpPr>
          <p:cNvPr id="7" name="Rectangle à coins arrondis 6"/>
          <p:cNvSpPr/>
          <p:nvPr userDrawn="1"/>
        </p:nvSpPr>
        <p:spPr>
          <a:xfrm>
            <a:off x="5580112" y="476672"/>
            <a:ext cx="4104456" cy="4464000"/>
          </a:xfrm>
          <a:prstGeom prst="roundRect">
            <a:avLst/>
          </a:prstGeom>
          <a:noFill/>
          <a:ln w="203200">
            <a:solidFill>
              <a:srgbClr val="D3DC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2" name="Titre 1"/>
          <p:cNvSpPr>
            <a:spLocks noGrp="1"/>
          </p:cNvSpPr>
          <p:nvPr>
            <p:ph type="ctrTitle"/>
          </p:nvPr>
        </p:nvSpPr>
        <p:spPr>
          <a:xfrm>
            <a:off x="5846549" y="764705"/>
            <a:ext cx="3117939" cy="2016223"/>
          </a:xfrm>
        </p:spPr>
        <p:txBody>
          <a:bodyPr anchor="ctr" anchorCtr="0">
            <a:normAutofit/>
          </a:bodyPr>
          <a:lstStyle>
            <a:lvl1pPr>
              <a:defRPr sz="2400" cap="all" baseline="0">
                <a:solidFill>
                  <a:srgbClr val="808D97"/>
                </a:solidFill>
                <a:latin typeface="Arial Black" pitchFamily="34" charset="0"/>
              </a:defRPr>
            </a:lvl1pPr>
          </a:lstStyle>
          <a:p>
            <a:r>
              <a:rPr lang="en-US" noProof="0" smtClean="0"/>
              <a:t>Click to edit Master title style</a:t>
            </a:r>
            <a:endParaRPr lang="en-CA" noProof="0" dirty="0"/>
          </a:p>
        </p:txBody>
      </p:sp>
      <p:cxnSp>
        <p:nvCxnSpPr>
          <p:cNvPr id="11" name="Connecteur droit 10"/>
          <p:cNvCxnSpPr/>
          <p:nvPr userDrawn="1"/>
        </p:nvCxnSpPr>
        <p:spPr>
          <a:xfrm>
            <a:off x="6588224" y="620688"/>
            <a:ext cx="1800000" cy="0"/>
          </a:xfrm>
          <a:prstGeom prst="line">
            <a:avLst/>
          </a:prstGeom>
          <a:ln w="285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userDrawn="1"/>
        </p:nvCxnSpPr>
        <p:spPr>
          <a:xfrm>
            <a:off x="6588224" y="2708920"/>
            <a:ext cx="1800000" cy="0"/>
          </a:xfrm>
          <a:prstGeom prst="line">
            <a:avLst/>
          </a:prstGeom>
          <a:ln w="285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3" name="Espace réservé du contenu 12"/>
          <p:cNvSpPr>
            <a:spLocks noGrp="1"/>
          </p:cNvSpPr>
          <p:nvPr>
            <p:ph sz="quarter" idx="11"/>
          </p:nvPr>
        </p:nvSpPr>
        <p:spPr>
          <a:xfrm>
            <a:off x="6372200" y="2852936"/>
            <a:ext cx="2232247" cy="1799729"/>
          </a:xfrm>
        </p:spPr>
        <p:txBody>
          <a:bodyPr anchor="b" anchorCtr="0"/>
          <a:lstStyle>
            <a:lvl1pPr marL="0" indent="0" algn="ctr">
              <a:buNone/>
              <a:defRPr sz="1000" cap="all" baseline="0">
                <a:solidFill>
                  <a:srgbClr val="808D97"/>
                </a:solidFill>
              </a:defRPr>
            </a:lvl1pPr>
            <a:lvl2pPr>
              <a:defRPr sz="1000" cap="all" baseline="0">
                <a:solidFill>
                  <a:schemeClr val="bg1"/>
                </a:solidFill>
              </a:defRPr>
            </a:lvl2pPr>
            <a:lvl3pPr>
              <a:defRPr sz="1000" cap="all" baseline="0">
                <a:solidFill>
                  <a:schemeClr val="bg1"/>
                </a:solidFill>
              </a:defRPr>
            </a:lvl3pPr>
            <a:lvl4pPr>
              <a:defRPr sz="1000" cap="all" baseline="0">
                <a:solidFill>
                  <a:schemeClr val="bg1"/>
                </a:solidFill>
              </a:defRPr>
            </a:lvl4pPr>
            <a:lvl5pPr>
              <a:defRPr sz="1000" cap="all" baseline="0">
                <a:solidFill>
                  <a:schemeClr val="bg1"/>
                </a:solidFill>
              </a:defRPr>
            </a:lvl5pPr>
          </a:lstStyle>
          <a:p>
            <a:pPr lvl="0"/>
            <a:r>
              <a:rPr lang="en-US" noProof="0" smtClean="0"/>
              <a:t>Click to edit Master text styles</a:t>
            </a:r>
          </a:p>
        </p:txBody>
      </p:sp>
      <p:pic>
        <p:nvPicPr>
          <p:cNvPr id="15" name="Image 14"/>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360000"/>
            <a:ext cx="5056548" cy="6165344"/>
          </a:xfrm>
          <a:prstGeom prst="rect">
            <a:avLst/>
          </a:prstGeom>
        </p:spPr>
      </p:pic>
      <p:pic>
        <p:nvPicPr>
          <p:cNvPr id="9" name="Image 8"/>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Tree>
    <p:extLst>
      <p:ext uri="{BB962C8B-B14F-4D97-AF65-F5344CB8AC3E}">
        <p14:creationId xmlns:p14="http://schemas.microsoft.com/office/powerpoint/2010/main" val="384865855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Cover 3 - Empty">
    <p:bg>
      <p:bgRef idx="1001">
        <a:schemeClr val="bg1"/>
      </p:bgRef>
    </p:bg>
    <p:spTree>
      <p:nvGrpSpPr>
        <p:cNvPr id="1" name=""/>
        <p:cNvGrpSpPr/>
        <p:nvPr/>
      </p:nvGrpSpPr>
      <p:grpSpPr>
        <a:xfrm>
          <a:off x="0" y="0"/>
          <a:ext cx="0" cy="0"/>
          <a:chOff x="0" y="0"/>
          <a:chExt cx="0" cy="0"/>
        </a:xfrm>
      </p:grpSpPr>
      <p:sp>
        <p:nvSpPr>
          <p:cNvPr id="7" name="Rectangle à coins arrondis 6"/>
          <p:cNvSpPr/>
          <p:nvPr userDrawn="1"/>
        </p:nvSpPr>
        <p:spPr>
          <a:xfrm>
            <a:off x="5580112" y="476672"/>
            <a:ext cx="4104456" cy="4464000"/>
          </a:xfrm>
          <a:prstGeom prst="roundRect">
            <a:avLst/>
          </a:prstGeom>
          <a:noFill/>
          <a:ln w="203200">
            <a:solidFill>
              <a:srgbClr val="D3DC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2" name="Titre 1"/>
          <p:cNvSpPr>
            <a:spLocks noGrp="1"/>
          </p:cNvSpPr>
          <p:nvPr>
            <p:ph type="ctrTitle"/>
          </p:nvPr>
        </p:nvSpPr>
        <p:spPr>
          <a:xfrm>
            <a:off x="5846549" y="764705"/>
            <a:ext cx="3117939" cy="2016223"/>
          </a:xfrm>
        </p:spPr>
        <p:txBody>
          <a:bodyPr anchor="ctr" anchorCtr="0">
            <a:normAutofit/>
          </a:bodyPr>
          <a:lstStyle>
            <a:lvl1pPr>
              <a:defRPr sz="2400" cap="all" baseline="0">
                <a:solidFill>
                  <a:srgbClr val="808D97"/>
                </a:solidFill>
                <a:latin typeface="Arial Black" pitchFamily="34" charset="0"/>
              </a:defRPr>
            </a:lvl1pPr>
          </a:lstStyle>
          <a:p>
            <a:r>
              <a:rPr lang="en-US" noProof="0" smtClean="0"/>
              <a:t>Click to edit Master title style</a:t>
            </a:r>
            <a:endParaRPr lang="en-CA" noProof="0" dirty="0"/>
          </a:p>
        </p:txBody>
      </p:sp>
      <p:cxnSp>
        <p:nvCxnSpPr>
          <p:cNvPr id="11" name="Connecteur droit 10"/>
          <p:cNvCxnSpPr/>
          <p:nvPr userDrawn="1"/>
        </p:nvCxnSpPr>
        <p:spPr>
          <a:xfrm>
            <a:off x="6588224" y="620688"/>
            <a:ext cx="1800000" cy="0"/>
          </a:xfrm>
          <a:prstGeom prst="line">
            <a:avLst/>
          </a:prstGeom>
          <a:ln w="285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userDrawn="1"/>
        </p:nvCxnSpPr>
        <p:spPr>
          <a:xfrm>
            <a:off x="6588224" y="2708920"/>
            <a:ext cx="1800000" cy="0"/>
          </a:xfrm>
          <a:prstGeom prst="line">
            <a:avLst/>
          </a:prstGeom>
          <a:ln w="285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3" name="Espace réservé du contenu 12"/>
          <p:cNvSpPr>
            <a:spLocks noGrp="1"/>
          </p:cNvSpPr>
          <p:nvPr>
            <p:ph sz="quarter" idx="11"/>
          </p:nvPr>
        </p:nvSpPr>
        <p:spPr>
          <a:xfrm>
            <a:off x="6372200" y="2852936"/>
            <a:ext cx="2232247" cy="1799729"/>
          </a:xfrm>
        </p:spPr>
        <p:txBody>
          <a:bodyPr anchor="b" anchorCtr="0"/>
          <a:lstStyle>
            <a:lvl1pPr marL="0" indent="0" algn="ctr">
              <a:buNone/>
              <a:defRPr sz="1000" cap="all" baseline="0">
                <a:solidFill>
                  <a:srgbClr val="808D97"/>
                </a:solidFill>
              </a:defRPr>
            </a:lvl1pPr>
            <a:lvl2pPr>
              <a:defRPr sz="1000" cap="all" baseline="0">
                <a:solidFill>
                  <a:schemeClr val="bg1"/>
                </a:solidFill>
              </a:defRPr>
            </a:lvl2pPr>
            <a:lvl3pPr>
              <a:defRPr sz="1000" cap="all" baseline="0">
                <a:solidFill>
                  <a:schemeClr val="bg1"/>
                </a:solidFill>
              </a:defRPr>
            </a:lvl3pPr>
            <a:lvl4pPr>
              <a:defRPr sz="1000" cap="all" baseline="0">
                <a:solidFill>
                  <a:schemeClr val="bg1"/>
                </a:solidFill>
              </a:defRPr>
            </a:lvl4pPr>
            <a:lvl5pPr>
              <a:defRPr sz="1000" cap="all" baseline="0">
                <a:solidFill>
                  <a:schemeClr val="bg1"/>
                </a:solidFill>
              </a:defRPr>
            </a:lvl5pPr>
          </a:lstStyle>
          <a:p>
            <a:pPr lvl="0"/>
            <a:r>
              <a:rPr lang="en-US" noProof="0" smtClean="0"/>
              <a:t>Click to edit Master text styles</a:t>
            </a:r>
          </a:p>
        </p:txBody>
      </p:sp>
      <p:sp>
        <p:nvSpPr>
          <p:cNvPr id="4" name="Espace réservé pour une image  3"/>
          <p:cNvSpPr>
            <a:spLocks noGrp="1"/>
          </p:cNvSpPr>
          <p:nvPr>
            <p:ph type="pic" sz="quarter" idx="12"/>
          </p:nvPr>
        </p:nvSpPr>
        <p:spPr>
          <a:xfrm>
            <a:off x="-36512" y="360000"/>
            <a:ext cx="5056188" cy="6164625"/>
          </a:xfrm>
        </p:spPr>
        <p:txBody>
          <a:bodyPr lIns="0" tIns="0"/>
          <a:lstStyle/>
          <a:p>
            <a:r>
              <a:rPr lang="en-US" smtClean="0"/>
              <a:t>Click icon to add picture</a:t>
            </a:r>
            <a:endParaRPr lang="fr-CA"/>
          </a:p>
        </p:txBody>
      </p:sp>
      <p:pic>
        <p:nvPicPr>
          <p:cNvPr id="9" name="Image 8"/>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Tree>
    <p:extLst>
      <p:ext uri="{BB962C8B-B14F-4D97-AF65-F5344CB8AC3E}">
        <p14:creationId xmlns:p14="http://schemas.microsoft.com/office/powerpoint/2010/main" val="303441239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Cover 4">
    <p:bg>
      <p:bgRef idx="1001">
        <a:schemeClr val="bg1"/>
      </p:bgRef>
    </p:bg>
    <p:spTree>
      <p:nvGrpSpPr>
        <p:cNvPr id="1" name=""/>
        <p:cNvGrpSpPr/>
        <p:nvPr/>
      </p:nvGrpSpPr>
      <p:grpSpPr>
        <a:xfrm>
          <a:off x="0" y="0"/>
          <a:ext cx="0" cy="0"/>
          <a:chOff x="0" y="0"/>
          <a:chExt cx="0" cy="0"/>
        </a:xfrm>
      </p:grpSpPr>
      <p:sp>
        <p:nvSpPr>
          <p:cNvPr id="6" name="Rectangle à coins arrondis 5"/>
          <p:cNvSpPr/>
          <p:nvPr userDrawn="1"/>
        </p:nvSpPr>
        <p:spPr>
          <a:xfrm>
            <a:off x="5484276" y="228600"/>
            <a:ext cx="4272299" cy="6400800"/>
          </a:xfrm>
          <a:prstGeom prst="roundRect">
            <a:avLst/>
          </a:prstGeom>
          <a:ln w="203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5" name="Espace réservé pour une image  4"/>
          <p:cNvSpPr>
            <a:spLocks noGrp="1"/>
          </p:cNvSpPr>
          <p:nvPr>
            <p:ph type="pic" sz="quarter" idx="10"/>
          </p:nvPr>
        </p:nvSpPr>
        <p:spPr>
          <a:xfrm>
            <a:off x="1" y="1268760"/>
            <a:ext cx="5056094" cy="5589240"/>
          </a:xfrm>
        </p:spPr>
        <p:txBody>
          <a:bodyPr/>
          <a:lstStyle/>
          <a:p>
            <a:r>
              <a:rPr lang="en-US" noProof="0" smtClean="0"/>
              <a:t>Click icon to add picture</a:t>
            </a:r>
            <a:endParaRPr lang="en-CA" noProof="0"/>
          </a:p>
        </p:txBody>
      </p:sp>
      <p:sp>
        <p:nvSpPr>
          <p:cNvPr id="2" name="Titre 1"/>
          <p:cNvSpPr>
            <a:spLocks noGrp="1"/>
          </p:cNvSpPr>
          <p:nvPr>
            <p:ph type="ctrTitle"/>
          </p:nvPr>
        </p:nvSpPr>
        <p:spPr>
          <a:xfrm>
            <a:off x="5652120" y="836712"/>
            <a:ext cx="3312368" cy="2376264"/>
          </a:xfrm>
        </p:spPr>
        <p:txBody>
          <a:bodyPr anchor="ctr" anchorCtr="0">
            <a:normAutofit/>
          </a:bodyPr>
          <a:lstStyle>
            <a:lvl1pPr>
              <a:defRPr sz="2400" cap="all" baseline="0">
                <a:solidFill>
                  <a:schemeClr val="bg1"/>
                </a:solidFill>
                <a:latin typeface="Arial Black" pitchFamily="34" charset="0"/>
              </a:defRPr>
            </a:lvl1pPr>
          </a:lstStyle>
          <a:p>
            <a:r>
              <a:rPr lang="en-US" noProof="0" smtClean="0"/>
              <a:t>Click to edit Master title style</a:t>
            </a:r>
            <a:endParaRPr lang="en-CA" noProof="0" dirty="0"/>
          </a:p>
        </p:txBody>
      </p:sp>
      <p:pic>
        <p:nvPicPr>
          <p:cNvPr id="10" name="Image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120000" y="5733256"/>
            <a:ext cx="2393314" cy="752400"/>
          </a:xfrm>
          <a:prstGeom prst="rect">
            <a:avLst/>
          </a:prstGeom>
        </p:spPr>
      </p:pic>
      <p:sp>
        <p:nvSpPr>
          <p:cNvPr id="11" name="Espace réservé du contenu 12"/>
          <p:cNvSpPr>
            <a:spLocks noGrp="1"/>
          </p:cNvSpPr>
          <p:nvPr>
            <p:ph sz="quarter" idx="11"/>
          </p:nvPr>
        </p:nvSpPr>
        <p:spPr>
          <a:xfrm>
            <a:off x="6300192" y="3356992"/>
            <a:ext cx="2181834" cy="2289791"/>
          </a:xfrm>
        </p:spPr>
        <p:txBody>
          <a:bodyPr anchor="b" anchorCtr="0"/>
          <a:lstStyle>
            <a:lvl1pPr marL="0" indent="0">
              <a:buNone/>
              <a:defRPr sz="1000" cap="all" baseline="0">
                <a:solidFill>
                  <a:schemeClr val="bg1"/>
                </a:solidFill>
              </a:defRPr>
            </a:lvl1pPr>
            <a:lvl2pPr>
              <a:defRPr sz="1000" cap="all" baseline="0">
                <a:solidFill>
                  <a:schemeClr val="bg1"/>
                </a:solidFill>
              </a:defRPr>
            </a:lvl2pPr>
            <a:lvl3pPr>
              <a:defRPr sz="1000" cap="all" baseline="0">
                <a:solidFill>
                  <a:schemeClr val="bg1"/>
                </a:solidFill>
              </a:defRPr>
            </a:lvl3pPr>
            <a:lvl4pPr>
              <a:defRPr sz="1000" cap="all" baseline="0">
                <a:solidFill>
                  <a:schemeClr val="bg1"/>
                </a:solidFill>
              </a:defRPr>
            </a:lvl4pPr>
            <a:lvl5pPr>
              <a:defRPr sz="1000" cap="all" baseline="0">
                <a:solidFill>
                  <a:schemeClr val="bg1"/>
                </a:solidFill>
              </a:defRPr>
            </a:lvl5pPr>
          </a:lstStyle>
          <a:p>
            <a:pPr lvl="0"/>
            <a:r>
              <a:rPr lang="en-US" noProof="0" smtClean="0"/>
              <a:t>Click to edit Master text styles</a:t>
            </a:r>
          </a:p>
        </p:txBody>
      </p:sp>
    </p:spTree>
    <p:extLst>
      <p:ext uri="{BB962C8B-B14F-4D97-AF65-F5344CB8AC3E}">
        <p14:creationId xmlns:p14="http://schemas.microsoft.com/office/powerpoint/2010/main" val="426819229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raph 1">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29600" cy="418058"/>
          </a:xfrm>
        </p:spPr>
        <p:txBody>
          <a:bodyPr lIns="0" anchor="t" anchorCtr="0">
            <a:noAutofit/>
          </a:bodyPr>
          <a:lstStyle>
            <a:lvl1pPr algn="l">
              <a:defRPr sz="26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57200" y="2132857"/>
            <a:ext cx="4114800" cy="3456383"/>
          </a:xfrm>
        </p:spPr>
        <p:txBody>
          <a:bodyPr lIns="0"/>
          <a:lstStyle>
            <a:lvl1pPr>
              <a:lnSpc>
                <a:spcPts val="2000"/>
              </a:lnSpc>
              <a:spcBef>
                <a:spcPts val="600"/>
              </a:spcBef>
              <a:defRPr b="0"/>
            </a:lvl1pPr>
            <a:lvl2pPr>
              <a:lnSpc>
                <a:spcPts val="1600"/>
              </a:lnSpc>
              <a:spcBef>
                <a:spcPts val="600"/>
              </a:spcBef>
              <a:defRPr/>
            </a:lvl2pPr>
            <a:lvl3pPr>
              <a:lnSpc>
                <a:spcPts val="1600"/>
              </a:lnSpc>
              <a:spcBef>
                <a:spcPts val="600"/>
              </a:spcBef>
              <a:defRPr/>
            </a:lvl3pPr>
            <a:lvl4pPr>
              <a:lnSpc>
                <a:spcPts val="1600"/>
              </a:lnSpc>
              <a:spcBef>
                <a:spcPts val="600"/>
              </a:spcBef>
              <a:defRPr/>
            </a:lvl4pPr>
            <a:lvl5pPr>
              <a:lnSpc>
                <a:spcPts val="1600"/>
              </a:lnSpc>
              <a:spcBef>
                <a:spcPts val="600"/>
              </a:spcBef>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a:p>
        </p:txBody>
      </p:sp>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noProof="0" smtClean="0"/>
              <a:t>EXAMPLE OF A LONG SECTION TITLE FOR PRESENTATION</a:t>
            </a:r>
            <a:endParaRPr lang="en-CA" noProof="0"/>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noProof="0" smtClean="0"/>
              <a:pPr/>
              <a:t>‹#›</a:t>
            </a:fld>
            <a:endParaRPr lang="en-CA" noProof="0"/>
          </a:p>
        </p:txBody>
      </p:sp>
      <p:sp>
        <p:nvSpPr>
          <p:cNvPr id="14" name="Espace réservé du contenu 13"/>
          <p:cNvSpPr>
            <a:spLocks noGrp="1"/>
          </p:cNvSpPr>
          <p:nvPr>
            <p:ph sz="quarter" idx="13"/>
          </p:nvPr>
        </p:nvSpPr>
        <p:spPr>
          <a:xfrm>
            <a:off x="457200" y="836712"/>
            <a:ext cx="8207375" cy="360040"/>
          </a:xfrm>
        </p:spPr>
        <p:txBody>
          <a:bodyPr lIns="0">
            <a:noAutofit/>
          </a:bodyPr>
          <a:lstStyle>
            <a:lvl1pPr>
              <a:defRPr sz="2000" b="1" cap="all" baseline="0">
                <a:solidFill>
                  <a:srgbClr val="808D97"/>
                </a:solidFill>
              </a:defRPr>
            </a:lvl1pPr>
          </a:lstStyle>
          <a:p>
            <a:pPr lvl="0"/>
            <a:r>
              <a:rPr lang="en-US" noProof="0" smtClean="0"/>
              <a:t>Click to edit Master text styles</a:t>
            </a:r>
          </a:p>
        </p:txBody>
      </p:sp>
      <p:pic>
        <p:nvPicPr>
          <p:cNvPr id="15" name="Imag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
        <p:nvSpPr>
          <p:cNvPr id="7" name="Espace réservé du texte 6"/>
          <p:cNvSpPr>
            <a:spLocks noGrp="1"/>
          </p:cNvSpPr>
          <p:nvPr>
            <p:ph type="body" sz="quarter" idx="14"/>
          </p:nvPr>
        </p:nvSpPr>
        <p:spPr>
          <a:xfrm>
            <a:off x="468313" y="1412875"/>
            <a:ext cx="4103687" cy="647973"/>
          </a:xfrm>
        </p:spPr>
        <p:txBody>
          <a:bodyPr lIns="0"/>
          <a:lstStyle>
            <a:lvl1pPr algn="ctr">
              <a:spcBef>
                <a:spcPts val="0"/>
              </a:spcBef>
              <a:defRPr sz="1100" cap="all" baseline="0">
                <a:solidFill>
                  <a:srgbClr val="808D97"/>
                </a:solidFill>
              </a:defRPr>
            </a:lvl1pPr>
          </a:lstStyle>
          <a:p>
            <a:pPr lvl="0"/>
            <a:r>
              <a:rPr lang="en-US" noProof="0" smtClean="0"/>
              <a:t>Click to edit Master text styles</a:t>
            </a:r>
          </a:p>
        </p:txBody>
      </p:sp>
      <p:sp>
        <p:nvSpPr>
          <p:cNvPr id="9" name="Espace réservé du texte 8"/>
          <p:cNvSpPr>
            <a:spLocks noGrp="1"/>
          </p:cNvSpPr>
          <p:nvPr>
            <p:ph type="body" sz="quarter" idx="15"/>
          </p:nvPr>
        </p:nvSpPr>
        <p:spPr>
          <a:xfrm>
            <a:off x="467544" y="5661248"/>
            <a:ext cx="4104456" cy="287808"/>
          </a:xfrm>
        </p:spPr>
        <p:txBody>
          <a:bodyPr lIns="0">
            <a:normAutofit/>
          </a:bodyPr>
          <a:lstStyle>
            <a:lvl1pPr algn="ctr">
              <a:defRPr sz="600" i="1">
                <a:solidFill>
                  <a:srgbClr val="808D97"/>
                </a:solidFill>
              </a:defRPr>
            </a:lvl1pPr>
          </a:lstStyle>
          <a:p>
            <a:pPr lvl="0"/>
            <a:r>
              <a:rPr lang="en-US" noProof="0" smtClean="0"/>
              <a:t>Click to edit Master text styles</a:t>
            </a:r>
          </a:p>
        </p:txBody>
      </p:sp>
      <p:sp>
        <p:nvSpPr>
          <p:cNvPr id="8" name="Espace réservé du texte 7"/>
          <p:cNvSpPr>
            <a:spLocks noGrp="1"/>
          </p:cNvSpPr>
          <p:nvPr>
            <p:ph type="body" sz="quarter" idx="16"/>
          </p:nvPr>
        </p:nvSpPr>
        <p:spPr>
          <a:xfrm>
            <a:off x="5076825" y="1772815"/>
            <a:ext cx="3887788" cy="3527847"/>
          </a:xfrm>
        </p:spPr>
        <p:txBody>
          <a:bodyPr lIns="0"/>
          <a:lstStyle>
            <a:lvl1pPr marL="142875" indent="-142875">
              <a:spcBef>
                <a:spcPts val="0"/>
              </a:spcBef>
              <a:spcAft>
                <a:spcPts val="1200"/>
              </a:spcAft>
              <a:buFont typeface="Arial" pitchFamily="34" charset="0"/>
              <a:buChar char="•"/>
              <a:defRPr sz="1300"/>
            </a:lvl1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a:p>
        </p:txBody>
      </p:sp>
      <p:sp>
        <p:nvSpPr>
          <p:cNvPr id="4" name="Rectangle à coins arrondis 3"/>
          <p:cNvSpPr/>
          <p:nvPr userDrawn="1"/>
        </p:nvSpPr>
        <p:spPr>
          <a:xfrm>
            <a:off x="4932040" y="1412776"/>
            <a:ext cx="4824536" cy="4248472"/>
          </a:xfrm>
          <a:prstGeom prst="roundRect">
            <a:avLst/>
          </a:prstGeom>
          <a:noFill/>
          <a:ln w="114300">
            <a:solidFill>
              <a:srgbClr val="D3DC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805231430"/>
      </p:ext>
    </p:extLst>
  </p:cSld>
  <p:clrMapOvr>
    <a:masterClrMapping/>
  </p:clrMapOvr>
  <p:timing>
    <p:tnLst>
      <p:par>
        <p:cTn id="1" dur="indefinite" restart="never" nodeType="tmRoot"/>
      </p:par>
    </p:tnLst>
  </p:timing>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Cover 5 - Empty">
    <p:bg>
      <p:bgPr>
        <a:solidFill>
          <a:srgbClr val="808D97"/>
        </a:solidFill>
        <a:effectLst/>
      </p:bgPr>
    </p:bg>
    <p:spTree>
      <p:nvGrpSpPr>
        <p:cNvPr id="1" name=""/>
        <p:cNvGrpSpPr/>
        <p:nvPr/>
      </p:nvGrpSpPr>
      <p:grpSpPr>
        <a:xfrm>
          <a:off x="0" y="0"/>
          <a:ext cx="0" cy="0"/>
          <a:chOff x="0" y="0"/>
          <a:chExt cx="0" cy="0"/>
        </a:xfrm>
      </p:grpSpPr>
      <p:sp>
        <p:nvSpPr>
          <p:cNvPr id="7" name="Rectangle à coins arrondis 6"/>
          <p:cNvSpPr/>
          <p:nvPr userDrawn="1"/>
        </p:nvSpPr>
        <p:spPr>
          <a:xfrm>
            <a:off x="5484277" y="649270"/>
            <a:ext cx="4104456" cy="2952328"/>
          </a:xfrm>
          <a:prstGeom prst="roundRect">
            <a:avLst/>
          </a:prstGeom>
          <a:ln w="203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2" name="Titre 1"/>
          <p:cNvSpPr>
            <a:spLocks noGrp="1"/>
          </p:cNvSpPr>
          <p:nvPr>
            <p:ph type="ctrTitle"/>
          </p:nvPr>
        </p:nvSpPr>
        <p:spPr>
          <a:xfrm>
            <a:off x="5702533" y="908718"/>
            <a:ext cx="3261955" cy="2448274"/>
          </a:xfrm>
        </p:spPr>
        <p:txBody>
          <a:bodyPr anchor="ctr" anchorCtr="0">
            <a:noAutofit/>
          </a:bodyPr>
          <a:lstStyle>
            <a:lvl1pPr>
              <a:defRPr sz="2400" cap="all" baseline="0">
                <a:solidFill>
                  <a:schemeClr val="bg1"/>
                </a:solidFill>
                <a:latin typeface="Arial Black" pitchFamily="34" charset="0"/>
              </a:defRPr>
            </a:lvl1pPr>
          </a:lstStyle>
          <a:p>
            <a:r>
              <a:rPr lang="en-US" noProof="0" smtClean="0"/>
              <a:t>Click to edit Master title style</a:t>
            </a:r>
            <a:endParaRPr lang="en-CA" noProof="0" dirty="0"/>
          </a:p>
        </p:txBody>
      </p:sp>
      <p:sp>
        <p:nvSpPr>
          <p:cNvPr id="4" name="Espace réservé de la date 3"/>
          <p:cNvSpPr>
            <a:spLocks noGrp="1"/>
          </p:cNvSpPr>
          <p:nvPr>
            <p:ph type="dt" sz="half" idx="10"/>
          </p:nvPr>
        </p:nvSpPr>
        <p:spPr/>
        <p:txBody>
          <a:bodyPr/>
          <a:lstStyle/>
          <a:p>
            <a:endParaRPr lang="en-CA">
              <a:solidFill>
                <a:prstClr val="black">
                  <a:tint val="75000"/>
                </a:prstClr>
              </a:solidFill>
            </a:endParaRPr>
          </a:p>
        </p:txBody>
      </p:sp>
      <p:pic>
        <p:nvPicPr>
          <p:cNvPr id="8" name="Imag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202800" y="5916960"/>
            <a:ext cx="2393314" cy="752400"/>
          </a:xfrm>
          <a:prstGeom prst="rect">
            <a:avLst/>
          </a:prstGeom>
        </p:spPr>
      </p:pic>
      <p:sp>
        <p:nvSpPr>
          <p:cNvPr id="13" name="Espace réservé du contenu 12"/>
          <p:cNvSpPr>
            <a:spLocks noGrp="1"/>
          </p:cNvSpPr>
          <p:nvPr>
            <p:ph sz="quarter" idx="13"/>
          </p:nvPr>
        </p:nvSpPr>
        <p:spPr>
          <a:xfrm>
            <a:off x="6372200" y="4149080"/>
            <a:ext cx="2232247" cy="1656184"/>
          </a:xfrm>
        </p:spPr>
        <p:txBody>
          <a:bodyPr anchor="b" anchorCtr="0">
            <a:noAutofit/>
          </a:bodyPr>
          <a:lstStyle>
            <a:lvl1pPr marL="0" indent="0" algn="l">
              <a:buNone/>
              <a:defRPr sz="1000" cap="all" baseline="0">
                <a:solidFill>
                  <a:schemeClr val="bg1"/>
                </a:solidFill>
              </a:defRPr>
            </a:lvl1pPr>
            <a:lvl2pPr>
              <a:defRPr sz="1000" cap="all" baseline="0">
                <a:solidFill>
                  <a:schemeClr val="bg1"/>
                </a:solidFill>
              </a:defRPr>
            </a:lvl2pPr>
            <a:lvl3pPr>
              <a:defRPr sz="1000" cap="all" baseline="0">
                <a:solidFill>
                  <a:schemeClr val="bg1"/>
                </a:solidFill>
              </a:defRPr>
            </a:lvl3pPr>
            <a:lvl4pPr>
              <a:defRPr sz="1000" cap="all" baseline="0">
                <a:solidFill>
                  <a:schemeClr val="bg1"/>
                </a:solidFill>
              </a:defRPr>
            </a:lvl4pPr>
            <a:lvl5pPr>
              <a:defRPr sz="1000" cap="all" baseline="0">
                <a:solidFill>
                  <a:schemeClr val="bg1"/>
                </a:solidFill>
              </a:defRPr>
            </a:lvl5pPr>
          </a:lstStyle>
          <a:p>
            <a:pPr lvl="0"/>
            <a:r>
              <a:rPr lang="en-US" noProof="0" smtClean="0"/>
              <a:t>Click to edit Master text styles</a:t>
            </a:r>
          </a:p>
        </p:txBody>
      </p:sp>
      <p:sp>
        <p:nvSpPr>
          <p:cNvPr id="5" name="Espace réservé pour une image  4"/>
          <p:cNvSpPr>
            <a:spLocks noGrp="1"/>
          </p:cNvSpPr>
          <p:nvPr>
            <p:ph type="pic" sz="quarter" idx="14"/>
          </p:nvPr>
        </p:nvSpPr>
        <p:spPr>
          <a:xfrm>
            <a:off x="0" y="116632"/>
            <a:ext cx="5076825" cy="6741368"/>
          </a:xfrm>
        </p:spPr>
        <p:txBody>
          <a:bodyPr lIns="0" tIns="0" rIns="0" bIns="0"/>
          <a:lstStyle/>
          <a:p>
            <a:r>
              <a:rPr lang="en-US" smtClean="0"/>
              <a:t>Click icon to add picture</a:t>
            </a:r>
            <a:endParaRPr lang="fr-CA"/>
          </a:p>
        </p:txBody>
      </p:sp>
    </p:spTree>
    <p:extLst>
      <p:ext uri="{BB962C8B-B14F-4D97-AF65-F5344CB8AC3E}">
        <p14:creationId xmlns:p14="http://schemas.microsoft.com/office/powerpoint/2010/main" val="390871354"/>
      </p:ext>
    </p:extLst>
  </p:cSld>
  <p:clrMapOvr>
    <a:masterClrMapping/>
  </p:clrMapOvr>
  <p:timing>
    <p:tnLst>
      <p:par>
        <p:cTn id="1" dur="indefinite" restart="never" nodeType="tmRoot"/>
      </p:par>
    </p:tnLst>
  </p:timing>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Cover 6 - Empty">
    <p:bg>
      <p:bgRef idx="1001">
        <a:schemeClr val="bg1"/>
      </p:bgRef>
    </p:bg>
    <p:spTree>
      <p:nvGrpSpPr>
        <p:cNvPr id="1" name=""/>
        <p:cNvGrpSpPr/>
        <p:nvPr/>
      </p:nvGrpSpPr>
      <p:grpSpPr>
        <a:xfrm>
          <a:off x="0" y="0"/>
          <a:ext cx="0" cy="0"/>
          <a:chOff x="0" y="0"/>
          <a:chExt cx="0" cy="0"/>
        </a:xfrm>
      </p:grpSpPr>
      <p:sp>
        <p:nvSpPr>
          <p:cNvPr id="7" name="Rectangle à coins arrondis 6"/>
          <p:cNvSpPr/>
          <p:nvPr userDrawn="1"/>
        </p:nvSpPr>
        <p:spPr>
          <a:xfrm>
            <a:off x="5484276" y="228600"/>
            <a:ext cx="4272299" cy="6400800"/>
          </a:xfrm>
          <a:prstGeom prst="roundRect">
            <a:avLst/>
          </a:prstGeom>
          <a:ln w="203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2" name="Titre 1"/>
          <p:cNvSpPr>
            <a:spLocks noGrp="1"/>
          </p:cNvSpPr>
          <p:nvPr>
            <p:ph type="ctrTitle"/>
          </p:nvPr>
        </p:nvSpPr>
        <p:spPr>
          <a:xfrm>
            <a:off x="5724129" y="620687"/>
            <a:ext cx="3240360" cy="2304000"/>
          </a:xfrm>
        </p:spPr>
        <p:txBody>
          <a:bodyPr anchor="ctr" anchorCtr="0">
            <a:noAutofit/>
          </a:bodyPr>
          <a:lstStyle>
            <a:lvl1pPr>
              <a:defRPr sz="2400" cap="all" baseline="0">
                <a:solidFill>
                  <a:schemeClr val="bg1"/>
                </a:solidFill>
                <a:latin typeface="Arial Black" pitchFamily="34" charset="0"/>
              </a:defRPr>
            </a:lvl1pPr>
          </a:lstStyle>
          <a:p>
            <a:r>
              <a:rPr lang="en-US" noProof="0" smtClean="0"/>
              <a:t>Click to edit Master title style</a:t>
            </a:r>
            <a:endParaRPr lang="en-CA" noProof="0" dirty="0"/>
          </a:p>
        </p:txBody>
      </p:sp>
      <p:sp>
        <p:nvSpPr>
          <p:cNvPr id="13" name="Espace réservé du contenu 12"/>
          <p:cNvSpPr>
            <a:spLocks noGrp="1"/>
          </p:cNvSpPr>
          <p:nvPr>
            <p:ph sz="quarter" idx="11"/>
          </p:nvPr>
        </p:nvSpPr>
        <p:spPr>
          <a:xfrm>
            <a:off x="6300192" y="3356992"/>
            <a:ext cx="2181834" cy="2289791"/>
          </a:xfrm>
        </p:spPr>
        <p:txBody>
          <a:bodyPr anchor="b" anchorCtr="0">
            <a:noAutofit/>
          </a:bodyPr>
          <a:lstStyle>
            <a:lvl1pPr marL="0" indent="0">
              <a:buNone/>
              <a:defRPr sz="1000" cap="all" baseline="0">
                <a:solidFill>
                  <a:schemeClr val="bg1"/>
                </a:solidFill>
              </a:defRPr>
            </a:lvl1pPr>
            <a:lvl2pPr>
              <a:defRPr sz="1000" cap="all" baseline="0">
                <a:solidFill>
                  <a:schemeClr val="bg1"/>
                </a:solidFill>
              </a:defRPr>
            </a:lvl2pPr>
            <a:lvl3pPr>
              <a:defRPr sz="1000" cap="all" baseline="0">
                <a:solidFill>
                  <a:schemeClr val="bg1"/>
                </a:solidFill>
              </a:defRPr>
            </a:lvl3pPr>
            <a:lvl4pPr>
              <a:defRPr sz="1000" cap="all" baseline="0">
                <a:solidFill>
                  <a:schemeClr val="bg1"/>
                </a:solidFill>
              </a:defRPr>
            </a:lvl4pPr>
            <a:lvl5pPr>
              <a:defRPr sz="1000" cap="all" baseline="0">
                <a:solidFill>
                  <a:schemeClr val="bg1"/>
                </a:solidFill>
              </a:defRPr>
            </a:lvl5pPr>
          </a:lstStyle>
          <a:p>
            <a:pPr lvl="0"/>
            <a:r>
              <a:rPr lang="en-US" noProof="0" smtClean="0"/>
              <a:t>Click to edit Master text styles</a:t>
            </a:r>
          </a:p>
        </p:txBody>
      </p:sp>
      <p:pic>
        <p:nvPicPr>
          <p:cNvPr id="16" name="Image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120000" y="5733256"/>
            <a:ext cx="2393314" cy="752400"/>
          </a:xfrm>
          <a:prstGeom prst="rect">
            <a:avLst/>
          </a:prstGeom>
        </p:spPr>
      </p:pic>
      <p:sp>
        <p:nvSpPr>
          <p:cNvPr id="4" name="Espace réservé pour une image  3"/>
          <p:cNvSpPr>
            <a:spLocks noGrp="1"/>
          </p:cNvSpPr>
          <p:nvPr>
            <p:ph type="pic" sz="quarter" idx="12"/>
          </p:nvPr>
        </p:nvSpPr>
        <p:spPr>
          <a:xfrm>
            <a:off x="-11112" y="347663"/>
            <a:ext cx="5056188" cy="6124575"/>
          </a:xfrm>
        </p:spPr>
        <p:txBody>
          <a:bodyPr lIns="0" tIns="0" rIns="0" bIns="0"/>
          <a:lstStyle/>
          <a:p>
            <a:r>
              <a:rPr lang="en-US" smtClean="0"/>
              <a:t>Click icon to add picture</a:t>
            </a:r>
            <a:endParaRPr lang="fr-CA"/>
          </a:p>
        </p:txBody>
      </p:sp>
    </p:spTree>
    <p:extLst>
      <p:ext uri="{BB962C8B-B14F-4D97-AF65-F5344CB8AC3E}">
        <p14:creationId xmlns:p14="http://schemas.microsoft.com/office/powerpoint/2010/main" val="378310137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Cover 8">
    <p:bg>
      <p:bgRef idx="1001">
        <a:schemeClr val="bg1"/>
      </p:bgRef>
    </p:bg>
    <p:spTree>
      <p:nvGrpSpPr>
        <p:cNvPr id="1" name=""/>
        <p:cNvGrpSpPr/>
        <p:nvPr/>
      </p:nvGrpSpPr>
      <p:grpSpPr>
        <a:xfrm>
          <a:off x="0" y="0"/>
          <a:ext cx="0" cy="0"/>
          <a:chOff x="0" y="0"/>
          <a:chExt cx="0" cy="0"/>
        </a:xfrm>
      </p:grpSpPr>
      <p:sp>
        <p:nvSpPr>
          <p:cNvPr id="7" name="Rectangle à coins arrondis 6"/>
          <p:cNvSpPr/>
          <p:nvPr userDrawn="1"/>
        </p:nvSpPr>
        <p:spPr>
          <a:xfrm>
            <a:off x="611560" y="-747465"/>
            <a:ext cx="7978056" cy="5904657"/>
          </a:xfrm>
          <a:prstGeom prst="roundRect">
            <a:avLst/>
          </a:prstGeom>
          <a:noFill/>
          <a:ln w="203200">
            <a:solidFill>
              <a:srgbClr val="D3DC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2" name="Titre 1"/>
          <p:cNvSpPr>
            <a:spLocks noGrp="1"/>
          </p:cNvSpPr>
          <p:nvPr>
            <p:ph type="ctrTitle"/>
          </p:nvPr>
        </p:nvSpPr>
        <p:spPr>
          <a:xfrm>
            <a:off x="1691680" y="1523314"/>
            <a:ext cx="5796543" cy="1329622"/>
          </a:xfrm>
        </p:spPr>
        <p:txBody>
          <a:bodyPr anchor="t" anchorCtr="0">
            <a:noAutofit/>
          </a:bodyPr>
          <a:lstStyle>
            <a:lvl1pPr>
              <a:defRPr sz="2800" cap="all" baseline="0">
                <a:solidFill>
                  <a:srgbClr val="808D97"/>
                </a:solidFill>
                <a:latin typeface="Arial Black" pitchFamily="34" charset="0"/>
              </a:defRPr>
            </a:lvl1pPr>
          </a:lstStyle>
          <a:p>
            <a:r>
              <a:rPr lang="en-US" noProof="0" smtClean="0"/>
              <a:t>Click to edit Master title style</a:t>
            </a:r>
            <a:endParaRPr lang="en-CA" noProof="0" dirty="0"/>
          </a:p>
        </p:txBody>
      </p:sp>
      <p:cxnSp>
        <p:nvCxnSpPr>
          <p:cNvPr id="11" name="Connecteur droit 10"/>
          <p:cNvCxnSpPr/>
          <p:nvPr userDrawn="1"/>
        </p:nvCxnSpPr>
        <p:spPr>
          <a:xfrm>
            <a:off x="6588224" y="620688"/>
            <a:ext cx="1800000" cy="0"/>
          </a:xfrm>
          <a:prstGeom prst="line">
            <a:avLst/>
          </a:prstGeom>
          <a:ln w="285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userDrawn="1"/>
        </p:nvCxnSpPr>
        <p:spPr>
          <a:xfrm>
            <a:off x="6588224" y="2708920"/>
            <a:ext cx="1800000" cy="0"/>
          </a:xfrm>
          <a:prstGeom prst="line">
            <a:avLst/>
          </a:prstGeom>
          <a:ln w="285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3" name="Espace réservé du contenu 12"/>
          <p:cNvSpPr>
            <a:spLocks noGrp="1"/>
          </p:cNvSpPr>
          <p:nvPr>
            <p:ph sz="quarter" idx="11"/>
          </p:nvPr>
        </p:nvSpPr>
        <p:spPr>
          <a:xfrm>
            <a:off x="1691680" y="2919158"/>
            <a:ext cx="5796544" cy="1900349"/>
          </a:xfrm>
        </p:spPr>
        <p:txBody>
          <a:bodyPr anchor="b" anchorCtr="0"/>
          <a:lstStyle>
            <a:lvl1pPr marL="0" indent="0" algn="ctr">
              <a:buNone/>
              <a:defRPr sz="1000" cap="all" baseline="0">
                <a:solidFill>
                  <a:srgbClr val="808D97"/>
                </a:solidFill>
              </a:defRPr>
            </a:lvl1pPr>
            <a:lvl2pPr>
              <a:defRPr sz="1000" cap="all" baseline="0">
                <a:solidFill>
                  <a:schemeClr val="bg1"/>
                </a:solidFill>
              </a:defRPr>
            </a:lvl2pPr>
            <a:lvl3pPr>
              <a:defRPr sz="1000" cap="all" baseline="0">
                <a:solidFill>
                  <a:schemeClr val="bg1"/>
                </a:solidFill>
              </a:defRPr>
            </a:lvl3pPr>
            <a:lvl4pPr>
              <a:defRPr sz="1000" cap="all" baseline="0">
                <a:solidFill>
                  <a:schemeClr val="bg1"/>
                </a:solidFill>
              </a:defRPr>
            </a:lvl4pPr>
            <a:lvl5pPr>
              <a:defRPr sz="1000" cap="all" baseline="0">
                <a:solidFill>
                  <a:schemeClr val="bg1"/>
                </a:solidFill>
              </a:defRPr>
            </a:lvl5pPr>
          </a:lstStyle>
          <a:p>
            <a:pPr lvl="0"/>
            <a:r>
              <a:rPr lang="en-US" noProof="0" smtClean="0"/>
              <a:t>Click to edit Master text styles</a:t>
            </a:r>
          </a:p>
        </p:txBody>
      </p:sp>
      <p:pic>
        <p:nvPicPr>
          <p:cNvPr id="8" name="Image 7"/>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Tree>
    <p:extLst>
      <p:ext uri="{BB962C8B-B14F-4D97-AF65-F5344CB8AC3E}">
        <p14:creationId xmlns:p14="http://schemas.microsoft.com/office/powerpoint/2010/main" val="267357870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Cover Proposition">
    <p:bg>
      <p:bgRef idx="1001">
        <a:schemeClr val="bg1"/>
      </p:bgRef>
    </p:bg>
    <p:spTree>
      <p:nvGrpSpPr>
        <p:cNvPr id="1" name=""/>
        <p:cNvGrpSpPr/>
        <p:nvPr/>
      </p:nvGrpSpPr>
      <p:grpSpPr>
        <a:xfrm>
          <a:off x="0" y="0"/>
          <a:ext cx="0" cy="0"/>
          <a:chOff x="0" y="0"/>
          <a:chExt cx="0" cy="0"/>
        </a:xfrm>
      </p:grpSpPr>
      <p:sp>
        <p:nvSpPr>
          <p:cNvPr id="7" name="Rectangle à coins arrondis 6"/>
          <p:cNvSpPr/>
          <p:nvPr userDrawn="1"/>
        </p:nvSpPr>
        <p:spPr>
          <a:xfrm>
            <a:off x="5484277" y="332656"/>
            <a:ext cx="4104456" cy="2952328"/>
          </a:xfrm>
          <a:prstGeom prst="roundRect">
            <a:avLst/>
          </a:prstGeom>
          <a:ln w="203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2" name="Titre 1"/>
          <p:cNvSpPr>
            <a:spLocks noGrp="1"/>
          </p:cNvSpPr>
          <p:nvPr>
            <p:ph type="ctrTitle"/>
          </p:nvPr>
        </p:nvSpPr>
        <p:spPr>
          <a:xfrm>
            <a:off x="5724129" y="549275"/>
            <a:ext cx="3240360" cy="2447677"/>
          </a:xfrm>
        </p:spPr>
        <p:txBody>
          <a:bodyPr>
            <a:noAutofit/>
          </a:bodyPr>
          <a:lstStyle>
            <a:lvl1pPr>
              <a:defRPr sz="2400" cap="all" baseline="0">
                <a:solidFill>
                  <a:schemeClr val="bg1"/>
                </a:solidFill>
                <a:latin typeface="Arial Black" pitchFamily="34" charset="0"/>
              </a:defRPr>
            </a:lvl1pPr>
          </a:lstStyle>
          <a:p>
            <a:r>
              <a:rPr lang="en-US" noProof="0" smtClean="0"/>
              <a:t>Click to edit Master title style</a:t>
            </a:r>
            <a:endParaRPr lang="en-CA" noProof="0" dirty="0"/>
          </a:p>
        </p:txBody>
      </p:sp>
      <p:pic>
        <p:nvPicPr>
          <p:cNvPr id="6" name="Imag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86600" y="6309360"/>
            <a:ext cx="1612362" cy="343678"/>
          </a:xfrm>
          <a:prstGeom prst="rect">
            <a:avLst/>
          </a:prstGeom>
        </p:spPr>
      </p:pic>
    </p:spTree>
    <p:extLst>
      <p:ext uri="{BB962C8B-B14F-4D97-AF65-F5344CB8AC3E}">
        <p14:creationId xmlns:p14="http://schemas.microsoft.com/office/powerpoint/2010/main" val="289116739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re 1"/>
          <p:cNvSpPr>
            <a:spLocks noGrp="1"/>
          </p:cNvSpPr>
          <p:nvPr>
            <p:ph type="title"/>
          </p:nvPr>
        </p:nvSpPr>
        <p:spPr>
          <a:xfrm>
            <a:off x="6444208" y="836712"/>
            <a:ext cx="2160240" cy="922114"/>
          </a:xfrm>
        </p:spPr>
        <p:txBody>
          <a:bodyPr anchor="ctr" anchorCtr="0">
            <a:noAutofit/>
          </a:bodyPr>
          <a:lstStyle>
            <a:lvl1pPr algn="ctr">
              <a:lnSpc>
                <a:spcPts val="2300"/>
              </a:lnSpc>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57200" y="1014008"/>
            <a:ext cx="5554960" cy="4935942"/>
          </a:xfrm>
        </p:spPr>
        <p:txBody>
          <a:bodyPr lIns="0"/>
          <a:lstStyle>
            <a:lvl1pPr>
              <a:lnSpc>
                <a:spcPts val="2400"/>
              </a:lnSpc>
              <a:spcBef>
                <a:spcPts val="600"/>
              </a:spcBef>
              <a:spcAft>
                <a:spcPts val="0"/>
              </a:spcAft>
              <a:defRPr sz="1400" b="1" cap="all" baseline="0">
                <a:solidFill>
                  <a:srgbClr val="808D97"/>
                </a:solidFill>
              </a:defRPr>
            </a:lvl1pPr>
            <a:lvl2pPr marL="0" indent="-288000">
              <a:lnSpc>
                <a:spcPts val="1800"/>
              </a:lnSpc>
              <a:spcBef>
                <a:spcPts val="0"/>
              </a:spcBef>
              <a:buFont typeface="+mj-lt"/>
              <a:buAutoNum type="arabicPeriod"/>
              <a:defRPr sz="1100"/>
            </a:lvl2pPr>
            <a:lvl3pPr>
              <a:lnSpc>
                <a:spcPts val="2400"/>
              </a:lnSpc>
              <a:spcBef>
                <a:spcPts val="600"/>
              </a:spcBef>
              <a:defRPr sz="1600"/>
            </a:lvl3pPr>
            <a:lvl4pPr>
              <a:lnSpc>
                <a:spcPts val="2400"/>
              </a:lnSpc>
              <a:spcBef>
                <a:spcPts val="600"/>
              </a:spcBef>
              <a:defRPr sz="1600"/>
            </a:lvl4pPr>
            <a:lvl5pPr>
              <a:lnSpc>
                <a:spcPts val="2400"/>
              </a:lnSpc>
              <a:spcBef>
                <a:spcPts val="600"/>
              </a:spcBef>
              <a:defRPr sz="160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9" name="Espace réservé du texte 8"/>
          <p:cNvSpPr>
            <a:spLocks noGrp="1"/>
          </p:cNvSpPr>
          <p:nvPr>
            <p:ph type="body" sz="quarter" idx="13"/>
          </p:nvPr>
        </p:nvSpPr>
        <p:spPr>
          <a:xfrm>
            <a:off x="467544" y="6112800"/>
            <a:ext cx="4609281" cy="431800"/>
          </a:xfrm>
        </p:spPr>
        <p:txBody>
          <a:bodyPr lIns="0" bIns="0" anchor="b" anchorCtr="0">
            <a:normAutofit/>
          </a:bodyPr>
          <a:lstStyle>
            <a:lvl1pPr>
              <a:lnSpc>
                <a:spcPts val="1000"/>
              </a:lnSpc>
              <a:defRPr sz="600"/>
            </a:lvl1pPr>
          </a:lstStyle>
          <a:p>
            <a:pPr lvl="0"/>
            <a:r>
              <a:rPr lang="en-US" noProof="0" smtClean="0"/>
              <a:t>Click to edit Master text styles</a:t>
            </a:r>
          </a:p>
        </p:txBody>
      </p:sp>
      <p:pic>
        <p:nvPicPr>
          <p:cNvPr id="6" name="Image 5"/>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Tree>
    <p:extLst>
      <p:ext uri="{BB962C8B-B14F-4D97-AF65-F5344CB8AC3E}">
        <p14:creationId xmlns:p14="http://schemas.microsoft.com/office/powerpoint/2010/main" val="2445438788"/>
      </p:ext>
    </p:extLst>
  </p:cSld>
  <p:clrMapOvr>
    <a:masterClrMapping/>
  </p:clrMapOvr>
  <p:timing>
    <p:tnLst>
      <p:par>
        <p:cTn id="1" dur="indefinite" restart="never" nodeType="tmRoot"/>
      </p:par>
    </p:tnLst>
  </p:timing>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Separator Slide">
    <p:bg>
      <p:bgRef idx="1001">
        <a:schemeClr val="bg1"/>
      </p:bgRef>
    </p:bg>
    <p:spTree>
      <p:nvGrpSpPr>
        <p:cNvPr id="1" name=""/>
        <p:cNvGrpSpPr/>
        <p:nvPr/>
      </p:nvGrpSpPr>
      <p:grpSpPr>
        <a:xfrm>
          <a:off x="0" y="0"/>
          <a:ext cx="0" cy="0"/>
          <a:chOff x="0" y="0"/>
          <a:chExt cx="0" cy="0"/>
        </a:xfrm>
      </p:grpSpPr>
      <p:sp>
        <p:nvSpPr>
          <p:cNvPr id="7" name="Rectangle à coins arrondis 6"/>
          <p:cNvSpPr/>
          <p:nvPr userDrawn="1"/>
        </p:nvSpPr>
        <p:spPr>
          <a:xfrm>
            <a:off x="5580112" y="549008"/>
            <a:ext cx="4104456" cy="2952000"/>
          </a:xfrm>
          <a:prstGeom prst="roundRect">
            <a:avLst/>
          </a:prstGeom>
          <a:noFill/>
          <a:ln w="203200">
            <a:solidFill>
              <a:srgbClr val="D3DC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rgbClr val="808D97"/>
              </a:solidFill>
            </a:endParaRPr>
          </a:p>
        </p:txBody>
      </p:sp>
      <p:sp>
        <p:nvSpPr>
          <p:cNvPr id="2" name="Titre 1"/>
          <p:cNvSpPr>
            <a:spLocks noGrp="1"/>
          </p:cNvSpPr>
          <p:nvPr>
            <p:ph type="ctrTitle"/>
          </p:nvPr>
        </p:nvSpPr>
        <p:spPr>
          <a:xfrm>
            <a:off x="5724129" y="908720"/>
            <a:ext cx="3240360" cy="2232248"/>
          </a:xfrm>
        </p:spPr>
        <p:txBody>
          <a:bodyPr anchor="ctr" anchorCtr="0">
            <a:noAutofit/>
          </a:bodyPr>
          <a:lstStyle>
            <a:lvl1pPr>
              <a:defRPr sz="2400" cap="all" baseline="0">
                <a:solidFill>
                  <a:srgbClr val="808D97"/>
                </a:solidFill>
                <a:latin typeface="Arial Black" pitchFamily="34" charset="0"/>
              </a:defRPr>
            </a:lvl1pPr>
          </a:lstStyle>
          <a:p>
            <a:r>
              <a:rPr lang="en-US" noProof="0" smtClean="0"/>
              <a:t>Click to edit Master title style</a:t>
            </a:r>
            <a:endParaRPr lang="en-CA" noProof="0" dirty="0"/>
          </a:p>
        </p:txBody>
      </p:sp>
    </p:spTree>
    <p:extLst>
      <p:ext uri="{BB962C8B-B14F-4D97-AF65-F5344CB8AC3E}">
        <p14:creationId xmlns:p14="http://schemas.microsoft.com/office/powerpoint/2010/main" val="368536285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Section 3">
    <p:bg>
      <p:bgRef idx="1001">
        <a:schemeClr val="bg1"/>
      </p:bgRef>
    </p:bg>
    <p:spTree>
      <p:nvGrpSpPr>
        <p:cNvPr id="1" name=""/>
        <p:cNvGrpSpPr/>
        <p:nvPr/>
      </p:nvGrpSpPr>
      <p:grpSpPr>
        <a:xfrm>
          <a:off x="0" y="0"/>
          <a:ext cx="0" cy="0"/>
          <a:chOff x="0" y="0"/>
          <a:chExt cx="0" cy="0"/>
        </a:xfrm>
      </p:grpSpPr>
      <p:pic>
        <p:nvPicPr>
          <p:cNvPr id="4" name="Image 3"/>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4128" y="-1"/>
            <a:ext cx="9418658" cy="6885765"/>
          </a:xfrm>
          <a:prstGeom prst="rect">
            <a:avLst/>
          </a:prstGeom>
        </p:spPr>
      </p:pic>
      <p:sp>
        <p:nvSpPr>
          <p:cNvPr id="7" name="Rectangle à coins arrondis 6"/>
          <p:cNvSpPr/>
          <p:nvPr userDrawn="1"/>
        </p:nvSpPr>
        <p:spPr>
          <a:xfrm>
            <a:off x="1116064" y="-387424"/>
            <a:ext cx="3442489" cy="2520280"/>
          </a:xfrm>
          <a:prstGeom prst="roundRect">
            <a:avLst/>
          </a:prstGeom>
          <a:noFill/>
          <a:ln w="203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rgbClr val="808D97"/>
              </a:solidFill>
            </a:endParaRPr>
          </a:p>
        </p:txBody>
      </p:sp>
      <p:sp>
        <p:nvSpPr>
          <p:cNvPr id="2" name="Titre 1"/>
          <p:cNvSpPr>
            <a:spLocks noGrp="1"/>
          </p:cNvSpPr>
          <p:nvPr>
            <p:ph type="ctrTitle"/>
          </p:nvPr>
        </p:nvSpPr>
        <p:spPr>
          <a:xfrm>
            <a:off x="1331640" y="116632"/>
            <a:ext cx="2952328" cy="1800200"/>
          </a:xfrm>
        </p:spPr>
        <p:txBody>
          <a:bodyPr anchor="ctr" anchorCtr="0">
            <a:noAutofit/>
          </a:bodyPr>
          <a:lstStyle>
            <a:lvl1pPr>
              <a:defRPr sz="2400" cap="all" baseline="0">
                <a:solidFill>
                  <a:schemeClr val="bg1"/>
                </a:solidFill>
                <a:latin typeface="Arial Black" pitchFamily="34" charset="0"/>
              </a:defRPr>
            </a:lvl1pPr>
          </a:lstStyle>
          <a:p>
            <a:r>
              <a:rPr lang="en-US" noProof="0" smtClean="0"/>
              <a:t>Click to edit Master title style</a:t>
            </a:r>
            <a:endParaRPr lang="en-CA" noProof="0" dirty="0"/>
          </a:p>
        </p:txBody>
      </p:sp>
      <p:pic>
        <p:nvPicPr>
          <p:cNvPr id="8" name="Image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44208" y="5916960"/>
            <a:ext cx="2393314" cy="752400"/>
          </a:xfrm>
          <a:prstGeom prst="rect">
            <a:avLst/>
          </a:prstGeom>
        </p:spPr>
      </p:pic>
    </p:spTree>
    <p:extLst>
      <p:ext uri="{BB962C8B-B14F-4D97-AF65-F5344CB8AC3E}">
        <p14:creationId xmlns:p14="http://schemas.microsoft.com/office/powerpoint/2010/main" val="196032367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Section 4">
    <p:bg>
      <p:bgRef idx="1001">
        <a:schemeClr val="bg1"/>
      </p:bgRef>
    </p:bg>
    <p:spTree>
      <p:nvGrpSpPr>
        <p:cNvPr id="1" name=""/>
        <p:cNvGrpSpPr/>
        <p:nvPr/>
      </p:nvGrpSpPr>
      <p:grpSpPr>
        <a:xfrm>
          <a:off x="0" y="0"/>
          <a:ext cx="0" cy="0"/>
          <a:chOff x="0" y="0"/>
          <a:chExt cx="0" cy="0"/>
        </a:xfrm>
      </p:grpSpPr>
      <p:sp>
        <p:nvSpPr>
          <p:cNvPr id="5" name="Espace réservé pour une image  4"/>
          <p:cNvSpPr>
            <a:spLocks noGrp="1"/>
          </p:cNvSpPr>
          <p:nvPr>
            <p:ph type="pic" sz="quarter" idx="10"/>
          </p:nvPr>
        </p:nvSpPr>
        <p:spPr>
          <a:xfrm>
            <a:off x="1" y="1268760"/>
            <a:ext cx="5056094" cy="5589240"/>
          </a:xfrm>
        </p:spPr>
        <p:txBody>
          <a:bodyPr/>
          <a:lstStyle/>
          <a:p>
            <a:r>
              <a:rPr lang="en-US" noProof="0" smtClean="0"/>
              <a:t>Click icon to add picture</a:t>
            </a:r>
            <a:endParaRPr lang="en-CA" noProof="0"/>
          </a:p>
        </p:txBody>
      </p:sp>
      <p:sp>
        <p:nvSpPr>
          <p:cNvPr id="7" name="Rectangle à coins arrondis 6"/>
          <p:cNvSpPr/>
          <p:nvPr userDrawn="1"/>
        </p:nvSpPr>
        <p:spPr>
          <a:xfrm>
            <a:off x="5148512" y="549008"/>
            <a:ext cx="4536056" cy="2952000"/>
          </a:xfrm>
          <a:prstGeom prst="roundRect">
            <a:avLst/>
          </a:prstGeom>
          <a:noFill/>
          <a:ln w="203200">
            <a:solidFill>
              <a:srgbClr val="D3DC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rgbClr val="808D97"/>
              </a:solidFill>
            </a:endParaRPr>
          </a:p>
        </p:txBody>
      </p:sp>
      <p:sp>
        <p:nvSpPr>
          <p:cNvPr id="2" name="Titre 1"/>
          <p:cNvSpPr>
            <a:spLocks noGrp="1"/>
          </p:cNvSpPr>
          <p:nvPr>
            <p:ph type="ctrTitle"/>
          </p:nvPr>
        </p:nvSpPr>
        <p:spPr>
          <a:xfrm>
            <a:off x="5364088" y="836712"/>
            <a:ext cx="3528392" cy="2376264"/>
          </a:xfrm>
        </p:spPr>
        <p:txBody>
          <a:bodyPr anchor="ctr" anchorCtr="0">
            <a:noAutofit/>
          </a:bodyPr>
          <a:lstStyle>
            <a:lvl1pPr>
              <a:defRPr sz="2400" cap="all" baseline="0">
                <a:solidFill>
                  <a:srgbClr val="808D97"/>
                </a:solidFill>
                <a:latin typeface="Arial Black" pitchFamily="34" charset="0"/>
              </a:defRPr>
            </a:lvl1pPr>
          </a:lstStyle>
          <a:p>
            <a:r>
              <a:rPr lang="en-US" noProof="0" smtClean="0"/>
              <a:t>Click to edit Master title style</a:t>
            </a:r>
            <a:endParaRPr lang="en-CA" noProof="0" dirty="0"/>
          </a:p>
        </p:txBody>
      </p:sp>
      <p:pic>
        <p:nvPicPr>
          <p:cNvPr id="6" name="Image 5"/>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477000" y="5698046"/>
            <a:ext cx="2393313" cy="752400"/>
          </a:xfrm>
          <a:prstGeom prst="rect">
            <a:avLst/>
          </a:prstGeom>
        </p:spPr>
      </p:pic>
    </p:spTree>
    <p:extLst>
      <p:ext uri="{BB962C8B-B14F-4D97-AF65-F5344CB8AC3E}">
        <p14:creationId xmlns:p14="http://schemas.microsoft.com/office/powerpoint/2010/main" val="399977820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Text 1">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19256" cy="41805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57200" y="1278000"/>
            <a:ext cx="8229600" cy="4671950"/>
          </a:xfrm>
        </p:spPr>
        <p:txBody>
          <a:bodyPr lIns="0">
            <a:normAutofit/>
          </a:bodyPr>
          <a:lstStyle>
            <a:lvl1pPr>
              <a:lnSpc>
                <a:spcPts val="1600"/>
              </a:lnSpc>
              <a:spcBef>
                <a:spcPts val="600"/>
              </a:spcBef>
              <a:defRPr sz="1200" b="0"/>
            </a:lvl1pPr>
            <a:lvl2pPr>
              <a:lnSpc>
                <a:spcPts val="1600"/>
              </a:lnSpc>
              <a:spcBef>
                <a:spcPts val="600"/>
              </a:spcBef>
              <a:defRPr sz="1600"/>
            </a:lvl2pPr>
            <a:lvl3pPr>
              <a:lnSpc>
                <a:spcPts val="1600"/>
              </a:lnSpc>
              <a:spcBef>
                <a:spcPts val="600"/>
              </a:spcBef>
              <a:defRPr sz="1600"/>
            </a:lvl3pPr>
            <a:lvl4pPr>
              <a:lnSpc>
                <a:spcPts val="1600"/>
              </a:lnSpc>
              <a:spcBef>
                <a:spcPts val="600"/>
              </a:spcBef>
              <a:defRPr sz="1600"/>
            </a:lvl4pPr>
            <a:lvl5pPr>
              <a:lnSpc>
                <a:spcPts val="1600"/>
              </a:lnSpc>
              <a:spcBef>
                <a:spcPts val="600"/>
              </a:spcBef>
              <a:defRPr sz="160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CA" noProof="0" dirty="0"/>
          </a:p>
        </p:txBody>
      </p:sp>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smtClean="0">
                <a:solidFill>
                  <a:prstClr val="black">
                    <a:tint val="75000"/>
                  </a:prstClr>
                </a:solidFill>
              </a:rPr>
              <a:t>EXAMPLE OF A LONG SECTION TITLE FOR PRESENTATION</a:t>
            </a:r>
            <a:endParaRPr lang="en-CA">
              <a:solidFill>
                <a:prstClr val="black">
                  <a:tint val="75000"/>
                </a:prstClr>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sp>
        <p:nvSpPr>
          <p:cNvPr id="14" name="Espace réservé du contenu 13"/>
          <p:cNvSpPr>
            <a:spLocks noGrp="1"/>
          </p:cNvSpPr>
          <p:nvPr>
            <p:ph sz="quarter" idx="13"/>
          </p:nvPr>
        </p:nvSpPr>
        <p:spPr>
          <a:xfrm>
            <a:off x="457200" y="836712"/>
            <a:ext cx="8203428" cy="288032"/>
          </a:xfrm>
        </p:spPr>
        <p:txBody>
          <a:bodyPr lIns="0">
            <a:noAutofit/>
          </a:bodyPr>
          <a:lstStyle>
            <a:lvl1pPr>
              <a:defRPr sz="1600" b="1" cap="all" baseline="0">
                <a:solidFill>
                  <a:srgbClr val="808D97"/>
                </a:solidFill>
              </a:defRPr>
            </a:lvl1pPr>
          </a:lstStyle>
          <a:p>
            <a:pPr lvl="0"/>
            <a:r>
              <a:rPr lang="en-US" noProof="0" smtClean="0"/>
              <a:t>Click to edit Master text styles</a:t>
            </a:r>
          </a:p>
        </p:txBody>
      </p:sp>
      <p:pic>
        <p:nvPicPr>
          <p:cNvPr id="9" name="Imag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86600" y="6309360"/>
            <a:ext cx="1612362" cy="343678"/>
          </a:xfrm>
          <a:prstGeom prst="rect">
            <a:avLst/>
          </a:prstGeom>
        </p:spPr>
      </p:pic>
    </p:spTree>
    <p:extLst>
      <p:ext uri="{BB962C8B-B14F-4D97-AF65-F5344CB8AC3E}">
        <p14:creationId xmlns:p14="http://schemas.microsoft.com/office/powerpoint/2010/main" val="1237349735"/>
      </p:ext>
    </p:extLst>
  </p:cSld>
  <p:clrMapOvr>
    <a:masterClrMapping/>
  </p:clrMapOvr>
  <p:timing>
    <p:tnLst>
      <p:par>
        <p:cTn id="1" dur="indefinite" restart="never" nodeType="tmRoot"/>
      </p:par>
    </p:tnLst>
  </p:timing>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Text 2">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29600" cy="41805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57200" y="1260000"/>
            <a:ext cx="8229600" cy="4689950"/>
          </a:xfrm>
        </p:spPr>
        <p:txBody>
          <a:bodyPr lIns="0"/>
          <a:lstStyle>
            <a:lvl1pPr>
              <a:lnSpc>
                <a:spcPts val="2000"/>
              </a:lnSpc>
              <a:spcBef>
                <a:spcPts val="600"/>
              </a:spcBef>
              <a:defRPr b="0"/>
            </a:lvl1pPr>
            <a:lvl2pPr>
              <a:lnSpc>
                <a:spcPts val="1600"/>
              </a:lnSpc>
              <a:spcBef>
                <a:spcPts val="600"/>
              </a:spcBef>
              <a:defRPr sz="1600"/>
            </a:lvl2pPr>
            <a:lvl3pPr>
              <a:lnSpc>
                <a:spcPts val="1600"/>
              </a:lnSpc>
              <a:spcBef>
                <a:spcPts val="600"/>
              </a:spcBef>
              <a:defRPr sz="1600"/>
            </a:lvl3pPr>
            <a:lvl4pPr>
              <a:lnSpc>
                <a:spcPts val="1600"/>
              </a:lnSpc>
              <a:spcBef>
                <a:spcPts val="600"/>
              </a:spcBef>
              <a:defRPr sz="1600"/>
            </a:lvl4pPr>
            <a:lvl5pPr>
              <a:lnSpc>
                <a:spcPts val="1600"/>
              </a:lnSpc>
              <a:spcBef>
                <a:spcPts val="600"/>
              </a:spcBef>
              <a:defRPr sz="160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CA" noProof="0" dirty="0"/>
          </a:p>
        </p:txBody>
      </p:sp>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smtClean="0">
                <a:solidFill>
                  <a:prstClr val="black">
                    <a:tint val="75000"/>
                  </a:prstClr>
                </a:solidFill>
              </a:rPr>
              <a:t>EXAMPLE OF A LONG SECTION TITLE FOR PRESENTATION</a:t>
            </a:r>
            <a:endParaRPr lang="en-CA">
              <a:solidFill>
                <a:prstClr val="black">
                  <a:tint val="75000"/>
                </a:prstClr>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sp>
        <p:nvSpPr>
          <p:cNvPr id="14" name="Espace réservé du contenu 13"/>
          <p:cNvSpPr>
            <a:spLocks noGrp="1"/>
          </p:cNvSpPr>
          <p:nvPr>
            <p:ph sz="quarter" idx="13"/>
          </p:nvPr>
        </p:nvSpPr>
        <p:spPr>
          <a:xfrm>
            <a:off x="468313" y="836712"/>
            <a:ext cx="8207375" cy="288132"/>
          </a:xfrm>
        </p:spPr>
        <p:txBody>
          <a:bodyPr lIns="0">
            <a:noAutofit/>
          </a:bodyPr>
          <a:lstStyle>
            <a:lvl1pPr>
              <a:defRPr sz="1600" b="1" cap="all" baseline="0">
                <a:solidFill>
                  <a:srgbClr val="808D97"/>
                </a:solidFill>
              </a:defRPr>
            </a:lvl1pPr>
          </a:lstStyle>
          <a:p>
            <a:pPr lvl="0"/>
            <a:r>
              <a:rPr lang="en-US" noProof="0" smtClean="0"/>
              <a:t>Click to edit Master text styles</a:t>
            </a:r>
          </a:p>
        </p:txBody>
      </p:sp>
      <p:pic>
        <p:nvPicPr>
          <p:cNvPr id="8" name="Image 7"/>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Tree>
    <p:extLst>
      <p:ext uri="{BB962C8B-B14F-4D97-AF65-F5344CB8AC3E}">
        <p14:creationId xmlns:p14="http://schemas.microsoft.com/office/powerpoint/2010/main" val="3025503489"/>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raph 2">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29600" cy="418058"/>
          </a:xfrm>
        </p:spPr>
        <p:txBody>
          <a:bodyPr lIns="0" anchor="t" anchorCtr="0">
            <a:noAutofit/>
          </a:bodyPr>
          <a:lstStyle>
            <a:lvl1pPr algn="l">
              <a:defRPr sz="26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57200" y="2132857"/>
            <a:ext cx="8229600" cy="3600400"/>
          </a:xfrm>
        </p:spPr>
        <p:txBody>
          <a:bodyPr lIns="0"/>
          <a:lstStyle>
            <a:lvl1pPr>
              <a:lnSpc>
                <a:spcPts val="2000"/>
              </a:lnSpc>
              <a:spcBef>
                <a:spcPts val="600"/>
              </a:spcBef>
              <a:defRPr b="0"/>
            </a:lvl1pPr>
            <a:lvl2pPr>
              <a:lnSpc>
                <a:spcPts val="1600"/>
              </a:lnSpc>
              <a:spcBef>
                <a:spcPts val="600"/>
              </a:spcBef>
              <a:defRPr/>
            </a:lvl2pPr>
            <a:lvl3pPr>
              <a:lnSpc>
                <a:spcPts val="1600"/>
              </a:lnSpc>
              <a:spcBef>
                <a:spcPts val="600"/>
              </a:spcBef>
              <a:defRPr/>
            </a:lvl3pPr>
            <a:lvl4pPr>
              <a:lnSpc>
                <a:spcPts val="1600"/>
              </a:lnSpc>
              <a:spcBef>
                <a:spcPts val="600"/>
              </a:spcBef>
              <a:defRPr/>
            </a:lvl4pPr>
            <a:lvl5pPr>
              <a:lnSpc>
                <a:spcPts val="1600"/>
              </a:lnSpc>
              <a:spcBef>
                <a:spcPts val="600"/>
              </a:spcBef>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a:p>
        </p:txBody>
      </p:sp>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noProof="0" smtClean="0"/>
              <a:t>EXAMPLE OF A LONG SECTION TITLE FOR PRESENTATION</a:t>
            </a:r>
            <a:endParaRPr lang="en-CA" noProof="0"/>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noProof="0" smtClean="0"/>
              <a:pPr/>
              <a:t>‹#›</a:t>
            </a:fld>
            <a:endParaRPr lang="en-CA" noProof="0"/>
          </a:p>
        </p:txBody>
      </p:sp>
      <p:sp>
        <p:nvSpPr>
          <p:cNvPr id="14" name="Espace réservé du contenu 13"/>
          <p:cNvSpPr>
            <a:spLocks noGrp="1"/>
          </p:cNvSpPr>
          <p:nvPr>
            <p:ph sz="quarter" idx="13"/>
          </p:nvPr>
        </p:nvSpPr>
        <p:spPr>
          <a:xfrm>
            <a:off x="457200" y="836712"/>
            <a:ext cx="8207375" cy="360040"/>
          </a:xfrm>
        </p:spPr>
        <p:txBody>
          <a:bodyPr lIns="0">
            <a:noAutofit/>
          </a:bodyPr>
          <a:lstStyle>
            <a:lvl1pPr>
              <a:defRPr sz="2000" b="1" cap="all" baseline="0">
                <a:solidFill>
                  <a:srgbClr val="808D97"/>
                </a:solidFill>
              </a:defRPr>
            </a:lvl1pPr>
          </a:lstStyle>
          <a:p>
            <a:pPr lvl="0"/>
            <a:r>
              <a:rPr lang="en-US" noProof="0" smtClean="0"/>
              <a:t>Click to edit Master text styles</a:t>
            </a:r>
          </a:p>
        </p:txBody>
      </p:sp>
      <p:pic>
        <p:nvPicPr>
          <p:cNvPr id="15" name="Imag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
        <p:nvSpPr>
          <p:cNvPr id="7" name="Espace réservé du texte 6"/>
          <p:cNvSpPr>
            <a:spLocks noGrp="1"/>
          </p:cNvSpPr>
          <p:nvPr>
            <p:ph type="body" sz="quarter" idx="14"/>
          </p:nvPr>
        </p:nvSpPr>
        <p:spPr>
          <a:xfrm>
            <a:off x="468313" y="1412875"/>
            <a:ext cx="8207375" cy="647973"/>
          </a:xfrm>
        </p:spPr>
        <p:txBody>
          <a:bodyPr lIns="0"/>
          <a:lstStyle>
            <a:lvl1pPr algn="ctr">
              <a:spcBef>
                <a:spcPts val="0"/>
              </a:spcBef>
              <a:defRPr sz="1100" cap="all" baseline="0">
                <a:solidFill>
                  <a:srgbClr val="808D97"/>
                </a:solidFill>
              </a:defRPr>
            </a:lvl1pPr>
          </a:lstStyle>
          <a:p>
            <a:pPr lvl="0"/>
            <a:r>
              <a:rPr lang="en-US" noProof="0" smtClean="0"/>
              <a:t>Click to edit Master text styles</a:t>
            </a:r>
          </a:p>
        </p:txBody>
      </p:sp>
      <p:sp>
        <p:nvSpPr>
          <p:cNvPr id="9" name="Espace réservé du texte 8"/>
          <p:cNvSpPr>
            <a:spLocks noGrp="1"/>
          </p:cNvSpPr>
          <p:nvPr>
            <p:ph type="body" sz="quarter" idx="15"/>
          </p:nvPr>
        </p:nvSpPr>
        <p:spPr>
          <a:xfrm>
            <a:off x="467544" y="5805488"/>
            <a:ext cx="8208144" cy="287808"/>
          </a:xfrm>
        </p:spPr>
        <p:txBody>
          <a:bodyPr lIns="0">
            <a:noAutofit/>
          </a:bodyPr>
          <a:lstStyle>
            <a:lvl1pPr>
              <a:defRPr sz="600" i="1">
                <a:solidFill>
                  <a:srgbClr val="808D97"/>
                </a:solidFill>
              </a:defRPr>
            </a:lvl1pPr>
          </a:lstStyle>
          <a:p>
            <a:pPr lvl="0"/>
            <a:r>
              <a:rPr lang="en-US" noProof="0" smtClean="0"/>
              <a:t>Click to edit Master text styles</a:t>
            </a:r>
          </a:p>
        </p:txBody>
      </p:sp>
    </p:spTree>
    <p:extLst>
      <p:ext uri="{BB962C8B-B14F-4D97-AF65-F5344CB8AC3E}">
        <p14:creationId xmlns:p14="http://schemas.microsoft.com/office/powerpoint/2010/main" val="1167281085"/>
      </p:ext>
    </p:extLst>
  </p:cSld>
  <p:clrMapOvr>
    <a:masterClrMapping/>
  </p:clrMapOvr>
  <p:timing>
    <p:tnLst>
      <p:par>
        <p:cTn id="1" dur="indefinite" restart="never" nodeType="tmRoot"/>
      </p:par>
    </p:tnLst>
  </p:timing>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Text 3">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29600" cy="41805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57200" y="1260001"/>
            <a:ext cx="8229600" cy="1808959"/>
          </a:xfrm>
        </p:spPr>
        <p:txBody>
          <a:bodyPr lIns="0"/>
          <a:lstStyle>
            <a:lvl1pPr>
              <a:lnSpc>
                <a:spcPts val="2000"/>
              </a:lnSpc>
              <a:spcBef>
                <a:spcPts val="600"/>
              </a:spcBef>
              <a:defRPr sz="1400" b="1"/>
            </a:lvl1pPr>
            <a:lvl2pPr marL="0" indent="0">
              <a:lnSpc>
                <a:spcPts val="1600"/>
              </a:lnSpc>
              <a:spcBef>
                <a:spcPts val="600"/>
              </a:spcBef>
              <a:buNone/>
              <a:defRPr sz="1000"/>
            </a:lvl2pPr>
            <a:lvl3pPr>
              <a:lnSpc>
                <a:spcPts val="1600"/>
              </a:lnSpc>
              <a:spcBef>
                <a:spcPts val="600"/>
              </a:spcBef>
              <a:defRPr sz="1000"/>
            </a:lvl3pPr>
            <a:lvl4pPr>
              <a:lnSpc>
                <a:spcPts val="1600"/>
              </a:lnSpc>
              <a:spcBef>
                <a:spcPts val="600"/>
              </a:spcBef>
              <a:defRPr sz="1000"/>
            </a:lvl4pPr>
            <a:lvl5pPr>
              <a:lnSpc>
                <a:spcPts val="1600"/>
              </a:lnSpc>
              <a:spcBef>
                <a:spcPts val="600"/>
              </a:spcBef>
              <a:defRPr sz="100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smtClean="0">
                <a:solidFill>
                  <a:prstClr val="black">
                    <a:tint val="75000"/>
                  </a:prstClr>
                </a:solidFill>
              </a:rPr>
              <a:t>EXAMPLE OF A LONG SECTION TITLE FOR PRESENTATION</a:t>
            </a:r>
            <a:endParaRPr lang="en-CA">
              <a:solidFill>
                <a:prstClr val="black">
                  <a:tint val="75000"/>
                </a:prstClr>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sp>
        <p:nvSpPr>
          <p:cNvPr id="14" name="Espace réservé du contenu 13"/>
          <p:cNvSpPr>
            <a:spLocks noGrp="1"/>
          </p:cNvSpPr>
          <p:nvPr>
            <p:ph sz="quarter" idx="13"/>
          </p:nvPr>
        </p:nvSpPr>
        <p:spPr>
          <a:xfrm>
            <a:off x="457200" y="836712"/>
            <a:ext cx="8207375" cy="288132"/>
          </a:xfrm>
        </p:spPr>
        <p:txBody>
          <a:bodyPr lIns="0">
            <a:noAutofit/>
          </a:bodyPr>
          <a:lstStyle>
            <a:lvl1pPr>
              <a:defRPr sz="1600" b="1" cap="all" baseline="0">
                <a:solidFill>
                  <a:srgbClr val="808D97"/>
                </a:solidFill>
              </a:defRPr>
            </a:lvl1pPr>
          </a:lstStyle>
          <a:p>
            <a:pPr lvl="0"/>
            <a:r>
              <a:rPr lang="en-US" noProof="0" smtClean="0"/>
              <a:t>Click to edit Master text styles</a:t>
            </a:r>
          </a:p>
        </p:txBody>
      </p:sp>
      <p:sp>
        <p:nvSpPr>
          <p:cNvPr id="7" name="Espace réservé du texte 6"/>
          <p:cNvSpPr>
            <a:spLocks noGrp="1"/>
          </p:cNvSpPr>
          <p:nvPr>
            <p:ph type="body" sz="quarter" idx="14"/>
          </p:nvPr>
        </p:nvSpPr>
        <p:spPr>
          <a:xfrm>
            <a:off x="1043609" y="3284984"/>
            <a:ext cx="6984776" cy="1800200"/>
          </a:xfrm>
          <a:ln w="152400">
            <a:noFill/>
          </a:ln>
        </p:spPr>
        <p:txBody>
          <a:bodyPr tIns="108000">
            <a:normAutofit/>
          </a:bodyPr>
          <a:lstStyle>
            <a:lvl1pPr marL="174625" indent="0">
              <a:lnSpc>
                <a:spcPts val="1600"/>
              </a:lnSpc>
              <a:spcBef>
                <a:spcPts val="0"/>
              </a:spcBef>
              <a:defRPr lang="en-CA" sz="1000" b="0" kern="1200" noProof="0" dirty="0" smtClean="0">
                <a:solidFill>
                  <a:srgbClr val="808D97"/>
                </a:solidFill>
                <a:latin typeface="+mn-lt"/>
                <a:ea typeface="+mn-ea"/>
                <a:cs typeface="+mn-cs"/>
              </a:defRPr>
            </a:lvl1pPr>
          </a:lstStyle>
          <a:p>
            <a:pPr lvl="0"/>
            <a:r>
              <a:rPr lang="en-US" noProof="0" smtClean="0"/>
              <a:t>Click to edit Master text styles</a:t>
            </a:r>
          </a:p>
        </p:txBody>
      </p:sp>
      <p:sp>
        <p:nvSpPr>
          <p:cNvPr id="4" name="Rectangle à coins arrondis 3"/>
          <p:cNvSpPr/>
          <p:nvPr userDrawn="1"/>
        </p:nvSpPr>
        <p:spPr>
          <a:xfrm>
            <a:off x="1043608" y="3284984"/>
            <a:ext cx="6984776" cy="1872208"/>
          </a:xfrm>
          <a:prstGeom prst="roundRect">
            <a:avLst/>
          </a:prstGeom>
          <a:noFill/>
          <a:ln w="38100">
            <a:solidFill>
              <a:srgbClr val="D3DC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pic>
        <p:nvPicPr>
          <p:cNvPr id="10" name="Image 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Tree>
    <p:extLst>
      <p:ext uri="{BB962C8B-B14F-4D97-AF65-F5344CB8AC3E}">
        <p14:creationId xmlns:p14="http://schemas.microsoft.com/office/powerpoint/2010/main" val="4278577406"/>
      </p:ext>
    </p:extLst>
  </p:cSld>
  <p:clrMapOvr>
    <a:masterClrMapping/>
  </p:clrMapOvr>
  <p:timing>
    <p:tnLst>
      <p:par>
        <p:cTn id="1" dur="indefinite" restart="never" nodeType="tmRoot"/>
      </p:par>
    </p:tnLst>
  </p:timing>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Text 4">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5770984" cy="41805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57200" y="1800001"/>
            <a:ext cx="8229600" cy="4149280"/>
          </a:xfrm>
        </p:spPr>
        <p:txBody>
          <a:bodyPr lIns="0"/>
          <a:lstStyle>
            <a:lvl1pPr>
              <a:lnSpc>
                <a:spcPts val="2400"/>
              </a:lnSpc>
              <a:spcBef>
                <a:spcPts val="600"/>
              </a:spcBef>
              <a:defRPr sz="1600" b="1"/>
            </a:lvl1pPr>
            <a:lvl2pPr>
              <a:lnSpc>
                <a:spcPts val="2400"/>
              </a:lnSpc>
              <a:spcBef>
                <a:spcPts val="600"/>
              </a:spcBef>
              <a:defRPr sz="1600"/>
            </a:lvl2pPr>
            <a:lvl3pPr>
              <a:lnSpc>
                <a:spcPts val="2400"/>
              </a:lnSpc>
              <a:spcBef>
                <a:spcPts val="600"/>
              </a:spcBef>
              <a:defRPr sz="1600"/>
            </a:lvl3pPr>
            <a:lvl4pPr>
              <a:lnSpc>
                <a:spcPts val="2400"/>
              </a:lnSpc>
              <a:spcBef>
                <a:spcPts val="600"/>
              </a:spcBef>
              <a:defRPr sz="1600"/>
            </a:lvl4pPr>
            <a:lvl5pPr>
              <a:lnSpc>
                <a:spcPts val="2400"/>
              </a:lnSpc>
              <a:spcBef>
                <a:spcPts val="600"/>
              </a:spcBef>
              <a:defRPr sz="160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smtClean="0">
                <a:solidFill>
                  <a:prstClr val="black">
                    <a:tint val="75000"/>
                  </a:prstClr>
                </a:solidFill>
              </a:rPr>
              <a:t>EXAMPLE OF A LONG SECTION TITLE FOR PRESENTATION</a:t>
            </a:r>
            <a:endParaRPr lang="en-CA">
              <a:solidFill>
                <a:prstClr val="black">
                  <a:tint val="75000"/>
                </a:prstClr>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sp>
        <p:nvSpPr>
          <p:cNvPr id="14" name="Espace réservé du contenu 13"/>
          <p:cNvSpPr>
            <a:spLocks noGrp="1"/>
          </p:cNvSpPr>
          <p:nvPr>
            <p:ph sz="quarter" idx="13"/>
          </p:nvPr>
        </p:nvSpPr>
        <p:spPr>
          <a:xfrm>
            <a:off x="457200" y="836712"/>
            <a:ext cx="5759871" cy="288032"/>
          </a:xfrm>
        </p:spPr>
        <p:txBody>
          <a:bodyPr lIns="0">
            <a:noAutofit/>
          </a:bodyPr>
          <a:lstStyle>
            <a:lvl1pPr>
              <a:defRPr sz="1600" b="1" cap="all" baseline="0">
                <a:solidFill>
                  <a:srgbClr val="808D97"/>
                </a:solidFill>
              </a:defRPr>
            </a:lvl1pPr>
          </a:lstStyle>
          <a:p>
            <a:pPr lvl="0"/>
            <a:r>
              <a:rPr lang="en-US" noProof="0" smtClean="0"/>
              <a:t>Click to edit Master text styles</a:t>
            </a:r>
          </a:p>
        </p:txBody>
      </p:sp>
      <p:sp>
        <p:nvSpPr>
          <p:cNvPr id="7" name="Espace réservé pour une image  6"/>
          <p:cNvSpPr>
            <a:spLocks noGrp="1"/>
          </p:cNvSpPr>
          <p:nvPr>
            <p:ph type="pic" sz="quarter" idx="14"/>
          </p:nvPr>
        </p:nvSpPr>
        <p:spPr>
          <a:xfrm>
            <a:off x="6660512" y="404813"/>
            <a:ext cx="2447992" cy="719931"/>
          </a:xfrm>
        </p:spPr>
        <p:txBody>
          <a:bodyPr lIns="0" anchor="ctr" anchorCtr="0"/>
          <a:lstStyle>
            <a:lvl1pPr marL="0" indent="0">
              <a:tabLst/>
              <a:defRPr/>
            </a:lvl1pPr>
          </a:lstStyle>
          <a:p>
            <a:r>
              <a:rPr lang="en-US" noProof="0" smtClean="0"/>
              <a:t>Click icon to add picture</a:t>
            </a:r>
            <a:endParaRPr lang="en-CA" noProof="0"/>
          </a:p>
        </p:txBody>
      </p:sp>
      <p:cxnSp>
        <p:nvCxnSpPr>
          <p:cNvPr id="10" name="Connecteur droit 9"/>
          <p:cNvCxnSpPr/>
          <p:nvPr userDrawn="1"/>
        </p:nvCxnSpPr>
        <p:spPr>
          <a:xfrm>
            <a:off x="6444208" y="404664"/>
            <a:ext cx="0" cy="720080"/>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pic>
        <p:nvPicPr>
          <p:cNvPr id="11" name="Image 10"/>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Tree>
    <p:extLst>
      <p:ext uri="{BB962C8B-B14F-4D97-AF65-F5344CB8AC3E}">
        <p14:creationId xmlns:p14="http://schemas.microsoft.com/office/powerpoint/2010/main" val="2773470265"/>
      </p:ext>
    </p:extLst>
  </p:cSld>
  <p:clrMapOvr>
    <a:masterClrMapping/>
  </p:clrMapOvr>
  <p:timing>
    <p:tnLst>
      <p:par>
        <p:cTn id="1" dur="indefinite" restart="never" nodeType="tmRoot"/>
      </p:par>
    </p:tnLst>
  </p:timing>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Text 5">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18488" cy="41805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3347864" y="1800001"/>
            <a:ext cx="5112568" cy="3933255"/>
          </a:xfrm>
        </p:spPr>
        <p:txBody>
          <a:bodyPr lIns="0"/>
          <a:lstStyle>
            <a:lvl1pPr marL="88900" indent="-88900">
              <a:lnSpc>
                <a:spcPts val="1600"/>
              </a:lnSpc>
              <a:spcBef>
                <a:spcPts val="600"/>
              </a:spcBef>
              <a:buFont typeface="Arial" pitchFamily="34" charset="0"/>
              <a:buChar char="•"/>
              <a:defRPr sz="1000" b="1"/>
            </a:lvl1pPr>
            <a:lvl2pPr marL="355600" indent="-50800">
              <a:lnSpc>
                <a:spcPts val="1200"/>
              </a:lnSpc>
              <a:spcBef>
                <a:spcPts val="600"/>
              </a:spcBef>
              <a:defRPr sz="900"/>
            </a:lvl2pPr>
            <a:lvl3pPr marL="723900" indent="-58738">
              <a:lnSpc>
                <a:spcPts val="1200"/>
              </a:lnSpc>
              <a:spcBef>
                <a:spcPts val="600"/>
              </a:spcBef>
              <a:defRPr sz="900"/>
            </a:lvl3pPr>
            <a:lvl4pPr marL="1257300" indent="-142875">
              <a:lnSpc>
                <a:spcPts val="1200"/>
              </a:lnSpc>
              <a:spcBef>
                <a:spcPts val="600"/>
              </a:spcBef>
              <a:defRPr sz="900"/>
            </a:lvl4pPr>
            <a:lvl5pPr>
              <a:lnSpc>
                <a:spcPts val="1200"/>
              </a:lnSpc>
              <a:spcBef>
                <a:spcPts val="600"/>
              </a:spcBef>
              <a:defRPr sz="90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smtClean="0">
                <a:solidFill>
                  <a:prstClr val="black">
                    <a:tint val="75000"/>
                  </a:prstClr>
                </a:solidFill>
              </a:rPr>
              <a:t>EXAMPLE OF A LONG SECTION TITLE FOR PRESENTATION</a:t>
            </a:r>
            <a:endParaRPr lang="en-CA">
              <a:solidFill>
                <a:prstClr val="black">
                  <a:tint val="75000"/>
                </a:prstClr>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sp>
        <p:nvSpPr>
          <p:cNvPr id="14" name="Espace réservé du contenu 13"/>
          <p:cNvSpPr>
            <a:spLocks noGrp="1"/>
          </p:cNvSpPr>
          <p:nvPr>
            <p:ph sz="quarter" idx="13"/>
          </p:nvPr>
        </p:nvSpPr>
        <p:spPr>
          <a:xfrm>
            <a:off x="457200" y="836712"/>
            <a:ext cx="8202662" cy="288032"/>
          </a:xfrm>
        </p:spPr>
        <p:txBody>
          <a:bodyPr lIns="0">
            <a:noAutofit/>
          </a:bodyPr>
          <a:lstStyle>
            <a:lvl1pPr>
              <a:defRPr sz="1600" b="1" cap="all" baseline="0">
                <a:solidFill>
                  <a:srgbClr val="808D97"/>
                </a:solidFill>
              </a:defRPr>
            </a:lvl1pPr>
          </a:lstStyle>
          <a:p>
            <a:pPr lvl="0"/>
            <a:r>
              <a:rPr lang="en-US" noProof="0" smtClean="0"/>
              <a:t>Click to edit Master text styles</a:t>
            </a:r>
          </a:p>
        </p:txBody>
      </p:sp>
      <p:sp>
        <p:nvSpPr>
          <p:cNvPr id="4" name="Rectangle à coins arrondis 3"/>
          <p:cNvSpPr/>
          <p:nvPr userDrawn="1"/>
        </p:nvSpPr>
        <p:spPr>
          <a:xfrm>
            <a:off x="467544" y="1413000"/>
            <a:ext cx="2268000" cy="2160000"/>
          </a:xfrm>
          <a:prstGeom prst="roundRect">
            <a:avLst/>
          </a:prstGeom>
          <a:solidFill>
            <a:srgbClr val="808D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prstClr val="white"/>
              </a:solidFill>
            </a:endParaRPr>
          </a:p>
        </p:txBody>
      </p:sp>
      <p:sp>
        <p:nvSpPr>
          <p:cNvPr id="11" name="Rectangle à coins arrondis 10"/>
          <p:cNvSpPr/>
          <p:nvPr userDrawn="1"/>
        </p:nvSpPr>
        <p:spPr>
          <a:xfrm>
            <a:off x="467544" y="3789040"/>
            <a:ext cx="2268000" cy="2160000"/>
          </a:xfrm>
          <a:prstGeom prst="roundRect">
            <a:avLst/>
          </a:prstGeom>
          <a:solidFill>
            <a:srgbClr val="7A91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prstClr val="white"/>
              </a:solidFill>
            </a:endParaRPr>
          </a:p>
        </p:txBody>
      </p:sp>
      <p:sp>
        <p:nvSpPr>
          <p:cNvPr id="12" name="Espace réservé du texte 11"/>
          <p:cNvSpPr>
            <a:spLocks noGrp="1"/>
          </p:cNvSpPr>
          <p:nvPr>
            <p:ph type="body" sz="quarter" idx="14" hasCustomPrompt="1"/>
          </p:nvPr>
        </p:nvSpPr>
        <p:spPr>
          <a:xfrm>
            <a:off x="611188" y="1628775"/>
            <a:ext cx="2016125" cy="1728788"/>
          </a:xfrm>
        </p:spPr>
        <p:txBody>
          <a:bodyPr>
            <a:normAutofit/>
          </a:bodyPr>
          <a:lstStyle>
            <a:lvl1pPr marL="0" indent="0">
              <a:lnSpc>
                <a:spcPts val="1600"/>
              </a:lnSpc>
              <a:buFont typeface="Arial" pitchFamily="34" charset="0"/>
              <a:buChar char="•"/>
              <a:defRPr sz="1000">
                <a:solidFill>
                  <a:schemeClr val="bg1"/>
                </a:solidFill>
              </a:defRPr>
            </a:lvl1pPr>
          </a:lstStyle>
          <a:p>
            <a:pPr lvl="0"/>
            <a:r>
              <a:rPr lang="fr-FR" dirty="0" smtClean="0"/>
              <a:t> Modifiez les styles du texte du masque</a:t>
            </a:r>
          </a:p>
        </p:txBody>
      </p:sp>
      <p:sp>
        <p:nvSpPr>
          <p:cNvPr id="16" name="Espace réservé du texte 11"/>
          <p:cNvSpPr>
            <a:spLocks noGrp="1"/>
          </p:cNvSpPr>
          <p:nvPr>
            <p:ph type="body" sz="quarter" idx="15" hasCustomPrompt="1"/>
          </p:nvPr>
        </p:nvSpPr>
        <p:spPr>
          <a:xfrm>
            <a:off x="593481" y="4004646"/>
            <a:ext cx="2016125" cy="1728788"/>
          </a:xfrm>
        </p:spPr>
        <p:txBody>
          <a:bodyPr>
            <a:normAutofit/>
          </a:bodyPr>
          <a:lstStyle>
            <a:lvl1pPr marL="0" indent="0">
              <a:lnSpc>
                <a:spcPts val="1600"/>
              </a:lnSpc>
              <a:buFont typeface="Arial" pitchFamily="34" charset="0"/>
              <a:buChar char="•"/>
              <a:defRPr sz="1000">
                <a:solidFill>
                  <a:schemeClr val="bg1"/>
                </a:solidFill>
              </a:defRPr>
            </a:lvl1pPr>
          </a:lstStyle>
          <a:p>
            <a:pPr lvl="0"/>
            <a:r>
              <a:rPr lang="fr-FR" dirty="0" smtClean="0"/>
              <a:t> Modifiez les styles du texte du masque</a:t>
            </a:r>
          </a:p>
        </p:txBody>
      </p:sp>
      <p:pic>
        <p:nvPicPr>
          <p:cNvPr id="13" name="Image 12"/>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Tree>
    <p:extLst>
      <p:ext uri="{BB962C8B-B14F-4D97-AF65-F5344CB8AC3E}">
        <p14:creationId xmlns:p14="http://schemas.microsoft.com/office/powerpoint/2010/main" val="2832644761"/>
      </p:ext>
    </p:extLst>
  </p:cSld>
  <p:clrMapOvr>
    <a:masterClrMapping/>
  </p:clrMapOvr>
  <p:timing>
    <p:tnLst>
      <p:par>
        <p:cTn id="1" dur="indefinite" restart="never" nodeType="tmRoot"/>
      </p:par>
    </p:tnLst>
  </p:timing>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Text 6">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18488" cy="41805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smtClean="0">
                <a:solidFill>
                  <a:prstClr val="black">
                    <a:tint val="75000"/>
                  </a:prstClr>
                </a:solidFill>
              </a:rPr>
              <a:t>EXAMPLE OF A LONG SECTION TITLE FOR PRESENTATION</a:t>
            </a:r>
            <a:endParaRPr lang="en-CA">
              <a:solidFill>
                <a:prstClr val="black">
                  <a:tint val="75000"/>
                </a:prstClr>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sp>
        <p:nvSpPr>
          <p:cNvPr id="14" name="Espace réservé du contenu 13"/>
          <p:cNvSpPr>
            <a:spLocks noGrp="1"/>
          </p:cNvSpPr>
          <p:nvPr>
            <p:ph sz="quarter" idx="13"/>
          </p:nvPr>
        </p:nvSpPr>
        <p:spPr>
          <a:xfrm>
            <a:off x="457200" y="836712"/>
            <a:ext cx="8202662" cy="288032"/>
          </a:xfrm>
        </p:spPr>
        <p:txBody>
          <a:bodyPr lIns="0">
            <a:noAutofit/>
          </a:bodyPr>
          <a:lstStyle>
            <a:lvl1pPr>
              <a:defRPr sz="1600" b="1" cap="all" baseline="0">
                <a:solidFill>
                  <a:srgbClr val="808D97"/>
                </a:solidFill>
              </a:defRPr>
            </a:lvl1pPr>
          </a:lstStyle>
          <a:p>
            <a:pPr lvl="0"/>
            <a:r>
              <a:rPr lang="en-US" noProof="0" smtClean="0"/>
              <a:t>Click to edit Master text styles</a:t>
            </a:r>
          </a:p>
        </p:txBody>
      </p:sp>
      <p:sp>
        <p:nvSpPr>
          <p:cNvPr id="4" name="Rectangle à coins arrondis 3"/>
          <p:cNvSpPr/>
          <p:nvPr userDrawn="1"/>
        </p:nvSpPr>
        <p:spPr>
          <a:xfrm>
            <a:off x="467544" y="1413000"/>
            <a:ext cx="2268000" cy="4536950"/>
          </a:xfrm>
          <a:prstGeom prst="roundRect">
            <a:avLst/>
          </a:prstGeom>
          <a:solidFill>
            <a:srgbClr val="808D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prstClr val="white"/>
              </a:solidFill>
            </a:endParaRPr>
          </a:p>
        </p:txBody>
      </p:sp>
      <p:sp>
        <p:nvSpPr>
          <p:cNvPr id="12" name="Espace réservé du texte 11"/>
          <p:cNvSpPr>
            <a:spLocks noGrp="1"/>
          </p:cNvSpPr>
          <p:nvPr>
            <p:ph type="body" sz="quarter" idx="14" hasCustomPrompt="1"/>
          </p:nvPr>
        </p:nvSpPr>
        <p:spPr>
          <a:xfrm>
            <a:off x="558800" y="1628774"/>
            <a:ext cx="2068513" cy="4176490"/>
          </a:xfrm>
        </p:spPr>
        <p:txBody>
          <a:bodyPr>
            <a:normAutofit/>
          </a:bodyPr>
          <a:lstStyle>
            <a:lvl1pPr marL="0" indent="0">
              <a:lnSpc>
                <a:spcPts val="1600"/>
              </a:lnSpc>
              <a:buFont typeface="Arial" pitchFamily="34" charset="0"/>
              <a:buChar char="•"/>
              <a:defRPr sz="1000">
                <a:solidFill>
                  <a:schemeClr val="bg1"/>
                </a:solidFill>
              </a:defRPr>
            </a:lvl1pPr>
          </a:lstStyle>
          <a:p>
            <a:pPr lvl="0"/>
            <a:r>
              <a:rPr lang="fr-FR" dirty="0" smtClean="0"/>
              <a:t> Modifiez les styles du texte du masque</a:t>
            </a:r>
          </a:p>
        </p:txBody>
      </p:sp>
      <p:sp>
        <p:nvSpPr>
          <p:cNvPr id="17" name="Rectangle à coins arrondis 16"/>
          <p:cNvSpPr/>
          <p:nvPr userDrawn="1"/>
        </p:nvSpPr>
        <p:spPr>
          <a:xfrm>
            <a:off x="6407688" y="1412776"/>
            <a:ext cx="2268000" cy="4537174"/>
          </a:xfrm>
          <a:prstGeom prst="roundRect">
            <a:avLst/>
          </a:prstGeom>
          <a:solidFill>
            <a:srgbClr val="808D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prstClr val="white"/>
              </a:solidFill>
            </a:endParaRPr>
          </a:p>
        </p:txBody>
      </p:sp>
      <p:sp>
        <p:nvSpPr>
          <p:cNvPr id="18" name="Espace réservé du texte 11"/>
          <p:cNvSpPr>
            <a:spLocks noGrp="1"/>
          </p:cNvSpPr>
          <p:nvPr>
            <p:ph type="body" sz="quarter" idx="15" hasCustomPrompt="1"/>
          </p:nvPr>
        </p:nvSpPr>
        <p:spPr>
          <a:xfrm>
            <a:off x="6515100" y="1628800"/>
            <a:ext cx="2052357" cy="4171651"/>
          </a:xfrm>
        </p:spPr>
        <p:txBody>
          <a:bodyPr>
            <a:normAutofit/>
          </a:bodyPr>
          <a:lstStyle>
            <a:lvl1pPr marL="0" indent="0">
              <a:lnSpc>
                <a:spcPts val="1600"/>
              </a:lnSpc>
              <a:buFont typeface="Arial" pitchFamily="34" charset="0"/>
              <a:buChar char="•"/>
              <a:defRPr sz="1000">
                <a:solidFill>
                  <a:schemeClr val="bg1"/>
                </a:solidFill>
              </a:defRPr>
            </a:lvl1pPr>
          </a:lstStyle>
          <a:p>
            <a:pPr lvl="0"/>
            <a:r>
              <a:rPr lang="fr-FR" dirty="0" smtClean="0"/>
              <a:t> Modifiez les styles du texte du masque</a:t>
            </a:r>
          </a:p>
        </p:txBody>
      </p:sp>
      <p:sp>
        <p:nvSpPr>
          <p:cNvPr id="19" name="Rectangle à coins arrondis 18"/>
          <p:cNvSpPr/>
          <p:nvPr userDrawn="1"/>
        </p:nvSpPr>
        <p:spPr>
          <a:xfrm>
            <a:off x="3456128" y="1412776"/>
            <a:ext cx="2268000" cy="4532288"/>
          </a:xfrm>
          <a:prstGeom prst="roundRect">
            <a:avLst/>
          </a:prstGeom>
          <a:solidFill>
            <a:srgbClr val="808D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prstClr val="white"/>
              </a:solidFill>
            </a:endParaRPr>
          </a:p>
        </p:txBody>
      </p:sp>
      <p:sp>
        <p:nvSpPr>
          <p:cNvPr id="20" name="Espace réservé du texte 11"/>
          <p:cNvSpPr>
            <a:spLocks noGrp="1"/>
          </p:cNvSpPr>
          <p:nvPr>
            <p:ph type="body" sz="quarter" idx="16" hasCustomPrompt="1"/>
          </p:nvPr>
        </p:nvSpPr>
        <p:spPr>
          <a:xfrm>
            <a:off x="3543300" y="1628550"/>
            <a:ext cx="2072597" cy="4167015"/>
          </a:xfrm>
        </p:spPr>
        <p:txBody>
          <a:bodyPr>
            <a:normAutofit/>
          </a:bodyPr>
          <a:lstStyle>
            <a:lvl1pPr marL="0" indent="0">
              <a:lnSpc>
                <a:spcPts val="1600"/>
              </a:lnSpc>
              <a:buFont typeface="Arial" pitchFamily="34" charset="0"/>
              <a:buChar char="•"/>
              <a:defRPr sz="1000">
                <a:solidFill>
                  <a:schemeClr val="bg1"/>
                </a:solidFill>
              </a:defRPr>
            </a:lvl1pPr>
          </a:lstStyle>
          <a:p>
            <a:pPr lvl="0"/>
            <a:r>
              <a:rPr lang="fr-FR" dirty="0" smtClean="0"/>
              <a:t> Modifiez les styles du texte du masque</a:t>
            </a:r>
          </a:p>
        </p:txBody>
      </p:sp>
      <p:pic>
        <p:nvPicPr>
          <p:cNvPr id="13" name="Image 12"/>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Tree>
    <p:extLst>
      <p:ext uri="{BB962C8B-B14F-4D97-AF65-F5344CB8AC3E}">
        <p14:creationId xmlns:p14="http://schemas.microsoft.com/office/powerpoint/2010/main" val="1649171128"/>
      </p:ext>
    </p:extLst>
  </p:cSld>
  <p:clrMapOvr>
    <a:masterClrMapping/>
  </p:clrMapOvr>
  <p:timing>
    <p:tnLst>
      <p:par>
        <p:cTn id="1" dur="indefinite" restart="never" nodeType="tmRoot"/>
      </p:par>
    </p:tnLst>
  </p:timing>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Image 2">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29600" cy="41805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57200" y="1260001"/>
            <a:ext cx="8229600" cy="1808959"/>
          </a:xfrm>
        </p:spPr>
        <p:txBody>
          <a:bodyPr lIns="0"/>
          <a:lstStyle>
            <a:lvl1pPr>
              <a:lnSpc>
                <a:spcPts val="2000"/>
              </a:lnSpc>
              <a:spcBef>
                <a:spcPts val="600"/>
              </a:spcBef>
              <a:defRPr b="1"/>
            </a:lvl1pPr>
            <a:lvl2pPr marL="0" indent="0">
              <a:lnSpc>
                <a:spcPts val="1600"/>
              </a:lnSpc>
              <a:spcBef>
                <a:spcPts val="600"/>
              </a:spcBef>
              <a:buNone/>
              <a:defRPr sz="1000"/>
            </a:lvl2pPr>
            <a:lvl3pPr>
              <a:lnSpc>
                <a:spcPts val="1600"/>
              </a:lnSpc>
              <a:spcBef>
                <a:spcPts val="600"/>
              </a:spcBef>
              <a:defRPr sz="1000"/>
            </a:lvl3pPr>
            <a:lvl4pPr>
              <a:lnSpc>
                <a:spcPts val="1600"/>
              </a:lnSpc>
              <a:spcBef>
                <a:spcPts val="600"/>
              </a:spcBef>
              <a:defRPr sz="1000"/>
            </a:lvl4pPr>
            <a:lvl5pPr>
              <a:lnSpc>
                <a:spcPts val="1600"/>
              </a:lnSpc>
              <a:spcBef>
                <a:spcPts val="600"/>
              </a:spcBef>
              <a:defRPr sz="100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smtClean="0">
                <a:solidFill>
                  <a:prstClr val="black">
                    <a:tint val="75000"/>
                  </a:prstClr>
                </a:solidFill>
              </a:rPr>
              <a:t>EXAMPLE OF A LONG SECTION TITLE FOR PRESENTATION</a:t>
            </a:r>
            <a:endParaRPr lang="en-CA">
              <a:solidFill>
                <a:prstClr val="black">
                  <a:tint val="75000"/>
                </a:prstClr>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sp>
        <p:nvSpPr>
          <p:cNvPr id="14" name="Espace réservé du contenu 13"/>
          <p:cNvSpPr>
            <a:spLocks noGrp="1"/>
          </p:cNvSpPr>
          <p:nvPr>
            <p:ph sz="quarter" idx="13"/>
          </p:nvPr>
        </p:nvSpPr>
        <p:spPr>
          <a:xfrm>
            <a:off x="457200" y="836712"/>
            <a:ext cx="8207375" cy="288132"/>
          </a:xfrm>
        </p:spPr>
        <p:txBody>
          <a:bodyPr lIns="0">
            <a:noAutofit/>
          </a:bodyPr>
          <a:lstStyle>
            <a:lvl1pPr>
              <a:defRPr sz="1600" b="1" cap="all" baseline="0">
                <a:solidFill>
                  <a:srgbClr val="808D97"/>
                </a:solidFill>
              </a:defRPr>
            </a:lvl1pPr>
          </a:lstStyle>
          <a:p>
            <a:pPr lvl="0"/>
            <a:r>
              <a:rPr lang="en-US" noProof="0" smtClean="0"/>
              <a:t>Click to edit Master text styles</a:t>
            </a:r>
          </a:p>
        </p:txBody>
      </p:sp>
      <p:sp>
        <p:nvSpPr>
          <p:cNvPr id="9" name="Espace réservé du texte 6"/>
          <p:cNvSpPr>
            <a:spLocks noGrp="1"/>
          </p:cNvSpPr>
          <p:nvPr>
            <p:ph type="body" sz="quarter" idx="14"/>
          </p:nvPr>
        </p:nvSpPr>
        <p:spPr>
          <a:xfrm>
            <a:off x="3492456" y="3429000"/>
            <a:ext cx="5184000" cy="1908116"/>
          </a:xfrm>
          <a:noFill/>
          <a:ln w="152400">
            <a:noFill/>
          </a:ln>
          <a:effectLst/>
        </p:spPr>
        <p:txBody>
          <a:bodyPr tIns="108000">
            <a:normAutofit/>
          </a:bodyPr>
          <a:lstStyle>
            <a:lvl1pPr marL="273050" indent="-179388">
              <a:lnSpc>
                <a:spcPts val="1600"/>
              </a:lnSpc>
              <a:spcBef>
                <a:spcPts val="1200"/>
              </a:spcBef>
              <a:buFont typeface="Arial" pitchFamily="34" charset="0"/>
              <a:buChar char="•"/>
              <a:defRPr sz="1000">
                <a:solidFill>
                  <a:schemeClr val="bg1"/>
                </a:solidFill>
              </a:defRPr>
            </a:lvl1pPr>
          </a:lstStyle>
          <a:p>
            <a:pPr lvl="0"/>
            <a:r>
              <a:rPr lang="en-US" noProof="0" smtClean="0"/>
              <a:t>Click to edit Master text styles</a:t>
            </a:r>
          </a:p>
        </p:txBody>
      </p:sp>
      <p:sp>
        <p:nvSpPr>
          <p:cNvPr id="8" name="Espace réservé pour une image  7"/>
          <p:cNvSpPr>
            <a:spLocks noGrp="1"/>
          </p:cNvSpPr>
          <p:nvPr>
            <p:ph type="pic" sz="quarter" idx="16"/>
          </p:nvPr>
        </p:nvSpPr>
        <p:spPr>
          <a:xfrm>
            <a:off x="467544" y="3429000"/>
            <a:ext cx="2592288" cy="1882588"/>
          </a:xfrm>
          <a:noFill/>
        </p:spPr>
        <p:txBody>
          <a:bodyPr lIns="0" tIns="0" rIns="0" bIns="0"/>
          <a:lstStyle/>
          <a:p>
            <a:r>
              <a:rPr lang="en-US" smtClean="0"/>
              <a:t>Click icon to add picture</a:t>
            </a:r>
            <a:endParaRPr lang="en-CA"/>
          </a:p>
        </p:txBody>
      </p:sp>
      <p:pic>
        <p:nvPicPr>
          <p:cNvPr id="11" name="Imag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86600" y="6309360"/>
            <a:ext cx="1612362" cy="343678"/>
          </a:xfrm>
          <a:prstGeom prst="rect">
            <a:avLst/>
          </a:prstGeom>
        </p:spPr>
      </p:pic>
    </p:spTree>
    <p:extLst>
      <p:ext uri="{BB962C8B-B14F-4D97-AF65-F5344CB8AC3E}">
        <p14:creationId xmlns:p14="http://schemas.microsoft.com/office/powerpoint/2010/main" val="429572543"/>
      </p:ext>
    </p:extLst>
  </p:cSld>
  <p:clrMapOvr>
    <a:masterClrMapping/>
  </p:clrMapOvr>
  <p:timing>
    <p:tnLst>
      <p:par>
        <p:cTn id="1" dur="indefinite" restart="never" nodeType="tmRoot"/>
      </p:par>
    </p:tnLst>
  </p:timing>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Image 3">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5770984" cy="418058"/>
          </a:xfrm>
        </p:spPr>
        <p:txBody>
          <a:bodyPr lIns="0" anchor="t" anchorCtr="0">
            <a:noAutofit/>
          </a:bodyPr>
          <a:lstStyle>
            <a:lvl1pPr algn="l">
              <a:defRPr sz="26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860032" y="1800001"/>
            <a:ext cx="3826768" cy="4149949"/>
          </a:xfrm>
        </p:spPr>
        <p:txBody>
          <a:bodyPr lIns="0"/>
          <a:lstStyle>
            <a:lvl1pPr>
              <a:lnSpc>
                <a:spcPts val="1600"/>
              </a:lnSpc>
              <a:spcBef>
                <a:spcPts val="600"/>
              </a:spcBef>
              <a:defRPr sz="1200" b="1"/>
            </a:lvl1pPr>
            <a:lvl2pPr marL="0" indent="0">
              <a:lnSpc>
                <a:spcPts val="1300"/>
              </a:lnSpc>
              <a:spcBef>
                <a:spcPts val="600"/>
              </a:spcBef>
              <a:buNone/>
              <a:defRPr sz="1100"/>
            </a:lvl2pPr>
            <a:lvl3pPr>
              <a:lnSpc>
                <a:spcPts val="2400"/>
              </a:lnSpc>
              <a:spcBef>
                <a:spcPts val="600"/>
              </a:spcBef>
              <a:defRPr sz="1600"/>
            </a:lvl3pPr>
            <a:lvl4pPr>
              <a:lnSpc>
                <a:spcPts val="2400"/>
              </a:lnSpc>
              <a:spcBef>
                <a:spcPts val="600"/>
              </a:spcBef>
              <a:defRPr sz="1600"/>
            </a:lvl4pPr>
            <a:lvl5pPr>
              <a:lnSpc>
                <a:spcPts val="2400"/>
              </a:lnSpc>
              <a:spcBef>
                <a:spcPts val="600"/>
              </a:spcBef>
              <a:defRPr sz="160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a:p>
        </p:txBody>
      </p:sp>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smtClean="0">
                <a:solidFill>
                  <a:prstClr val="black">
                    <a:tint val="75000"/>
                  </a:prstClr>
                </a:solidFill>
              </a:rPr>
              <a:t>EXAMPLE OF A LONG SECTION TITLE FOR PRESENTATION</a:t>
            </a:r>
            <a:endParaRPr lang="en-CA">
              <a:solidFill>
                <a:prstClr val="black">
                  <a:tint val="75000"/>
                </a:prstClr>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sp>
        <p:nvSpPr>
          <p:cNvPr id="14" name="Espace réservé du contenu 13"/>
          <p:cNvSpPr>
            <a:spLocks noGrp="1"/>
          </p:cNvSpPr>
          <p:nvPr>
            <p:ph sz="quarter" idx="13"/>
          </p:nvPr>
        </p:nvSpPr>
        <p:spPr>
          <a:xfrm>
            <a:off x="457200" y="836712"/>
            <a:ext cx="5759871" cy="360040"/>
          </a:xfrm>
        </p:spPr>
        <p:txBody>
          <a:bodyPr lIns="0">
            <a:noAutofit/>
          </a:bodyPr>
          <a:lstStyle>
            <a:lvl1pPr>
              <a:defRPr sz="2000" b="1" cap="all" baseline="0">
                <a:solidFill>
                  <a:srgbClr val="808D97"/>
                </a:solidFill>
              </a:defRPr>
            </a:lvl1pPr>
          </a:lstStyle>
          <a:p>
            <a:pPr lvl="0"/>
            <a:r>
              <a:rPr lang="en-US" noProof="0" smtClean="0"/>
              <a:t>Click to edit Master text styles</a:t>
            </a:r>
          </a:p>
        </p:txBody>
      </p:sp>
      <p:sp>
        <p:nvSpPr>
          <p:cNvPr id="7" name="Espace réservé pour une image  6"/>
          <p:cNvSpPr>
            <a:spLocks noGrp="1"/>
          </p:cNvSpPr>
          <p:nvPr>
            <p:ph type="pic" sz="quarter" idx="14"/>
          </p:nvPr>
        </p:nvSpPr>
        <p:spPr>
          <a:xfrm>
            <a:off x="6660512" y="404813"/>
            <a:ext cx="2447992" cy="719931"/>
          </a:xfrm>
        </p:spPr>
        <p:txBody>
          <a:bodyPr lIns="0" anchor="ctr" anchorCtr="0"/>
          <a:lstStyle>
            <a:lvl1pPr marL="0" indent="0">
              <a:tabLst/>
              <a:defRPr/>
            </a:lvl1pPr>
          </a:lstStyle>
          <a:p>
            <a:r>
              <a:rPr lang="en-US" noProof="0" smtClean="0"/>
              <a:t>Click icon to add picture</a:t>
            </a:r>
            <a:endParaRPr lang="en-CA" noProof="0"/>
          </a:p>
        </p:txBody>
      </p:sp>
      <p:cxnSp>
        <p:nvCxnSpPr>
          <p:cNvPr id="10" name="Connecteur droit 9"/>
          <p:cNvCxnSpPr/>
          <p:nvPr userDrawn="1"/>
        </p:nvCxnSpPr>
        <p:spPr>
          <a:xfrm>
            <a:off x="6444208" y="404664"/>
            <a:ext cx="0" cy="720080"/>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sp>
        <p:nvSpPr>
          <p:cNvPr id="8" name="Espace réservé pour une image  7"/>
          <p:cNvSpPr>
            <a:spLocks noGrp="1"/>
          </p:cNvSpPr>
          <p:nvPr>
            <p:ph type="pic" sz="quarter" idx="15"/>
          </p:nvPr>
        </p:nvSpPr>
        <p:spPr>
          <a:xfrm>
            <a:off x="0" y="1484784"/>
            <a:ext cx="4283968" cy="4465166"/>
          </a:xfrm>
        </p:spPr>
        <p:txBody>
          <a:bodyPr lIns="0"/>
          <a:lstStyle/>
          <a:p>
            <a:r>
              <a:rPr lang="en-US" noProof="0" smtClean="0"/>
              <a:t>Click icon to add picture</a:t>
            </a:r>
            <a:endParaRPr lang="en-CA" noProof="0"/>
          </a:p>
        </p:txBody>
      </p:sp>
      <p:pic>
        <p:nvPicPr>
          <p:cNvPr id="11" name="Image 10"/>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Tree>
    <p:extLst>
      <p:ext uri="{BB962C8B-B14F-4D97-AF65-F5344CB8AC3E}">
        <p14:creationId xmlns:p14="http://schemas.microsoft.com/office/powerpoint/2010/main" val="1494686697"/>
      </p:ext>
    </p:extLst>
  </p:cSld>
  <p:clrMapOvr>
    <a:masterClrMapping/>
  </p:clrMapOvr>
  <p:timing>
    <p:tnLst>
      <p:par>
        <p:cTn id="1" dur="indefinite" restart="never" nodeType="tmRoot"/>
      </p:par>
    </p:tnLst>
  </p:timing>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Image 4">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5770984" cy="418058"/>
          </a:xfrm>
        </p:spPr>
        <p:txBody>
          <a:bodyPr lIns="0" anchor="t" anchorCtr="0">
            <a:noAutofit/>
          </a:bodyPr>
          <a:lstStyle>
            <a:lvl1pPr algn="l">
              <a:defRPr sz="26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smtClean="0">
                <a:solidFill>
                  <a:prstClr val="black">
                    <a:tint val="75000"/>
                  </a:prstClr>
                </a:solidFill>
              </a:rPr>
              <a:t>EXAMPLE OF A LONG SECTION TITLE FOR PRESENTATION</a:t>
            </a:r>
            <a:endParaRPr lang="en-CA">
              <a:solidFill>
                <a:prstClr val="black">
                  <a:tint val="75000"/>
                </a:prstClr>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sp>
        <p:nvSpPr>
          <p:cNvPr id="14" name="Espace réservé du contenu 13"/>
          <p:cNvSpPr>
            <a:spLocks noGrp="1"/>
          </p:cNvSpPr>
          <p:nvPr>
            <p:ph sz="quarter" idx="13"/>
          </p:nvPr>
        </p:nvSpPr>
        <p:spPr>
          <a:xfrm>
            <a:off x="457200" y="836712"/>
            <a:ext cx="5759871" cy="360040"/>
          </a:xfrm>
        </p:spPr>
        <p:txBody>
          <a:bodyPr lIns="0">
            <a:noAutofit/>
          </a:bodyPr>
          <a:lstStyle>
            <a:lvl1pPr>
              <a:defRPr sz="2000" b="1" cap="all" baseline="0">
                <a:solidFill>
                  <a:srgbClr val="808D97"/>
                </a:solidFill>
              </a:defRPr>
            </a:lvl1pPr>
          </a:lstStyle>
          <a:p>
            <a:pPr lvl="0"/>
            <a:r>
              <a:rPr lang="en-US" noProof="0" smtClean="0"/>
              <a:t>Click to edit Master text styles</a:t>
            </a:r>
          </a:p>
        </p:txBody>
      </p:sp>
      <p:sp>
        <p:nvSpPr>
          <p:cNvPr id="7" name="Espace réservé pour une image  6"/>
          <p:cNvSpPr>
            <a:spLocks noGrp="1"/>
          </p:cNvSpPr>
          <p:nvPr>
            <p:ph type="pic" sz="quarter" idx="14"/>
          </p:nvPr>
        </p:nvSpPr>
        <p:spPr>
          <a:xfrm>
            <a:off x="6660512" y="404813"/>
            <a:ext cx="2447992" cy="719931"/>
          </a:xfrm>
        </p:spPr>
        <p:txBody>
          <a:bodyPr lIns="0" anchor="ctr" anchorCtr="0"/>
          <a:lstStyle>
            <a:lvl1pPr marL="0" indent="0">
              <a:tabLst/>
              <a:defRPr/>
            </a:lvl1pPr>
          </a:lstStyle>
          <a:p>
            <a:r>
              <a:rPr lang="en-US" noProof="0" smtClean="0"/>
              <a:t>Click icon to add picture</a:t>
            </a:r>
            <a:endParaRPr lang="en-CA" noProof="0"/>
          </a:p>
        </p:txBody>
      </p:sp>
      <p:cxnSp>
        <p:nvCxnSpPr>
          <p:cNvPr id="10" name="Connecteur droit 9"/>
          <p:cNvCxnSpPr/>
          <p:nvPr userDrawn="1"/>
        </p:nvCxnSpPr>
        <p:spPr>
          <a:xfrm>
            <a:off x="6444208" y="404664"/>
            <a:ext cx="0" cy="720080"/>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sp>
        <p:nvSpPr>
          <p:cNvPr id="8" name="Espace réservé pour une image  7"/>
          <p:cNvSpPr>
            <a:spLocks noGrp="1"/>
          </p:cNvSpPr>
          <p:nvPr>
            <p:ph type="pic" sz="quarter" idx="15"/>
          </p:nvPr>
        </p:nvSpPr>
        <p:spPr>
          <a:xfrm>
            <a:off x="467544" y="1260000"/>
            <a:ext cx="8676456" cy="2520000"/>
          </a:xfrm>
        </p:spPr>
        <p:txBody>
          <a:bodyPr lIns="0"/>
          <a:lstStyle/>
          <a:p>
            <a:r>
              <a:rPr lang="en-US" noProof="0" smtClean="0"/>
              <a:t>Click icon to add picture</a:t>
            </a:r>
            <a:endParaRPr lang="en-CA" noProof="0"/>
          </a:p>
        </p:txBody>
      </p:sp>
      <p:sp>
        <p:nvSpPr>
          <p:cNvPr id="9" name="Espace réservé du texte 8"/>
          <p:cNvSpPr>
            <a:spLocks noGrp="1"/>
          </p:cNvSpPr>
          <p:nvPr>
            <p:ph type="body" sz="quarter" idx="16"/>
          </p:nvPr>
        </p:nvSpPr>
        <p:spPr>
          <a:xfrm>
            <a:off x="5867400" y="3933825"/>
            <a:ext cx="1800225" cy="719138"/>
          </a:xfrm>
        </p:spPr>
        <p:txBody>
          <a:bodyPr lIns="0">
            <a:noAutofit/>
          </a:bodyPr>
          <a:lstStyle>
            <a:lvl1pPr>
              <a:lnSpc>
                <a:spcPts val="1000"/>
              </a:lnSpc>
              <a:defRPr sz="600" i="1">
                <a:solidFill>
                  <a:srgbClr val="808D97"/>
                </a:solidFill>
              </a:defRPr>
            </a:lvl1pPr>
          </a:lstStyle>
          <a:p>
            <a:pPr lvl="0"/>
            <a:r>
              <a:rPr lang="en-US" noProof="0" smtClean="0"/>
              <a:t>Click to edit Master text styles</a:t>
            </a:r>
          </a:p>
        </p:txBody>
      </p:sp>
      <p:sp>
        <p:nvSpPr>
          <p:cNvPr id="11" name="Espace réservé du texte 10"/>
          <p:cNvSpPr>
            <a:spLocks noGrp="1"/>
          </p:cNvSpPr>
          <p:nvPr>
            <p:ph type="body" sz="quarter" idx="17"/>
          </p:nvPr>
        </p:nvSpPr>
        <p:spPr>
          <a:xfrm>
            <a:off x="468313" y="3933056"/>
            <a:ext cx="5256212" cy="2016894"/>
          </a:xfrm>
        </p:spPr>
        <p:txBody>
          <a:bodyPr lIns="0" tIns="46800"/>
          <a:lstStyle>
            <a:lvl1pPr>
              <a:defRPr sz="1100"/>
            </a:lvl1pPr>
          </a:lstStyle>
          <a:p>
            <a:pPr lvl="0"/>
            <a:r>
              <a:rPr lang="en-US" noProof="0" smtClean="0"/>
              <a:t>Click to edit Master text styles</a:t>
            </a:r>
          </a:p>
        </p:txBody>
      </p:sp>
      <p:pic>
        <p:nvPicPr>
          <p:cNvPr id="12" name="Image 11"/>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Tree>
    <p:extLst>
      <p:ext uri="{BB962C8B-B14F-4D97-AF65-F5344CB8AC3E}">
        <p14:creationId xmlns:p14="http://schemas.microsoft.com/office/powerpoint/2010/main" val="264520009"/>
      </p:ext>
    </p:extLst>
  </p:cSld>
  <p:clrMapOvr>
    <a:masterClrMapping/>
  </p:clrMapOvr>
  <p:timing>
    <p:tnLst>
      <p:par>
        <p:cTn id="1" dur="indefinite" restart="never" nodeType="tmRoot"/>
      </p:par>
    </p:tnLst>
  </p:timing>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Image 5">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91264" cy="418058"/>
          </a:xfrm>
        </p:spPr>
        <p:txBody>
          <a:bodyPr lIns="0" anchor="t" anchorCtr="0">
            <a:noAutofit/>
          </a:bodyPr>
          <a:lstStyle>
            <a:lvl1pPr algn="l">
              <a:defRPr sz="26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211960" y="4293096"/>
            <a:ext cx="4536503" cy="1584846"/>
          </a:xfrm>
        </p:spPr>
        <p:txBody>
          <a:bodyPr lIns="0"/>
          <a:lstStyle>
            <a:lvl1pPr>
              <a:lnSpc>
                <a:spcPts val="1300"/>
              </a:lnSpc>
              <a:spcBef>
                <a:spcPts val="600"/>
              </a:spcBef>
              <a:defRPr sz="1100" b="0"/>
            </a:lvl1pPr>
            <a:lvl2pPr marL="0" indent="0">
              <a:lnSpc>
                <a:spcPts val="1300"/>
              </a:lnSpc>
              <a:spcBef>
                <a:spcPts val="600"/>
              </a:spcBef>
              <a:buNone/>
              <a:defRPr sz="1100"/>
            </a:lvl2pPr>
            <a:lvl3pPr>
              <a:lnSpc>
                <a:spcPts val="2400"/>
              </a:lnSpc>
              <a:spcBef>
                <a:spcPts val="600"/>
              </a:spcBef>
              <a:defRPr sz="1600"/>
            </a:lvl3pPr>
            <a:lvl4pPr>
              <a:lnSpc>
                <a:spcPts val="2400"/>
              </a:lnSpc>
              <a:spcBef>
                <a:spcPts val="600"/>
              </a:spcBef>
              <a:defRPr sz="1600"/>
            </a:lvl4pPr>
            <a:lvl5pPr>
              <a:lnSpc>
                <a:spcPts val="2400"/>
              </a:lnSpc>
              <a:spcBef>
                <a:spcPts val="600"/>
              </a:spcBef>
              <a:defRPr sz="1600"/>
            </a:lvl5pPr>
          </a:lstStyle>
          <a:p>
            <a:pPr lvl="0"/>
            <a:r>
              <a:rPr lang="en-US" noProof="0" smtClean="0"/>
              <a:t>Click to edit Master text styles</a:t>
            </a:r>
          </a:p>
          <a:p>
            <a:pPr lvl="1"/>
            <a:r>
              <a:rPr lang="en-US" noProof="0" smtClean="0"/>
              <a:t>Second level</a:t>
            </a:r>
          </a:p>
          <a:p>
            <a:pPr lvl="2"/>
            <a:r>
              <a:rPr lang="en-US" noProof="0" smtClean="0"/>
              <a:t>Third level</a:t>
            </a:r>
          </a:p>
        </p:txBody>
      </p:sp>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smtClean="0">
                <a:solidFill>
                  <a:prstClr val="black">
                    <a:tint val="75000"/>
                  </a:prstClr>
                </a:solidFill>
              </a:rPr>
              <a:t>EXAMPLE OF A LONG SECTION TITLE FOR PRESENTATION</a:t>
            </a:r>
            <a:endParaRPr lang="en-CA">
              <a:solidFill>
                <a:prstClr val="black">
                  <a:tint val="75000"/>
                </a:prstClr>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sp>
        <p:nvSpPr>
          <p:cNvPr id="14" name="Espace réservé du contenu 13"/>
          <p:cNvSpPr>
            <a:spLocks noGrp="1"/>
          </p:cNvSpPr>
          <p:nvPr>
            <p:ph sz="quarter" idx="13"/>
          </p:nvPr>
        </p:nvSpPr>
        <p:spPr>
          <a:xfrm>
            <a:off x="468313" y="836712"/>
            <a:ext cx="8275298" cy="360040"/>
          </a:xfrm>
        </p:spPr>
        <p:txBody>
          <a:bodyPr lIns="0">
            <a:noAutofit/>
          </a:bodyPr>
          <a:lstStyle>
            <a:lvl1pPr>
              <a:defRPr sz="2000" b="1" cap="all" baseline="0">
                <a:solidFill>
                  <a:srgbClr val="808D97"/>
                </a:solidFill>
              </a:defRPr>
            </a:lvl1pPr>
          </a:lstStyle>
          <a:p>
            <a:pPr lvl="0"/>
            <a:r>
              <a:rPr lang="en-US" noProof="0" smtClean="0"/>
              <a:t>Click to edit Master text styles</a:t>
            </a:r>
          </a:p>
        </p:txBody>
      </p:sp>
      <p:sp>
        <p:nvSpPr>
          <p:cNvPr id="8" name="Espace réservé pour une image  7"/>
          <p:cNvSpPr>
            <a:spLocks noGrp="1"/>
          </p:cNvSpPr>
          <p:nvPr>
            <p:ph type="pic" sz="quarter" idx="15"/>
          </p:nvPr>
        </p:nvSpPr>
        <p:spPr>
          <a:xfrm>
            <a:off x="0" y="1620000"/>
            <a:ext cx="3600000" cy="1980000"/>
          </a:xfrm>
        </p:spPr>
        <p:txBody>
          <a:bodyPr lIns="0" tIns="0" rIns="0" bIns="0"/>
          <a:lstStyle/>
          <a:p>
            <a:r>
              <a:rPr lang="en-US" noProof="0" smtClean="0"/>
              <a:t>Click icon to add picture</a:t>
            </a:r>
            <a:endParaRPr lang="en-CA" noProof="0"/>
          </a:p>
        </p:txBody>
      </p:sp>
      <p:sp>
        <p:nvSpPr>
          <p:cNvPr id="12" name="Espace réservé du texte 11"/>
          <p:cNvSpPr>
            <a:spLocks noGrp="1"/>
          </p:cNvSpPr>
          <p:nvPr>
            <p:ph type="body" sz="quarter" idx="17"/>
          </p:nvPr>
        </p:nvSpPr>
        <p:spPr>
          <a:xfrm>
            <a:off x="4212731" y="3861048"/>
            <a:ext cx="4536503" cy="432048"/>
          </a:xfrm>
        </p:spPr>
        <p:txBody>
          <a:bodyPr lIns="0"/>
          <a:lstStyle>
            <a:lvl1pPr>
              <a:defRPr sz="1100" b="1" cap="all" baseline="0"/>
            </a:lvl1pPr>
          </a:lstStyle>
          <a:p>
            <a:pPr lvl="0"/>
            <a:r>
              <a:rPr lang="en-US" noProof="0" smtClean="0"/>
              <a:t>Click to edit Master text styles</a:t>
            </a:r>
          </a:p>
          <a:p>
            <a:pPr lvl="1"/>
            <a:r>
              <a:rPr lang="en-US" noProof="0" smtClean="0"/>
              <a:t>Second level</a:t>
            </a:r>
          </a:p>
        </p:txBody>
      </p:sp>
      <p:sp>
        <p:nvSpPr>
          <p:cNvPr id="16" name="Espace réservé du contenu 2"/>
          <p:cNvSpPr>
            <a:spLocks noGrp="1"/>
          </p:cNvSpPr>
          <p:nvPr>
            <p:ph idx="18"/>
          </p:nvPr>
        </p:nvSpPr>
        <p:spPr>
          <a:xfrm>
            <a:off x="4211960" y="1988840"/>
            <a:ext cx="4536503" cy="1512168"/>
          </a:xfrm>
        </p:spPr>
        <p:txBody>
          <a:bodyPr lIns="0"/>
          <a:lstStyle>
            <a:lvl1pPr>
              <a:lnSpc>
                <a:spcPts val="1300"/>
              </a:lnSpc>
              <a:spcBef>
                <a:spcPts val="600"/>
              </a:spcBef>
              <a:defRPr sz="1100" b="0"/>
            </a:lvl1pPr>
            <a:lvl2pPr marL="0" indent="0">
              <a:lnSpc>
                <a:spcPts val="1300"/>
              </a:lnSpc>
              <a:spcBef>
                <a:spcPts val="600"/>
              </a:spcBef>
              <a:buNone/>
              <a:defRPr sz="1100"/>
            </a:lvl2pPr>
            <a:lvl3pPr>
              <a:lnSpc>
                <a:spcPts val="2400"/>
              </a:lnSpc>
              <a:spcBef>
                <a:spcPts val="600"/>
              </a:spcBef>
              <a:defRPr sz="1600"/>
            </a:lvl3pPr>
            <a:lvl4pPr>
              <a:lnSpc>
                <a:spcPts val="2400"/>
              </a:lnSpc>
              <a:spcBef>
                <a:spcPts val="600"/>
              </a:spcBef>
              <a:defRPr sz="1600"/>
            </a:lvl4pPr>
            <a:lvl5pPr>
              <a:lnSpc>
                <a:spcPts val="2400"/>
              </a:lnSpc>
              <a:spcBef>
                <a:spcPts val="600"/>
              </a:spcBef>
              <a:defRPr sz="1600"/>
            </a:lvl5pPr>
          </a:lstStyle>
          <a:p>
            <a:pPr lvl="0"/>
            <a:r>
              <a:rPr lang="en-US" noProof="0" smtClean="0"/>
              <a:t>Click to edit Master text styles</a:t>
            </a:r>
          </a:p>
          <a:p>
            <a:pPr lvl="1"/>
            <a:r>
              <a:rPr lang="en-US" noProof="0" smtClean="0"/>
              <a:t>Second level</a:t>
            </a:r>
          </a:p>
          <a:p>
            <a:pPr lvl="2"/>
            <a:r>
              <a:rPr lang="en-US" noProof="0" smtClean="0"/>
              <a:t>Third level</a:t>
            </a:r>
          </a:p>
        </p:txBody>
      </p:sp>
      <p:sp>
        <p:nvSpPr>
          <p:cNvPr id="17" name="Espace réservé pour une image  7"/>
          <p:cNvSpPr>
            <a:spLocks noGrp="1"/>
          </p:cNvSpPr>
          <p:nvPr>
            <p:ph type="pic" sz="quarter" idx="19"/>
          </p:nvPr>
        </p:nvSpPr>
        <p:spPr>
          <a:xfrm>
            <a:off x="0" y="3933056"/>
            <a:ext cx="3600000" cy="1980000"/>
          </a:xfrm>
        </p:spPr>
        <p:txBody>
          <a:bodyPr lIns="0" tIns="0" rIns="0" bIns="0"/>
          <a:lstStyle/>
          <a:p>
            <a:r>
              <a:rPr lang="en-US" noProof="0" smtClean="0"/>
              <a:t>Click icon to add picture</a:t>
            </a:r>
            <a:endParaRPr lang="en-CA" noProof="0"/>
          </a:p>
        </p:txBody>
      </p:sp>
      <p:sp>
        <p:nvSpPr>
          <p:cNvPr id="18" name="Espace réservé du texte 11"/>
          <p:cNvSpPr>
            <a:spLocks noGrp="1"/>
          </p:cNvSpPr>
          <p:nvPr>
            <p:ph type="body" sz="quarter" idx="20"/>
          </p:nvPr>
        </p:nvSpPr>
        <p:spPr>
          <a:xfrm>
            <a:off x="4212731" y="1556792"/>
            <a:ext cx="4536503" cy="432048"/>
          </a:xfrm>
        </p:spPr>
        <p:txBody>
          <a:bodyPr lIns="0"/>
          <a:lstStyle>
            <a:lvl1pPr>
              <a:defRPr sz="1100" b="1" cap="all" baseline="0"/>
            </a:lvl1pPr>
          </a:lstStyle>
          <a:p>
            <a:pPr lvl="0"/>
            <a:r>
              <a:rPr lang="en-US" noProof="0" smtClean="0"/>
              <a:t>Click to edit Master text styles</a:t>
            </a:r>
          </a:p>
          <a:p>
            <a:pPr lvl="1"/>
            <a:r>
              <a:rPr lang="en-US" noProof="0" smtClean="0"/>
              <a:t>Second level</a:t>
            </a:r>
          </a:p>
        </p:txBody>
      </p:sp>
      <p:pic>
        <p:nvPicPr>
          <p:cNvPr id="13" name="Image 12"/>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Tree>
    <p:extLst>
      <p:ext uri="{BB962C8B-B14F-4D97-AF65-F5344CB8AC3E}">
        <p14:creationId xmlns:p14="http://schemas.microsoft.com/office/powerpoint/2010/main" val="1355562331"/>
      </p:ext>
    </p:extLst>
  </p:cSld>
  <p:clrMapOvr>
    <a:masterClrMapping/>
  </p:clrMapOvr>
  <p:timing>
    <p:tnLst>
      <p:par>
        <p:cTn id="1" dur="indefinite" restart="never" nodeType="tmRoot"/>
      </p:par>
    </p:tnLst>
  </p:timing>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Image 6">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91264" cy="418058"/>
          </a:xfrm>
        </p:spPr>
        <p:txBody>
          <a:bodyPr lIns="0" anchor="t" anchorCtr="0">
            <a:noAutofit/>
          </a:bodyPr>
          <a:lstStyle>
            <a:lvl1pPr algn="l">
              <a:defRPr sz="26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smtClean="0">
                <a:solidFill>
                  <a:prstClr val="black">
                    <a:tint val="75000"/>
                  </a:prstClr>
                </a:solidFill>
              </a:rPr>
              <a:t>EXAMPLE OF A LONG SECTION TITLE FOR PRESENTATION</a:t>
            </a:r>
            <a:endParaRPr lang="en-CA">
              <a:solidFill>
                <a:prstClr val="black">
                  <a:tint val="75000"/>
                </a:prstClr>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sp>
        <p:nvSpPr>
          <p:cNvPr id="14" name="Espace réservé du contenu 13"/>
          <p:cNvSpPr>
            <a:spLocks noGrp="1"/>
          </p:cNvSpPr>
          <p:nvPr>
            <p:ph sz="quarter" idx="13"/>
          </p:nvPr>
        </p:nvSpPr>
        <p:spPr>
          <a:xfrm>
            <a:off x="457200" y="836712"/>
            <a:ext cx="8275298" cy="360040"/>
          </a:xfrm>
        </p:spPr>
        <p:txBody>
          <a:bodyPr lIns="0">
            <a:noAutofit/>
          </a:bodyPr>
          <a:lstStyle>
            <a:lvl1pPr>
              <a:defRPr sz="2000" b="1" cap="all" baseline="0">
                <a:solidFill>
                  <a:srgbClr val="808D97"/>
                </a:solidFill>
              </a:defRPr>
            </a:lvl1pPr>
          </a:lstStyle>
          <a:p>
            <a:pPr lvl="0"/>
            <a:r>
              <a:rPr lang="en-US" noProof="0" smtClean="0"/>
              <a:t>Click to edit Master text styles</a:t>
            </a:r>
          </a:p>
        </p:txBody>
      </p:sp>
      <p:sp>
        <p:nvSpPr>
          <p:cNvPr id="8" name="Espace réservé pour une image  7"/>
          <p:cNvSpPr>
            <a:spLocks noGrp="1"/>
          </p:cNvSpPr>
          <p:nvPr>
            <p:ph type="pic" sz="quarter" idx="15"/>
          </p:nvPr>
        </p:nvSpPr>
        <p:spPr>
          <a:xfrm>
            <a:off x="467544" y="1620000"/>
            <a:ext cx="2412000" cy="1620000"/>
          </a:xfrm>
        </p:spPr>
        <p:txBody>
          <a:bodyPr lIns="0" tIns="0"/>
          <a:lstStyle/>
          <a:p>
            <a:r>
              <a:rPr lang="en-US" noProof="0" smtClean="0"/>
              <a:t>Click icon to add picture</a:t>
            </a:r>
            <a:endParaRPr lang="en-CA" noProof="0"/>
          </a:p>
        </p:txBody>
      </p:sp>
      <p:sp>
        <p:nvSpPr>
          <p:cNvPr id="17" name="Espace réservé pour une image  7"/>
          <p:cNvSpPr>
            <a:spLocks noGrp="1"/>
          </p:cNvSpPr>
          <p:nvPr>
            <p:ph type="pic" sz="quarter" idx="19"/>
          </p:nvPr>
        </p:nvSpPr>
        <p:spPr>
          <a:xfrm>
            <a:off x="3383367" y="1620000"/>
            <a:ext cx="2412000" cy="1620000"/>
          </a:xfrm>
        </p:spPr>
        <p:txBody>
          <a:bodyPr lIns="0" tIns="0"/>
          <a:lstStyle/>
          <a:p>
            <a:r>
              <a:rPr lang="en-US" noProof="0" smtClean="0"/>
              <a:t>Click icon to add picture</a:t>
            </a:r>
            <a:endParaRPr lang="en-CA" noProof="0"/>
          </a:p>
        </p:txBody>
      </p:sp>
      <p:sp>
        <p:nvSpPr>
          <p:cNvPr id="20" name="Espace réservé pour une image  7"/>
          <p:cNvSpPr>
            <a:spLocks noGrp="1"/>
          </p:cNvSpPr>
          <p:nvPr>
            <p:ph type="pic" sz="quarter" idx="22"/>
          </p:nvPr>
        </p:nvSpPr>
        <p:spPr>
          <a:xfrm>
            <a:off x="6335695" y="1620000"/>
            <a:ext cx="2412000" cy="1620000"/>
          </a:xfrm>
        </p:spPr>
        <p:txBody>
          <a:bodyPr lIns="0" tIns="0"/>
          <a:lstStyle/>
          <a:p>
            <a:r>
              <a:rPr lang="en-US" noProof="0" smtClean="0"/>
              <a:t>Click icon to add picture</a:t>
            </a:r>
            <a:endParaRPr lang="en-CA" noProof="0"/>
          </a:p>
        </p:txBody>
      </p:sp>
      <p:sp>
        <p:nvSpPr>
          <p:cNvPr id="25" name="Espace réservé du texte 6"/>
          <p:cNvSpPr>
            <a:spLocks noGrp="1"/>
          </p:cNvSpPr>
          <p:nvPr>
            <p:ph type="body" sz="quarter" idx="25"/>
          </p:nvPr>
        </p:nvSpPr>
        <p:spPr>
          <a:xfrm>
            <a:off x="467544" y="3501008"/>
            <a:ext cx="8280920" cy="2377182"/>
          </a:xfrm>
        </p:spPr>
        <p:txBody>
          <a:bodyPr lIns="0">
            <a:normAutofit/>
          </a:bodyPr>
          <a:lstStyle>
            <a:lvl1pPr marL="177800" indent="-177800">
              <a:lnSpc>
                <a:spcPts val="2000"/>
              </a:lnSpc>
              <a:spcBef>
                <a:spcPts val="0"/>
              </a:spcBef>
              <a:spcAft>
                <a:spcPts val="1000"/>
              </a:spcAft>
              <a:buFont typeface="Arial" pitchFamily="34" charset="0"/>
              <a:buChar char="•"/>
              <a:defRPr sz="1600"/>
            </a:lvl1pPr>
          </a:lstStyle>
          <a:p>
            <a:pPr lvl="0"/>
            <a:r>
              <a:rPr lang="en-US" noProof="0" smtClean="0"/>
              <a:t>Click to edit Master text styles</a:t>
            </a:r>
          </a:p>
        </p:txBody>
      </p:sp>
      <p:pic>
        <p:nvPicPr>
          <p:cNvPr id="11" name="Image 10"/>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Tree>
    <p:extLst>
      <p:ext uri="{BB962C8B-B14F-4D97-AF65-F5344CB8AC3E}">
        <p14:creationId xmlns:p14="http://schemas.microsoft.com/office/powerpoint/2010/main" val="1759989836"/>
      </p:ext>
    </p:extLst>
  </p:cSld>
  <p:clrMapOvr>
    <a:masterClrMapping/>
  </p:clrMapOvr>
  <p:timing>
    <p:tnLst>
      <p:par>
        <p:cTn id="1" dur="indefinite" restart="never" nodeType="tmRoot"/>
      </p:par>
    </p:tnLst>
  </p:timing>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Image 7">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91264" cy="418058"/>
          </a:xfrm>
        </p:spPr>
        <p:txBody>
          <a:bodyPr lIns="0" anchor="t" anchorCtr="0">
            <a:noAutofit/>
          </a:bodyPr>
          <a:lstStyle>
            <a:lvl1pPr algn="l">
              <a:defRPr sz="26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smtClean="0">
                <a:solidFill>
                  <a:prstClr val="black">
                    <a:tint val="75000"/>
                  </a:prstClr>
                </a:solidFill>
              </a:rPr>
              <a:t>EXAMPLE OF A LONG SECTION TITLE FOR PRESENTATION</a:t>
            </a:r>
            <a:endParaRPr lang="en-CA">
              <a:solidFill>
                <a:prstClr val="black">
                  <a:tint val="75000"/>
                </a:prstClr>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sp>
        <p:nvSpPr>
          <p:cNvPr id="14" name="Espace réservé du contenu 13"/>
          <p:cNvSpPr>
            <a:spLocks noGrp="1"/>
          </p:cNvSpPr>
          <p:nvPr>
            <p:ph sz="quarter" idx="13"/>
          </p:nvPr>
        </p:nvSpPr>
        <p:spPr>
          <a:xfrm>
            <a:off x="457200" y="836712"/>
            <a:ext cx="8275298" cy="360040"/>
          </a:xfrm>
        </p:spPr>
        <p:txBody>
          <a:bodyPr lIns="0">
            <a:noAutofit/>
          </a:bodyPr>
          <a:lstStyle>
            <a:lvl1pPr>
              <a:defRPr sz="2000" b="1" cap="all" baseline="0">
                <a:solidFill>
                  <a:srgbClr val="808D97"/>
                </a:solidFill>
              </a:defRPr>
            </a:lvl1pPr>
          </a:lstStyle>
          <a:p>
            <a:pPr lvl="0"/>
            <a:r>
              <a:rPr lang="en-US" noProof="0" smtClean="0"/>
              <a:t>Click to edit Master text styles</a:t>
            </a:r>
          </a:p>
        </p:txBody>
      </p:sp>
      <p:sp>
        <p:nvSpPr>
          <p:cNvPr id="8" name="Espace réservé pour une image  7"/>
          <p:cNvSpPr>
            <a:spLocks noGrp="1"/>
          </p:cNvSpPr>
          <p:nvPr>
            <p:ph type="pic" sz="quarter" idx="15"/>
          </p:nvPr>
        </p:nvSpPr>
        <p:spPr>
          <a:xfrm>
            <a:off x="467544" y="1620000"/>
            <a:ext cx="2412000" cy="1620000"/>
          </a:xfrm>
        </p:spPr>
        <p:txBody>
          <a:bodyPr lIns="0" tIns="0" rIns="0" bIns="0"/>
          <a:lstStyle/>
          <a:p>
            <a:r>
              <a:rPr lang="en-US" noProof="0" smtClean="0"/>
              <a:t>Click icon to add picture</a:t>
            </a:r>
            <a:endParaRPr lang="en-CA" noProof="0"/>
          </a:p>
        </p:txBody>
      </p:sp>
      <p:sp>
        <p:nvSpPr>
          <p:cNvPr id="17" name="Espace réservé pour une image  7"/>
          <p:cNvSpPr>
            <a:spLocks noGrp="1"/>
          </p:cNvSpPr>
          <p:nvPr>
            <p:ph type="pic" sz="quarter" idx="19"/>
          </p:nvPr>
        </p:nvSpPr>
        <p:spPr>
          <a:xfrm>
            <a:off x="3384000" y="1620000"/>
            <a:ext cx="2412000" cy="1620000"/>
          </a:xfrm>
        </p:spPr>
        <p:txBody>
          <a:bodyPr lIns="0" tIns="0" rIns="0" bIns="0"/>
          <a:lstStyle/>
          <a:p>
            <a:r>
              <a:rPr lang="en-US" noProof="0" smtClean="0"/>
              <a:t>Click icon to add picture</a:t>
            </a:r>
            <a:endParaRPr lang="en-CA" noProof="0"/>
          </a:p>
        </p:txBody>
      </p:sp>
      <p:sp>
        <p:nvSpPr>
          <p:cNvPr id="20" name="Espace réservé pour une image  7"/>
          <p:cNvSpPr>
            <a:spLocks noGrp="1"/>
          </p:cNvSpPr>
          <p:nvPr>
            <p:ph type="pic" sz="quarter" idx="22"/>
          </p:nvPr>
        </p:nvSpPr>
        <p:spPr>
          <a:xfrm>
            <a:off x="6335695" y="1620000"/>
            <a:ext cx="2412000" cy="1620000"/>
          </a:xfrm>
        </p:spPr>
        <p:txBody>
          <a:bodyPr lIns="0" tIns="0" rIns="0" bIns="0"/>
          <a:lstStyle/>
          <a:p>
            <a:r>
              <a:rPr lang="en-US" noProof="0" smtClean="0"/>
              <a:t>Click icon to add picture</a:t>
            </a:r>
            <a:endParaRPr lang="en-CA" noProof="0"/>
          </a:p>
        </p:txBody>
      </p:sp>
      <p:sp>
        <p:nvSpPr>
          <p:cNvPr id="25" name="Espace réservé du texte 6"/>
          <p:cNvSpPr>
            <a:spLocks noGrp="1"/>
          </p:cNvSpPr>
          <p:nvPr>
            <p:ph type="body" sz="quarter" idx="25"/>
          </p:nvPr>
        </p:nvSpPr>
        <p:spPr>
          <a:xfrm>
            <a:off x="467544" y="3797300"/>
            <a:ext cx="2428056" cy="2080890"/>
          </a:xfrm>
        </p:spPr>
        <p:txBody>
          <a:bodyPr lIns="0">
            <a:normAutofit/>
          </a:bodyPr>
          <a:lstStyle>
            <a:lvl1pPr marL="0" indent="0">
              <a:lnSpc>
                <a:spcPts val="1600"/>
              </a:lnSpc>
              <a:spcBef>
                <a:spcPts val="0"/>
              </a:spcBef>
              <a:spcAft>
                <a:spcPts val="0"/>
              </a:spcAft>
              <a:buFont typeface="Arial" pitchFamily="34" charset="0"/>
              <a:buNone/>
              <a:defRPr sz="1400"/>
            </a:lvl1pPr>
          </a:lstStyle>
          <a:p>
            <a:pPr lvl="0"/>
            <a:r>
              <a:rPr lang="en-US" noProof="0" smtClean="0"/>
              <a:t>Click to edit Master text styles</a:t>
            </a:r>
          </a:p>
        </p:txBody>
      </p:sp>
      <p:sp>
        <p:nvSpPr>
          <p:cNvPr id="4" name="Espace réservé du texte 3"/>
          <p:cNvSpPr>
            <a:spLocks noGrp="1"/>
          </p:cNvSpPr>
          <p:nvPr>
            <p:ph type="body" sz="quarter" idx="26"/>
          </p:nvPr>
        </p:nvSpPr>
        <p:spPr>
          <a:xfrm>
            <a:off x="468313" y="3357240"/>
            <a:ext cx="2447925" cy="431800"/>
          </a:xfrm>
        </p:spPr>
        <p:txBody>
          <a:bodyPr lIns="0"/>
          <a:lstStyle>
            <a:lvl1pPr>
              <a:defRPr b="1" cap="all" baseline="0"/>
            </a:lvl1pPr>
          </a:lstStyle>
          <a:p>
            <a:pPr lvl="0"/>
            <a:r>
              <a:rPr lang="en-US" smtClean="0"/>
              <a:t>Click to edit Master text styles</a:t>
            </a:r>
          </a:p>
        </p:txBody>
      </p:sp>
      <p:sp>
        <p:nvSpPr>
          <p:cNvPr id="13" name="Espace réservé du texte 6"/>
          <p:cNvSpPr>
            <a:spLocks noGrp="1"/>
          </p:cNvSpPr>
          <p:nvPr>
            <p:ph type="body" sz="quarter" idx="27"/>
          </p:nvPr>
        </p:nvSpPr>
        <p:spPr>
          <a:xfrm>
            <a:off x="3420000" y="3797300"/>
            <a:ext cx="2428056" cy="2080890"/>
          </a:xfrm>
        </p:spPr>
        <p:txBody>
          <a:bodyPr lIns="0">
            <a:normAutofit/>
          </a:bodyPr>
          <a:lstStyle>
            <a:lvl1pPr marL="0" indent="0">
              <a:lnSpc>
                <a:spcPts val="1600"/>
              </a:lnSpc>
              <a:spcBef>
                <a:spcPts val="0"/>
              </a:spcBef>
              <a:spcAft>
                <a:spcPts val="0"/>
              </a:spcAft>
              <a:buFont typeface="Arial" pitchFamily="34" charset="0"/>
              <a:buNone/>
              <a:defRPr sz="1400"/>
            </a:lvl1pPr>
          </a:lstStyle>
          <a:p>
            <a:pPr lvl="0"/>
            <a:r>
              <a:rPr lang="en-US" noProof="0" smtClean="0"/>
              <a:t>Click to edit Master text styles</a:t>
            </a:r>
          </a:p>
        </p:txBody>
      </p:sp>
      <p:sp>
        <p:nvSpPr>
          <p:cNvPr id="16" name="Espace réservé du texte 3"/>
          <p:cNvSpPr>
            <a:spLocks noGrp="1"/>
          </p:cNvSpPr>
          <p:nvPr>
            <p:ph type="body" sz="quarter" idx="28"/>
          </p:nvPr>
        </p:nvSpPr>
        <p:spPr>
          <a:xfrm>
            <a:off x="3420000" y="3357240"/>
            <a:ext cx="2434481" cy="431800"/>
          </a:xfrm>
        </p:spPr>
        <p:txBody>
          <a:bodyPr lIns="0"/>
          <a:lstStyle>
            <a:lvl1pPr>
              <a:defRPr b="1" cap="all" baseline="0"/>
            </a:lvl1pPr>
          </a:lstStyle>
          <a:p>
            <a:pPr lvl="0"/>
            <a:r>
              <a:rPr lang="en-US" smtClean="0"/>
              <a:t>Click to edit Master text styles</a:t>
            </a:r>
          </a:p>
        </p:txBody>
      </p:sp>
      <p:sp>
        <p:nvSpPr>
          <p:cNvPr id="18" name="Espace réservé du texte 6"/>
          <p:cNvSpPr>
            <a:spLocks noGrp="1"/>
          </p:cNvSpPr>
          <p:nvPr>
            <p:ph type="body" sz="quarter" idx="29"/>
          </p:nvPr>
        </p:nvSpPr>
        <p:spPr>
          <a:xfrm>
            <a:off x="6325592" y="3784600"/>
            <a:ext cx="2428056" cy="2080890"/>
          </a:xfrm>
        </p:spPr>
        <p:txBody>
          <a:bodyPr lIns="0">
            <a:normAutofit/>
          </a:bodyPr>
          <a:lstStyle>
            <a:lvl1pPr marL="0" indent="0">
              <a:lnSpc>
                <a:spcPts val="1600"/>
              </a:lnSpc>
              <a:spcBef>
                <a:spcPts val="0"/>
              </a:spcBef>
              <a:spcAft>
                <a:spcPts val="0"/>
              </a:spcAft>
              <a:buFont typeface="Arial" pitchFamily="34" charset="0"/>
              <a:buNone/>
              <a:defRPr sz="1400"/>
            </a:lvl1pPr>
          </a:lstStyle>
          <a:p>
            <a:pPr lvl="0"/>
            <a:r>
              <a:rPr lang="en-US" noProof="0" smtClean="0"/>
              <a:t>Click to edit Master text styles</a:t>
            </a:r>
          </a:p>
        </p:txBody>
      </p:sp>
      <p:sp>
        <p:nvSpPr>
          <p:cNvPr id="19" name="Espace réservé du texte 3"/>
          <p:cNvSpPr>
            <a:spLocks noGrp="1"/>
          </p:cNvSpPr>
          <p:nvPr>
            <p:ph type="body" sz="quarter" idx="30"/>
          </p:nvPr>
        </p:nvSpPr>
        <p:spPr>
          <a:xfrm>
            <a:off x="6326361" y="3344540"/>
            <a:ext cx="2422103" cy="431800"/>
          </a:xfrm>
        </p:spPr>
        <p:txBody>
          <a:bodyPr lIns="0"/>
          <a:lstStyle>
            <a:lvl1pPr>
              <a:defRPr b="1" cap="all" baseline="0"/>
            </a:lvl1pPr>
          </a:lstStyle>
          <a:p>
            <a:pPr lvl="0"/>
            <a:r>
              <a:rPr lang="en-US" smtClean="0"/>
              <a:t>Click to edit Master text styles</a:t>
            </a:r>
          </a:p>
        </p:txBody>
      </p:sp>
      <p:pic>
        <p:nvPicPr>
          <p:cNvPr id="21" name="Image 20"/>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Tree>
    <p:extLst>
      <p:ext uri="{BB962C8B-B14F-4D97-AF65-F5344CB8AC3E}">
        <p14:creationId xmlns:p14="http://schemas.microsoft.com/office/powerpoint/2010/main" val="585882555"/>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raph 3">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29600" cy="418058"/>
          </a:xfrm>
        </p:spPr>
        <p:txBody>
          <a:bodyPr lIns="0" anchor="t" anchorCtr="0">
            <a:noAutofit/>
          </a:bodyPr>
          <a:lstStyle>
            <a:lvl1pPr algn="l">
              <a:defRPr sz="26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57200" y="2348880"/>
            <a:ext cx="8229600" cy="3240360"/>
          </a:xfrm>
        </p:spPr>
        <p:txBody>
          <a:bodyPr lIns="0">
            <a:normAutofit/>
          </a:bodyPr>
          <a:lstStyle>
            <a:lvl1pPr>
              <a:lnSpc>
                <a:spcPts val="2000"/>
              </a:lnSpc>
              <a:spcBef>
                <a:spcPts val="600"/>
              </a:spcBef>
              <a:defRPr sz="1300" b="0"/>
            </a:lvl1pPr>
            <a:lvl2pPr>
              <a:lnSpc>
                <a:spcPts val="1600"/>
              </a:lnSpc>
              <a:spcBef>
                <a:spcPts val="600"/>
              </a:spcBef>
              <a:defRPr sz="1300"/>
            </a:lvl2pPr>
            <a:lvl3pPr>
              <a:lnSpc>
                <a:spcPts val="1600"/>
              </a:lnSpc>
              <a:spcBef>
                <a:spcPts val="600"/>
              </a:spcBef>
              <a:defRPr sz="1300"/>
            </a:lvl3pPr>
            <a:lvl4pPr>
              <a:lnSpc>
                <a:spcPts val="1600"/>
              </a:lnSpc>
              <a:spcBef>
                <a:spcPts val="600"/>
              </a:spcBef>
              <a:defRPr sz="1300"/>
            </a:lvl4pPr>
            <a:lvl5pPr>
              <a:lnSpc>
                <a:spcPts val="1600"/>
              </a:lnSpc>
              <a:spcBef>
                <a:spcPts val="600"/>
              </a:spcBef>
              <a:defRPr sz="130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a:p>
        </p:txBody>
      </p:sp>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noProof="0" smtClean="0"/>
              <a:t>EXAMPLE OF A LONG SECTION TITLE FOR PRESENTATION</a:t>
            </a:r>
            <a:endParaRPr lang="en-CA" noProof="0"/>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noProof="0" smtClean="0"/>
              <a:pPr/>
              <a:t>‹#›</a:t>
            </a:fld>
            <a:endParaRPr lang="en-CA" noProof="0"/>
          </a:p>
        </p:txBody>
      </p:sp>
      <p:sp>
        <p:nvSpPr>
          <p:cNvPr id="14" name="Espace réservé du contenu 13"/>
          <p:cNvSpPr>
            <a:spLocks noGrp="1"/>
          </p:cNvSpPr>
          <p:nvPr>
            <p:ph sz="quarter" idx="13"/>
          </p:nvPr>
        </p:nvSpPr>
        <p:spPr>
          <a:xfrm>
            <a:off x="457200" y="836712"/>
            <a:ext cx="8207375" cy="360040"/>
          </a:xfrm>
        </p:spPr>
        <p:txBody>
          <a:bodyPr lIns="0">
            <a:noAutofit/>
          </a:bodyPr>
          <a:lstStyle>
            <a:lvl1pPr>
              <a:defRPr sz="2000" b="1" cap="all" baseline="0">
                <a:solidFill>
                  <a:srgbClr val="808D97"/>
                </a:solidFill>
              </a:defRPr>
            </a:lvl1pPr>
          </a:lstStyle>
          <a:p>
            <a:pPr lvl="0"/>
            <a:r>
              <a:rPr lang="en-US" noProof="0" smtClean="0"/>
              <a:t>Click to edit Master text styles</a:t>
            </a:r>
          </a:p>
        </p:txBody>
      </p:sp>
      <p:sp>
        <p:nvSpPr>
          <p:cNvPr id="7" name="Espace réservé du texte 6"/>
          <p:cNvSpPr>
            <a:spLocks noGrp="1"/>
          </p:cNvSpPr>
          <p:nvPr>
            <p:ph type="body" sz="quarter" idx="14"/>
          </p:nvPr>
        </p:nvSpPr>
        <p:spPr>
          <a:xfrm>
            <a:off x="468313" y="1628899"/>
            <a:ext cx="8207375" cy="359941"/>
          </a:xfrm>
        </p:spPr>
        <p:txBody>
          <a:bodyPr lIns="0"/>
          <a:lstStyle>
            <a:lvl1pPr algn="ctr">
              <a:spcBef>
                <a:spcPts val="0"/>
              </a:spcBef>
              <a:defRPr sz="1500" b="1" cap="all" baseline="0">
                <a:solidFill>
                  <a:srgbClr val="808D97"/>
                </a:solidFill>
              </a:defRPr>
            </a:lvl1pPr>
            <a:lvl2pPr marL="216000" indent="0">
              <a:buNone/>
              <a:defRPr/>
            </a:lvl2pPr>
          </a:lstStyle>
          <a:p>
            <a:pPr lvl="0"/>
            <a:r>
              <a:rPr lang="en-US" noProof="0" smtClean="0"/>
              <a:t>Click to edit Master text styles</a:t>
            </a:r>
          </a:p>
        </p:txBody>
      </p:sp>
      <p:sp>
        <p:nvSpPr>
          <p:cNvPr id="9" name="Espace réservé du texte 8"/>
          <p:cNvSpPr>
            <a:spLocks noGrp="1"/>
          </p:cNvSpPr>
          <p:nvPr>
            <p:ph type="body" sz="quarter" idx="15"/>
          </p:nvPr>
        </p:nvSpPr>
        <p:spPr>
          <a:xfrm>
            <a:off x="467544" y="5733480"/>
            <a:ext cx="8208144" cy="287808"/>
          </a:xfrm>
        </p:spPr>
        <p:txBody>
          <a:bodyPr lIns="0">
            <a:normAutofit/>
          </a:bodyPr>
          <a:lstStyle>
            <a:lvl1pPr>
              <a:defRPr sz="600" i="1">
                <a:solidFill>
                  <a:srgbClr val="808D97"/>
                </a:solidFill>
              </a:defRPr>
            </a:lvl1pPr>
          </a:lstStyle>
          <a:p>
            <a:pPr lvl="0"/>
            <a:r>
              <a:rPr lang="en-US" noProof="0" smtClean="0"/>
              <a:t>Click to edit Master text styles</a:t>
            </a:r>
          </a:p>
        </p:txBody>
      </p:sp>
      <p:pic>
        <p:nvPicPr>
          <p:cNvPr id="10" name="Imag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4000" y="6094800"/>
            <a:ext cx="2385751" cy="752400"/>
          </a:xfrm>
          <a:prstGeom prst="rect">
            <a:avLst/>
          </a:prstGeom>
        </p:spPr>
      </p:pic>
    </p:spTree>
    <p:extLst>
      <p:ext uri="{BB962C8B-B14F-4D97-AF65-F5344CB8AC3E}">
        <p14:creationId xmlns:p14="http://schemas.microsoft.com/office/powerpoint/2010/main" val="3591321803"/>
      </p:ext>
    </p:extLst>
  </p:cSld>
  <p:clrMapOvr>
    <a:masterClrMapping/>
  </p:clrMapOvr>
  <p:timing>
    <p:tnLst>
      <p:par>
        <p:cTn id="1" dur="indefinite" restart="never" nodeType="tmRoot"/>
      </p:par>
    </p:tnLst>
  </p:timing>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Image 8">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91264" cy="41805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smtClean="0">
                <a:solidFill>
                  <a:prstClr val="black">
                    <a:tint val="75000"/>
                  </a:prstClr>
                </a:solidFill>
              </a:rPr>
              <a:t>EXAMPLE OF A LONG SECTION TITLE FOR PRESENTATION</a:t>
            </a:r>
            <a:endParaRPr lang="en-CA">
              <a:solidFill>
                <a:prstClr val="black">
                  <a:tint val="75000"/>
                </a:prstClr>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sp>
        <p:nvSpPr>
          <p:cNvPr id="14" name="Espace réservé du contenu 13"/>
          <p:cNvSpPr>
            <a:spLocks noGrp="1"/>
          </p:cNvSpPr>
          <p:nvPr>
            <p:ph sz="quarter" idx="13"/>
          </p:nvPr>
        </p:nvSpPr>
        <p:spPr>
          <a:xfrm>
            <a:off x="457200" y="836712"/>
            <a:ext cx="8275298" cy="360040"/>
          </a:xfrm>
        </p:spPr>
        <p:txBody>
          <a:bodyPr lIns="0">
            <a:noAutofit/>
          </a:bodyPr>
          <a:lstStyle>
            <a:lvl1pPr>
              <a:defRPr sz="1600" b="1" cap="all" baseline="0">
                <a:solidFill>
                  <a:srgbClr val="808D97"/>
                </a:solidFill>
              </a:defRPr>
            </a:lvl1pPr>
          </a:lstStyle>
          <a:p>
            <a:pPr lvl="0"/>
            <a:r>
              <a:rPr lang="en-US" noProof="0" smtClean="0"/>
              <a:t>Click to edit Master text styles</a:t>
            </a:r>
          </a:p>
        </p:txBody>
      </p:sp>
      <p:sp>
        <p:nvSpPr>
          <p:cNvPr id="8" name="Espace réservé pour une image  7"/>
          <p:cNvSpPr>
            <a:spLocks noGrp="1"/>
          </p:cNvSpPr>
          <p:nvPr>
            <p:ph type="pic" sz="quarter" idx="15"/>
          </p:nvPr>
        </p:nvSpPr>
        <p:spPr>
          <a:xfrm>
            <a:off x="467544" y="1620000"/>
            <a:ext cx="2412000" cy="3600000"/>
          </a:xfrm>
        </p:spPr>
        <p:txBody>
          <a:bodyPr lIns="0" tIns="0" rIns="0" bIns="0"/>
          <a:lstStyle/>
          <a:p>
            <a:r>
              <a:rPr lang="en-US" noProof="0" smtClean="0"/>
              <a:t>Click icon to add picture</a:t>
            </a:r>
            <a:endParaRPr lang="en-CA" noProof="0"/>
          </a:p>
        </p:txBody>
      </p:sp>
      <p:sp>
        <p:nvSpPr>
          <p:cNvPr id="17" name="Espace réservé pour une image  7"/>
          <p:cNvSpPr>
            <a:spLocks noGrp="1"/>
          </p:cNvSpPr>
          <p:nvPr>
            <p:ph type="pic" sz="quarter" idx="19"/>
          </p:nvPr>
        </p:nvSpPr>
        <p:spPr>
          <a:xfrm>
            <a:off x="3383367" y="1620000"/>
            <a:ext cx="2412000" cy="3600000"/>
          </a:xfrm>
        </p:spPr>
        <p:txBody>
          <a:bodyPr lIns="0" tIns="0" rIns="0" bIns="0"/>
          <a:lstStyle/>
          <a:p>
            <a:r>
              <a:rPr lang="en-US" noProof="0" smtClean="0"/>
              <a:t>Click icon to add picture</a:t>
            </a:r>
            <a:endParaRPr lang="en-CA" noProof="0"/>
          </a:p>
        </p:txBody>
      </p:sp>
      <p:sp>
        <p:nvSpPr>
          <p:cNvPr id="20" name="Espace réservé pour une image  7"/>
          <p:cNvSpPr>
            <a:spLocks noGrp="1"/>
          </p:cNvSpPr>
          <p:nvPr>
            <p:ph type="pic" sz="quarter" idx="22"/>
          </p:nvPr>
        </p:nvSpPr>
        <p:spPr>
          <a:xfrm>
            <a:off x="6335695" y="1620000"/>
            <a:ext cx="2412000" cy="3600000"/>
          </a:xfrm>
        </p:spPr>
        <p:txBody>
          <a:bodyPr lIns="0" tIns="0" rIns="0" bIns="0"/>
          <a:lstStyle/>
          <a:p>
            <a:r>
              <a:rPr lang="en-US" noProof="0" smtClean="0"/>
              <a:t>Click icon to add picture</a:t>
            </a:r>
            <a:endParaRPr lang="en-CA" noProof="0"/>
          </a:p>
        </p:txBody>
      </p:sp>
      <p:sp>
        <p:nvSpPr>
          <p:cNvPr id="10" name="Espace réservé du texte 9"/>
          <p:cNvSpPr>
            <a:spLocks noGrp="1"/>
          </p:cNvSpPr>
          <p:nvPr>
            <p:ph type="body" sz="quarter" idx="26"/>
          </p:nvPr>
        </p:nvSpPr>
        <p:spPr>
          <a:xfrm>
            <a:off x="468313" y="5299993"/>
            <a:ext cx="2412000" cy="649287"/>
          </a:xfrm>
        </p:spPr>
        <p:txBody>
          <a:bodyPr>
            <a:normAutofit/>
          </a:bodyPr>
          <a:lstStyle>
            <a:lvl1pPr algn="ctr">
              <a:defRPr sz="1000"/>
            </a:lvl1pPr>
          </a:lstStyle>
          <a:p>
            <a:pPr lvl="0"/>
            <a:r>
              <a:rPr lang="en-US" noProof="0" smtClean="0"/>
              <a:t>Click to edit Master text styles</a:t>
            </a:r>
          </a:p>
        </p:txBody>
      </p:sp>
      <p:sp>
        <p:nvSpPr>
          <p:cNvPr id="26" name="Espace réservé du texte 9"/>
          <p:cNvSpPr>
            <a:spLocks noGrp="1"/>
          </p:cNvSpPr>
          <p:nvPr>
            <p:ph type="body" sz="quarter" idx="27"/>
          </p:nvPr>
        </p:nvSpPr>
        <p:spPr>
          <a:xfrm>
            <a:off x="3366000" y="5299993"/>
            <a:ext cx="2412000" cy="649287"/>
          </a:xfrm>
        </p:spPr>
        <p:txBody>
          <a:bodyPr>
            <a:normAutofit/>
          </a:bodyPr>
          <a:lstStyle>
            <a:lvl1pPr algn="ctr">
              <a:defRPr sz="1000"/>
            </a:lvl1pPr>
          </a:lstStyle>
          <a:p>
            <a:pPr lvl="0"/>
            <a:r>
              <a:rPr lang="en-US" noProof="0" smtClean="0"/>
              <a:t>Click to edit Master text styles</a:t>
            </a:r>
          </a:p>
        </p:txBody>
      </p:sp>
      <p:sp>
        <p:nvSpPr>
          <p:cNvPr id="27" name="Espace réservé du texte 9"/>
          <p:cNvSpPr>
            <a:spLocks noGrp="1"/>
          </p:cNvSpPr>
          <p:nvPr>
            <p:ph type="body" sz="quarter" idx="28"/>
          </p:nvPr>
        </p:nvSpPr>
        <p:spPr>
          <a:xfrm>
            <a:off x="6336464" y="5299993"/>
            <a:ext cx="2412000" cy="649287"/>
          </a:xfrm>
        </p:spPr>
        <p:txBody>
          <a:bodyPr>
            <a:normAutofit/>
          </a:bodyPr>
          <a:lstStyle>
            <a:lvl1pPr algn="ctr">
              <a:defRPr sz="1000"/>
            </a:lvl1pPr>
          </a:lstStyle>
          <a:p>
            <a:pPr lvl="0"/>
            <a:r>
              <a:rPr lang="en-US" noProof="0" smtClean="0"/>
              <a:t>Click to edit Master text styles</a:t>
            </a:r>
          </a:p>
        </p:txBody>
      </p:sp>
      <p:pic>
        <p:nvPicPr>
          <p:cNvPr id="13" name="Image 12"/>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Tree>
    <p:extLst>
      <p:ext uri="{BB962C8B-B14F-4D97-AF65-F5344CB8AC3E}">
        <p14:creationId xmlns:p14="http://schemas.microsoft.com/office/powerpoint/2010/main" val="2830481148"/>
      </p:ext>
    </p:extLst>
  </p:cSld>
  <p:clrMapOvr>
    <a:masterClrMapping/>
  </p:clrMapOvr>
  <p:timing>
    <p:tnLst>
      <p:par>
        <p:cTn id="1" dur="indefinite" restart="never" nodeType="tmRoot"/>
      </p:par>
    </p:tnLst>
  </p:timing>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Image 9">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91264" cy="41805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1259632" y="3284984"/>
            <a:ext cx="2664296" cy="432048"/>
          </a:xfrm>
        </p:spPr>
        <p:txBody>
          <a:bodyPr lIns="0">
            <a:normAutofit/>
          </a:bodyPr>
          <a:lstStyle>
            <a:lvl1pPr algn="ctr">
              <a:lnSpc>
                <a:spcPts val="1300"/>
              </a:lnSpc>
              <a:spcBef>
                <a:spcPts val="600"/>
              </a:spcBef>
              <a:defRPr sz="1000" b="0"/>
            </a:lvl1pPr>
            <a:lvl2pPr marL="0" indent="0">
              <a:lnSpc>
                <a:spcPts val="1300"/>
              </a:lnSpc>
              <a:spcBef>
                <a:spcPts val="600"/>
              </a:spcBef>
              <a:buNone/>
              <a:defRPr sz="1100"/>
            </a:lvl2pPr>
            <a:lvl3pPr marL="576000" indent="0">
              <a:lnSpc>
                <a:spcPts val="2400"/>
              </a:lnSpc>
              <a:spcBef>
                <a:spcPts val="600"/>
              </a:spcBef>
              <a:buNone/>
              <a:defRPr sz="1600"/>
            </a:lvl3pPr>
            <a:lvl4pPr>
              <a:lnSpc>
                <a:spcPts val="2400"/>
              </a:lnSpc>
              <a:spcBef>
                <a:spcPts val="600"/>
              </a:spcBef>
              <a:defRPr sz="1600"/>
            </a:lvl4pPr>
            <a:lvl5pPr>
              <a:lnSpc>
                <a:spcPts val="2400"/>
              </a:lnSpc>
              <a:spcBef>
                <a:spcPts val="600"/>
              </a:spcBef>
              <a:defRPr sz="1600"/>
            </a:lvl5pPr>
          </a:lstStyle>
          <a:p>
            <a:pPr lvl="0"/>
            <a:r>
              <a:rPr lang="en-US" noProof="0" smtClean="0"/>
              <a:t>Click to edit Master text styles</a:t>
            </a:r>
          </a:p>
        </p:txBody>
      </p:sp>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smtClean="0">
                <a:solidFill>
                  <a:prstClr val="black">
                    <a:tint val="75000"/>
                  </a:prstClr>
                </a:solidFill>
              </a:rPr>
              <a:t>EXAMPLE OF A LONG SECTION TITLE FOR PRESENTATION</a:t>
            </a:r>
            <a:endParaRPr lang="en-CA">
              <a:solidFill>
                <a:prstClr val="black">
                  <a:tint val="75000"/>
                </a:prstClr>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sp>
        <p:nvSpPr>
          <p:cNvPr id="14" name="Espace réservé du contenu 13"/>
          <p:cNvSpPr>
            <a:spLocks noGrp="1"/>
          </p:cNvSpPr>
          <p:nvPr>
            <p:ph sz="quarter" idx="13"/>
          </p:nvPr>
        </p:nvSpPr>
        <p:spPr>
          <a:xfrm>
            <a:off x="457200" y="836712"/>
            <a:ext cx="8275298" cy="360040"/>
          </a:xfrm>
        </p:spPr>
        <p:txBody>
          <a:bodyPr lIns="0">
            <a:noAutofit/>
          </a:bodyPr>
          <a:lstStyle>
            <a:lvl1pPr>
              <a:spcBef>
                <a:spcPts val="0"/>
              </a:spcBef>
              <a:defRPr sz="1600" b="1" cap="all" baseline="0">
                <a:solidFill>
                  <a:srgbClr val="808D97"/>
                </a:solidFill>
              </a:defRPr>
            </a:lvl1pPr>
          </a:lstStyle>
          <a:p>
            <a:pPr lvl="0"/>
            <a:r>
              <a:rPr lang="en-US" noProof="0" smtClean="0"/>
              <a:t>Click to edit Master text styles</a:t>
            </a:r>
          </a:p>
        </p:txBody>
      </p:sp>
      <p:sp>
        <p:nvSpPr>
          <p:cNvPr id="8" name="Espace réservé pour une image  7"/>
          <p:cNvSpPr>
            <a:spLocks noGrp="1"/>
          </p:cNvSpPr>
          <p:nvPr>
            <p:ph type="pic" sz="quarter" idx="15"/>
          </p:nvPr>
        </p:nvSpPr>
        <p:spPr>
          <a:xfrm>
            <a:off x="755576" y="1628800"/>
            <a:ext cx="3600000" cy="1620000"/>
          </a:xfrm>
        </p:spPr>
        <p:txBody>
          <a:bodyPr lIns="0" tIns="0" rIns="0" bIns="0"/>
          <a:lstStyle/>
          <a:p>
            <a:r>
              <a:rPr lang="en-US" noProof="0" smtClean="0"/>
              <a:t>Click icon to add picture</a:t>
            </a:r>
            <a:endParaRPr lang="en-CA" noProof="0"/>
          </a:p>
        </p:txBody>
      </p:sp>
      <p:sp>
        <p:nvSpPr>
          <p:cNvPr id="16" name="Espace réservé du contenu 2"/>
          <p:cNvSpPr>
            <a:spLocks noGrp="1"/>
          </p:cNvSpPr>
          <p:nvPr>
            <p:ph idx="18"/>
          </p:nvPr>
        </p:nvSpPr>
        <p:spPr>
          <a:xfrm>
            <a:off x="5433232" y="3284984"/>
            <a:ext cx="2649161" cy="432048"/>
          </a:xfrm>
        </p:spPr>
        <p:txBody>
          <a:bodyPr lIns="0">
            <a:normAutofit/>
          </a:bodyPr>
          <a:lstStyle>
            <a:lvl1pPr algn="ctr">
              <a:lnSpc>
                <a:spcPts val="1300"/>
              </a:lnSpc>
              <a:spcBef>
                <a:spcPts val="600"/>
              </a:spcBef>
              <a:defRPr sz="1000" b="0"/>
            </a:lvl1pPr>
            <a:lvl2pPr marL="0" indent="0">
              <a:lnSpc>
                <a:spcPts val="1300"/>
              </a:lnSpc>
              <a:spcBef>
                <a:spcPts val="600"/>
              </a:spcBef>
              <a:buNone/>
              <a:defRPr sz="1100"/>
            </a:lvl2pPr>
            <a:lvl3pPr marL="576000" indent="0">
              <a:lnSpc>
                <a:spcPts val="2400"/>
              </a:lnSpc>
              <a:spcBef>
                <a:spcPts val="600"/>
              </a:spcBef>
              <a:buNone/>
              <a:defRPr sz="1600"/>
            </a:lvl3pPr>
            <a:lvl4pPr>
              <a:lnSpc>
                <a:spcPts val="2400"/>
              </a:lnSpc>
              <a:spcBef>
                <a:spcPts val="600"/>
              </a:spcBef>
              <a:defRPr sz="1600"/>
            </a:lvl4pPr>
            <a:lvl5pPr>
              <a:lnSpc>
                <a:spcPts val="2400"/>
              </a:lnSpc>
              <a:spcBef>
                <a:spcPts val="600"/>
              </a:spcBef>
              <a:defRPr sz="1600"/>
            </a:lvl5pPr>
          </a:lstStyle>
          <a:p>
            <a:pPr lvl="0"/>
            <a:r>
              <a:rPr lang="en-US" noProof="0" smtClean="0"/>
              <a:t>Click to edit Master text styles</a:t>
            </a:r>
          </a:p>
        </p:txBody>
      </p:sp>
      <p:sp>
        <p:nvSpPr>
          <p:cNvPr id="17" name="Espace réservé pour une image  7"/>
          <p:cNvSpPr>
            <a:spLocks noGrp="1"/>
          </p:cNvSpPr>
          <p:nvPr>
            <p:ph type="pic" sz="quarter" idx="19"/>
          </p:nvPr>
        </p:nvSpPr>
        <p:spPr>
          <a:xfrm>
            <a:off x="4915191" y="1628800"/>
            <a:ext cx="3600000" cy="1620000"/>
          </a:xfrm>
        </p:spPr>
        <p:txBody>
          <a:bodyPr lIns="0" tIns="0" rIns="0" bIns="0"/>
          <a:lstStyle/>
          <a:p>
            <a:r>
              <a:rPr lang="en-US" noProof="0" smtClean="0"/>
              <a:t>Click icon to add picture</a:t>
            </a:r>
            <a:endParaRPr lang="en-CA" noProof="0"/>
          </a:p>
        </p:txBody>
      </p:sp>
      <p:sp>
        <p:nvSpPr>
          <p:cNvPr id="22" name="Espace réservé du contenu 2"/>
          <p:cNvSpPr>
            <a:spLocks noGrp="1"/>
          </p:cNvSpPr>
          <p:nvPr>
            <p:ph idx="20"/>
          </p:nvPr>
        </p:nvSpPr>
        <p:spPr>
          <a:xfrm>
            <a:off x="1259632" y="5517232"/>
            <a:ext cx="2664296" cy="432048"/>
          </a:xfrm>
        </p:spPr>
        <p:txBody>
          <a:bodyPr lIns="0">
            <a:normAutofit/>
          </a:bodyPr>
          <a:lstStyle>
            <a:lvl1pPr algn="ctr">
              <a:lnSpc>
                <a:spcPts val="1300"/>
              </a:lnSpc>
              <a:spcBef>
                <a:spcPts val="600"/>
              </a:spcBef>
              <a:defRPr sz="1000" b="0"/>
            </a:lvl1pPr>
            <a:lvl2pPr marL="0" indent="0">
              <a:lnSpc>
                <a:spcPts val="1300"/>
              </a:lnSpc>
              <a:spcBef>
                <a:spcPts val="600"/>
              </a:spcBef>
              <a:buNone/>
              <a:defRPr sz="1100"/>
            </a:lvl2pPr>
            <a:lvl3pPr marL="576000" indent="0">
              <a:lnSpc>
                <a:spcPts val="2400"/>
              </a:lnSpc>
              <a:spcBef>
                <a:spcPts val="600"/>
              </a:spcBef>
              <a:buNone/>
              <a:defRPr sz="1600"/>
            </a:lvl3pPr>
            <a:lvl4pPr>
              <a:lnSpc>
                <a:spcPts val="2400"/>
              </a:lnSpc>
              <a:spcBef>
                <a:spcPts val="600"/>
              </a:spcBef>
              <a:defRPr sz="1600"/>
            </a:lvl4pPr>
            <a:lvl5pPr>
              <a:lnSpc>
                <a:spcPts val="2400"/>
              </a:lnSpc>
              <a:spcBef>
                <a:spcPts val="600"/>
              </a:spcBef>
              <a:defRPr sz="1600"/>
            </a:lvl5pPr>
          </a:lstStyle>
          <a:p>
            <a:pPr lvl="0"/>
            <a:r>
              <a:rPr lang="en-US" noProof="0" smtClean="0"/>
              <a:t>Click to edit Master text styles</a:t>
            </a:r>
          </a:p>
        </p:txBody>
      </p:sp>
      <p:sp>
        <p:nvSpPr>
          <p:cNvPr id="23" name="Espace réservé pour une image  7"/>
          <p:cNvSpPr>
            <a:spLocks noGrp="1"/>
          </p:cNvSpPr>
          <p:nvPr>
            <p:ph type="pic" sz="quarter" idx="21"/>
          </p:nvPr>
        </p:nvSpPr>
        <p:spPr>
          <a:xfrm>
            <a:off x="755576" y="3861048"/>
            <a:ext cx="3600000" cy="1620000"/>
          </a:xfrm>
        </p:spPr>
        <p:txBody>
          <a:bodyPr lIns="0" tIns="0" rIns="0" bIns="0"/>
          <a:lstStyle/>
          <a:p>
            <a:r>
              <a:rPr lang="en-US" noProof="0" smtClean="0"/>
              <a:t>Click icon to add picture</a:t>
            </a:r>
            <a:endParaRPr lang="en-CA" noProof="0"/>
          </a:p>
        </p:txBody>
      </p:sp>
      <p:sp>
        <p:nvSpPr>
          <p:cNvPr id="24" name="Espace réservé du contenu 2"/>
          <p:cNvSpPr>
            <a:spLocks noGrp="1"/>
          </p:cNvSpPr>
          <p:nvPr>
            <p:ph idx="22"/>
          </p:nvPr>
        </p:nvSpPr>
        <p:spPr>
          <a:xfrm>
            <a:off x="5433232" y="5517232"/>
            <a:ext cx="2649161" cy="432048"/>
          </a:xfrm>
        </p:spPr>
        <p:txBody>
          <a:bodyPr lIns="0">
            <a:normAutofit/>
          </a:bodyPr>
          <a:lstStyle>
            <a:lvl1pPr algn="ctr">
              <a:lnSpc>
                <a:spcPts val="1300"/>
              </a:lnSpc>
              <a:spcBef>
                <a:spcPts val="600"/>
              </a:spcBef>
              <a:defRPr sz="1000" b="0"/>
            </a:lvl1pPr>
            <a:lvl2pPr marL="0" indent="0">
              <a:lnSpc>
                <a:spcPts val="1300"/>
              </a:lnSpc>
              <a:spcBef>
                <a:spcPts val="600"/>
              </a:spcBef>
              <a:buNone/>
              <a:defRPr sz="1100"/>
            </a:lvl2pPr>
            <a:lvl3pPr marL="576000" indent="0">
              <a:lnSpc>
                <a:spcPts val="2400"/>
              </a:lnSpc>
              <a:spcBef>
                <a:spcPts val="600"/>
              </a:spcBef>
              <a:buNone/>
              <a:defRPr sz="1600"/>
            </a:lvl3pPr>
            <a:lvl4pPr>
              <a:lnSpc>
                <a:spcPts val="2400"/>
              </a:lnSpc>
              <a:spcBef>
                <a:spcPts val="600"/>
              </a:spcBef>
              <a:defRPr sz="1600"/>
            </a:lvl4pPr>
            <a:lvl5pPr>
              <a:lnSpc>
                <a:spcPts val="2400"/>
              </a:lnSpc>
              <a:spcBef>
                <a:spcPts val="600"/>
              </a:spcBef>
              <a:defRPr sz="1600"/>
            </a:lvl5pPr>
          </a:lstStyle>
          <a:p>
            <a:pPr lvl="0"/>
            <a:r>
              <a:rPr lang="en-US" noProof="0" smtClean="0"/>
              <a:t>Click to edit Master text styles</a:t>
            </a:r>
          </a:p>
        </p:txBody>
      </p:sp>
      <p:sp>
        <p:nvSpPr>
          <p:cNvPr id="25" name="Espace réservé pour une image  7"/>
          <p:cNvSpPr>
            <a:spLocks noGrp="1"/>
          </p:cNvSpPr>
          <p:nvPr>
            <p:ph type="pic" sz="quarter" idx="23"/>
          </p:nvPr>
        </p:nvSpPr>
        <p:spPr>
          <a:xfrm>
            <a:off x="4915191" y="3861048"/>
            <a:ext cx="3600000" cy="1620000"/>
          </a:xfrm>
        </p:spPr>
        <p:txBody>
          <a:bodyPr lIns="0" tIns="0" rIns="0" bIns="0"/>
          <a:lstStyle/>
          <a:p>
            <a:r>
              <a:rPr lang="en-US" noProof="0" smtClean="0"/>
              <a:t>Click icon to add picture</a:t>
            </a:r>
            <a:endParaRPr lang="en-CA" noProof="0"/>
          </a:p>
        </p:txBody>
      </p:sp>
      <p:pic>
        <p:nvPicPr>
          <p:cNvPr id="18" name="Image 17"/>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Tree>
    <p:extLst>
      <p:ext uri="{BB962C8B-B14F-4D97-AF65-F5344CB8AC3E}">
        <p14:creationId xmlns:p14="http://schemas.microsoft.com/office/powerpoint/2010/main" val="429973243"/>
      </p:ext>
    </p:extLst>
  </p:cSld>
  <p:clrMapOvr>
    <a:masterClrMapping/>
  </p:clrMapOvr>
  <p:timing>
    <p:tnLst>
      <p:par>
        <p:cTn id="1" dur="indefinite" restart="never" nodeType="tmRoot"/>
      </p:par>
    </p:tnLst>
  </p:timing>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Image 10">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59632" y="2708920"/>
            <a:ext cx="2664296" cy="432048"/>
          </a:xfrm>
        </p:spPr>
        <p:txBody>
          <a:bodyPr lIns="0"/>
          <a:lstStyle>
            <a:lvl1pPr algn="ctr">
              <a:lnSpc>
                <a:spcPts val="1300"/>
              </a:lnSpc>
              <a:spcBef>
                <a:spcPts val="600"/>
              </a:spcBef>
              <a:defRPr sz="1000" b="0"/>
            </a:lvl1pPr>
            <a:lvl2pPr marL="0" indent="0">
              <a:lnSpc>
                <a:spcPts val="1300"/>
              </a:lnSpc>
              <a:spcBef>
                <a:spcPts val="600"/>
              </a:spcBef>
              <a:buNone/>
              <a:defRPr sz="1100"/>
            </a:lvl2pPr>
            <a:lvl3pPr marL="576000" indent="0">
              <a:lnSpc>
                <a:spcPts val="2400"/>
              </a:lnSpc>
              <a:spcBef>
                <a:spcPts val="600"/>
              </a:spcBef>
              <a:buNone/>
              <a:defRPr sz="1600"/>
            </a:lvl3pPr>
            <a:lvl4pPr>
              <a:lnSpc>
                <a:spcPts val="2400"/>
              </a:lnSpc>
              <a:spcBef>
                <a:spcPts val="600"/>
              </a:spcBef>
              <a:defRPr sz="1600"/>
            </a:lvl4pPr>
            <a:lvl5pPr>
              <a:lnSpc>
                <a:spcPts val="2400"/>
              </a:lnSpc>
              <a:spcBef>
                <a:spcPts val="600"/>
              </a:spcBef>
              <a:defRPr sz="1600"/>
            </a:lvl5pPr>
          </a:lstStyle>
          <a:p>
            <a:pPr lvl="0"/>
            <a:r>
              <a:rPr lang="en-US" noProof="0" smtClean="0"/>
              <a:t>Click to edit Master text styles</a:t>
            </a:r>
          </a:p>
        </p:txBody>
      </p:sp>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smtClean="0">
                <a:solidFill>
                  <a:prstClr val="black">
                    <a:tint val="75000"/>
                  </a:prstClr>
                </a:solidFill>
              </a:rPr>
              <a:t>EXAMPLE OF A LONG SECTION TITLE FOR PRESENTATION</a:t>
            </a:r>
            <a:endParaRPr lang="en-CA">
              <a:solidFill>
                <a:prstClr val="black">
                  <a:tint val="75000"/>
                </a:prstClr>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sp>
        <p:nvSpPr>
          <p:cNvPr id="8" name="Espace réservé pour une image  7"/>
          <p:cNvSpPr>
            <a:spLocks noGrp="1"/>
          </p:cNvSpPr>
          <p:nvPr>
            <p:ph type="pic" sz="quarter" idx="15"/>
          </p:nvPr>
        </p:nvSpPr>
        <p:spPr>
          <a:xfrm>
            <a:off x="755576" y="548680"/>
            <a:ext cx="3600000" cy="2160000"/>
          </a:xfrm>
        </p:spPr>
        <p:txBody>
          <a:bodyPr lIns="0" tIns="0" rIns="0" bIns="0"/>
          <a:lstStyle/>
          <a:p>
            <a:r>
              <a:rPr lang="en-US" smtClean="0"/>
              <a:t>Click icon to add picture</a:t>
            </a:r>
            <a:endParaRPr lang="en-CA" dirty="0"/>
          </a:p>
        </p:txBody>
      </p:sp>
      <p:sp>
        <p:nvSpPr>
          <p:cNvPr id="16" name="Espace réservé du contenu 2"/>
          <p:cNvSpPr>
            <a:spLocks noGrp="1"/>
          </p:cNvSpPr>
          <p:nvPr>
            <p:ph idx="18"/>
          </p:nvPr>
        </p:nvSpPr>
        <p:spPr>
          <a:xfrm>
            <a:off x="5433232" y="2708920"/>
            <a:ext cx="2649161" cy="432048"/>
          </a:xfrm>
        </p:spPr>
        <p:txBody>
          <a:bodyPr lIns="0">
            <a:normAutofit/>
          </a:bodyPr>
          <a:lstStyle>
            <a:lvl1pPr algn="ctr">
              <a:lnSpc>
                <a:spcPts val="1300"/>
              </a:lnSpc>
              <a:spcBef>
                <a:spcPts val="600"/>
              </a:spcBef>
              <a:defRPr sz="1000" b="0"/>
            </a:lvl1pPr>
            <a:lvl2pPr marL="0" indent="0">
              <a:lnSpc>
                <a:spcPts val="1300"/>
              </a:lnSpc>
              <a:spcBef>
                <a:spcPts val="600"/>
              </a:spcBef>
              <a:buNone/>
              <a:defRPr sz="1100"/>
            </a:lvl2pPr>
            <a:lvl3pPr marL="576000" indent="0">
              <a:lnSpc>
                <a:spcPts val="2400"/>
              </a:lnSpc>
              <a:spcBef>
                <a:spcPts val="600"/>
              </a:spcBef>
              <a:buNone/>
              <a:defRPr sz="1600"/>
            </a:lvl3pPr>
            <a:lvl4pPr>
              <a:lnSpc>
                <a:spcPts val="2400"/>
              </a:lnSpc>
              <a:spcBef>
                <a:spcPts val="600"/>
              </a:spcBef>
              <a:defRPr sz="1600"/>
            </a:lvl4pPr>
            <a:lvl5pPr>
              <a:lnSpc>
                <a:spcPts val="2400"/>
              </a:lnSpc>
              <a:spcBef>
                <a:spcPts val="600"/>
              </a:spcBef>
              <a:defRPr sz="1600"/>
            </a:lvl5pPr>
          </a:lstStyle>
          <a:p>
            <a:pPr lvl="0"/>
            <a:r>
              <a:rPr lang="en-US" noProof="0" smtClean="0"/>
              <a:t>Click to edit Master text styles</a:t>
            </a:r>
          </a:p>
        </p:txBody>
      </p:sp>
      <p:sp>
        <p:nvSpPr>
          <p:cNvPr id="17" name="Espace réservé pour une image  7"/>
          <p:cNvSpPr>
            <a:spLocks noGrp="1"/>
          </p:cNvSpPr>
          <p:nvPr>
            <p:ph type="pic" sz="quarter" idx="19"/>
          </p:nvPr>
        </p:nvSpPr>
        <p:spPr>
          <a:xfrm>
            <a:off x="4915191" y="548680"/>
            <a:ext cx="3600000" cy="2160000"/>
          </a:xfrm>
        </p:spPr>
        <p:txBody>
          <a:bodyPr lIns="0" tIns="0" rIns="0" bIns="0"/>
          <a:lstStyle/>
          <a:p>
            <a:r>
              <a:rPr lang="en-US" smtClean="0"/>
              <a:t>Click icon to add picture</a:t>
            </a:r>
            <a:endParaRPr lang="en-CA" dirty="0"/>
          </a:p>
        </p:txBody>
      </p:sp>
      <p:sp>
        <p:nvSpPr>
          <p:cNvPr id="22" name="Espace réservé du contenu 2"/>
          <p:cNvSpPr>
            <a:spLocks noGrp="1"/>
          </p:cNvSpPr>
          <p:nvPr>
            <p:ph idx="20"/>
          </p:nvPr>
        </p:nvSpPr>
        <p:spPr>
          <a:xfrm>
            <a:off x="1259632" y="5517232"/>
            <a:ext cx="2664296" cy="432048"/>
          </a:xfrm>
        </p:spPr>
        <p:txBody>
          <a:bodyPr lIns="0"/>
          <a:lstStyle>
            <a:lvl1pPr algn="ctr">
              <a:lnSpc>
                <a:spcPts val="1300"/>
              </a:lnSpc>
              <a:spcBef>
                <a:spcPts val="600"/>
              </a:spcBef>
              <a:defRPr sz="1000" b="0"/>
            </a:lvl1pPr>
            <a:lvl2pPr marL="0" indent="0">
              <a:lnSpc>
                <a:spcPts val="1300"/>
              </a:lnSpc>
              <a:spcBef>
                <a:spcPts val="600"/>
              </a:spcBef>
              <a:buNone/>
              <a:defRPr sz="1100"/>
            </a:lvl2pPr>
            <a:lvl3pPr marL="576000" indent="0">
              <a:lnSpc>
                <a:spcPts val="2400"/>
              </a:lnSpc>
              <a:spcBef>
                <a:spcPts val="600"/>
              </a:spcBef>
              <a:buNone/>
              <a:defRPr sz="1600"/>
            </a:lvl3pPr>
            <a:lvl4pPr>
              <a:lnSpc>
                <a:spcPts val="2400"/>
              </a:lnSpc>
              <a:spcBef>
                <a:spcPts val="600"/>
              </a:spcBef>
              <a:defRPr sz="1600"/>
            </a:lvl4pPr>
            <a:lvl5pPr>
              <a:lnSpc>
                <a:spcPts val="2400"/>
              </a:lnSpc>
              <a:spcBef>
                <a:spcPts val="600"/>
              </a:spcBef>
              <a:defRPr sz="1600"/>
            </a:lvl5pPr>
          </a:lstStyle>
          <a:p>
            <a:pPr lvl="0"/>
            <a:r>
              <a:rPr lang="en-US" noProof="0" smtClean="0"/>
              <a:t>Click to edit Master text styles</a:t>
            </a:r>
          </a:p>
        </p:txBody>
      </p:sp>
      <p:sp>
        <p:nvSpPr>
          <p:cNvPr id="23" name="Espace réservé pour une image  7"/>
          <p:cNvSpPr>
            <a:spLocks noGrp="1"/>
          </p:cNvSpPr>
          <p:nvPr>
            <p:ph type="pic" sz="quarter" idx="21"/>
          </p:nvPr>
        </p:nvSpPr>
        <p:spPr>
          <a:xfrm>
            <a:off x="755576" y="3356992"/>
            <a:ext cx="3600000" cy="2160000"/>
          </a:xfrm>
        </p:spPr>
        <p:txBody>
          <a:bodyPr lIns="0" tIns="0" rIns="0" bIns="0"/>
          <a:lstStyle/>
          <a:p>
            <a:r>
              <a:rPr lang="en-US" smtClean="0"/>
              <a:t>Click icon to add picture</a:t>
            </a:r>
            <a:endParaRPr lang="en-CA" dirty="0"/>
          </a:p>
        </p:txBody>
      </p:sp>
      <p:sp>
        <p:nvSpPr>
          <p:cNvPr id="24" name="Espace réservé du contenu 2"/>
          <p:cNvSpPr>
            <a:spLocks noGrp="1"/>
          </p:cNvSpPr>
          <p:nvPr>
            <p:ph idx="22"/>
          </p:nvPr>
        </p:nvSpPr>
        <p:spPr>
          <a:xfrm>
            <a:off x="5433232" y="5517232"/>
            <a:ext cx="2649161" cy="432048"/>
          </a:xfrm>
        </p:spPr>
        <p:txBody>
          <a:bodyPr lIns="0">
            <a:normAutofit/>
          </a:bodyPr>
          <a:lstStyle>
            <a:lvl1pPr algn="ctr">
              <a:lnSpc>
                <a:spcPts val="1300"/>
              </a:lnSpc>
              <a:spcBef>
                <a:spcPts val="600"/>
              </a:spcBef>
              <a:defRPr sz="1000" b="0"/>
            </a:lvl1pPr>
            <a:lvl2pPr marL="0" indent="0">
              <a:lnSpc>
                <a:spcPts val="1300"/>
              </a:lnSpc>
              <a:spcBef>
                <a:spcPts val="600"/>
              </a:spcBef>
              <a:buNone/>
              <a:defRPr sz="1100"/>
            </a:lvl2pPr>
            <a:lvl3pPr marL="576000" indent="0">
              <a:lnSpc>
                <a:spcPts val="2400"/>
              </a:lnSpc>
              <a:spcBef>
                <a:spcPts val="600"/>
              </a:spcBef>
              <a:buNone/>
              <a:defRPr sz="1600"/>
            </a:lvl3pPr>
            <a:lvl4pPr>
              <a:lnSpc>
                <a:spcPts val="2400"/>
              </a:lnSpc>
              <a:spcBef>
                <a:spcPts val="600"/>
              </a:spcBef>
              <a:defRPr sz="1600"/>
            </a:lvl4pPr>
            <a:lvl5pPr>
              <a:lnSpc>
                <a:spcPts val="2400"/>
              </a:lnSpc>
              <a:spcBef>
                <a:spcPts val="600"/>
              </a:spcBef>
              <a:defRPr sz="1600"/>
            </a:lvl5pPr>
          </a:lstStyle>
          <a:p>
            <a:pPr lvl="0"/>
            <a:r>
              <a:rPr lang="en-US" noProof="0" smtClean="0"/>
              <a:t>Click to edit Master text styles</a:t>
            </a:r>
          </a:p>
        </p:txBody>
      </p:sp>
      <p:sp>
        <p:nvSpPr>
          <p:cNvPr id="25" name="Espace réservé pour une image  7"/>
          <p:cNvSpPr>
            <a:spLocks noGrp="1"/>
          </p:cNvSpPr>
          <p:nvPr>
            <p:ph type="pic" sz="quarter" idx="23"/>
          </p:nvPr>
        </p:nvSpPr>
        <p:spPr>
          <a:xfrm>
            <a:off x="4915191" y="3356992"/>
            <a:ext cx="3600000" cy="2160000"/>
          </a:xfrm>
        </p:spPr>
        <p:txBody>
          <a:bodyPr lIns="0" tIns="0" rIns="0" bIns="0"/>
          <a:lstStyle/>
          <a:p>
            <a:r>
              <a:rPr lang="en-US" smtClean="0"/>
              <a:t>Click icon to add picture</a:t>
            </a:r>
            <a:endParaRPr lang="en-CA" dirty="0"/>
          </a:p>
        </p:txBody>
      </p:sp>
      <p:pic>
        <p:nvPicPr>
          <p:cNvPr id="13" name="Image 12"/>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Tree>
    <p:extLst>
      <p:ext uri="{BB962C8B-B14F-4D97-AF65-F5344CB8AC3E}">
        <p14:creationId xmlns:p14="http://schemas.microsoft.com/office/powerpoint/2010/main" val="710681223"/>
      </p:ext>
    </p:extLst>
  </p:cSld>
  <p:clrMapOvr>
    <a:masterClrMapping/>
  </p:clrMapOvr>
  <p:timing>
    <p:tnLst>
      <p:par>
        <p:cTn id="1" dur="indefinite" restart="never" nodeType="tmRoot"/>
      </p:par>
    </p:tnLst>
  </p:timing>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Image 11">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59632" y="2708920"/>
            <a:ext cx="6912768" cy="432048"/>
          </a:xfrm>
        </p:spPr>
        <p:txBody>
          <a:bodyPr lIns="0"/>
          <a:lstStyle>
            <a:lvl1pPr algn="ctr">
              <a:lnSpc>
                <a:spcPts val="1300"/>
              </a:lnSpc>
              <a:spcBef>
                <a:spcPts val="600"/>
              </a:spcBef>
              <a:defRPr sz="1000" b="0"/>
            </a:lvl1pPr>
            <a:lvl2pPr marL="0" indent="0">
              <a:lnSpc>
                <a:spcPts val="1300"/>
              </a:lnSpc>
              <a:spcBef>
                <a:spcPts val="600"/>
              </a:spcBef>
              <a:buNone/>
              <a:defRPr sz="1100"/>
            </a:lvl2pPr>
            <a:lvl3pPr>
              <a:lnSpc>
                <a:spcPts val="2400"/>
              </a:lnSpc>
              <a:spcBef>
                <a:spcPts val="600"/>
              </a:spcBef>
              <a:defRPr sz="1600"/>
            </a:lvl3pPr>
            <a:lvl4pPr>
              <a:lnSpc>
                <a:spcPts val="2400"/>
              </a:lnSpc>
              <a:spcBef>
                <a:spcPts val="600"/>
              </a:spcBef>
              <a:defRPr sz="1600"/>
            </a:lvl4pPr>
            <a:lvl5pPr>
              <a:lnSpc>
                <a:spcPts val="2400"/>
              </a:lnSpc>
              <a:spcBef>
                <a:spcPts val="600"/>
              </a:spcBef>
              <a:defRPr sz="1600"/>
            </a:lvl5pPr>
          </a:lstStyle>
          <a:p>
            <a:pPr lvl="0"/>
            <a:r>
              <a:rPr lang="en-US" noProof="0" smtClean="0"/>
              <a:t>Click to edit Master text styles</a:t>
            </a:r>
          </a:p>
        </p:txBody>
      </p:sp>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smtClean="0">
                <a:solidFill>
                  <a:prstClr val="black">
                    <a:tint val="75000"/>
                  </a:prstClr>
                </a:solidFill>
              </a:rPr>
              <a:t>EXAMPLE OF A LONG SECTION TITLE FOR PRESENTATION</a:t>
            </a:r>
            <a:endParaRPr lang="en-CA">
              <a:solidFill>
                <a:prstClr val="black">
                  <a:tint val="75000"/>
                </a:prstClr>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sp>
        <p:nvSpPr>
          <p:cNvPr id="8" name="Espace réservé pour une image  7"/>
          <p:cNvSpPr>
            <a:spLocks noGrp="1"/>
          </p:cNvSpPr>
          <p:nvPr>
            <p:ph type="pic" sz="quarter" idx="15"/>
          </p:nvPr>
        </p:nvSpPr>
        <p:spPr>
          <a:xfrm>
            <a:off x="755576" y="548680"/>
            <a:ext cx="7848872" cy="2160000"/>
          </a:xfrm>
        </p:spPr>
        <p:txBody>
          <a:bodyPr lIns="0" tIns="0" rIns="0" bIns="0"/>
          <a:lstStyle/>
          <a:p>
            <a:r>
              <a:rPr lang="en-US" smtClean="0"/>
              <a:t>Click icon to add picture</a:t>
            </a:r>
            <a:endParaRPr lang="en-CA" dirty="0"/>
          </a:p>
        </p:txBody>
      </p:sp>
      <p:sp>
        <p:nvSpPr>
          <p:cNvPr id="22" name="Espace réservé du contenu 2"/>
          <p:cNvSpPr>
            <a:spLocks noGrp="1"/>
          </p:cNvSpPr>
          <p:nvPr>
            <p:ph idx="20"/>
          </p:nvPr>
        </p:nvSpPr>
        <p:spPr>
          <a:xfrm>
            <a:off x="1259632" y="5517232"/>
            <a:ext cx="6912768" cy="432048"/>
          </a:xfrm>
        </p:spPr>
        <p:txBody>
          <a:bodyPr lIns="0"/>
          <a:lstStyle>
            <a:lvl1pPr algn="ctr">
              <a:lnSpc>
                <a:spcPts val="1300"/>
              </a:lnSpc>
              <a:spcBef>
                <a:spcPts val="600"/>
              </a:spcBef>
              <a:defRPr sz="1000" b="0"/>
            </a:lvl1pPr>
            <a:lvl2pPr marL="0" indent="0">
              <a:lnSpc>
                <a:spcPts val="1300"/>
              </a:lnSpc>
              <a:spcBef>
                <a:spcPts val="600"/>
              </a:spcBef>
              <a:buNone/>
              <a:defRPr sz="1100"/>
            </a:lvl2pPr>
            <a:lvl3pPr>
              <a:lnSpc>
                <a:spcPts val="2400"/>
              </a:lnSpc>
              <a:spcBef>
                <a:spcPts val="600"/>
              </a:spcBef>
              <a:defRPr sz="1600"/>
            </a:lvl3pPr>
            <a:lvl4pPr>
              <a:lnSpc>
                <a:spcPts val="2400"/>
              </a:lnSpc>
              <a:spcBef>
                <a:spcPts val="600"/>
              </a:spcBef>
              <a:defRPr sz="1600"/>
            </a:lvl4pPr>
            <a:lvl5pPr>
              <a:lnSpc>
                <a:spcPts val="2400"/>
              </a:lnSpc>
              <a:spcBef>
                <a:spcPts val="600"/>
              </a:spcBef>
              <a:defRPr sz="1600"/>
            </a:lvl5pPr>
          </a:lstStyle>
          <a:p>
            <a:pPr lvl="0"/>
            <a:r>
              <a:rPr lang="en-US" noProof="0" smtClean="0"/>
              <a:t>Click to edit Master text styles</a:t>
            </a:r>
          </a:p>
          <a:p>
            <a:pPr lvl="1"/>
            <a:r>
              <a:rPr lang="en-US" noProof="0" smtClean="0"/>
              <a:t>Second level</a:t>
            </a:r>
          </a:p>
        </p:txBody>
      </p:sp>
      <p:sp>
        <p:nvSpPr>
          <p:cNvPr id="23" name="Espace réservé pour une image  7"/>
          <p:cNvSpPr>
            <a:spLocks noGrp="1"/>
          </p:cNvSpPr>
          <p:nvPr>
            <p:ph type="pic" sz="quarter" idx="21"/>
          </p:nvPr>
        </p:nvSpPr>
        <p:spPr>
          <a:xfrm>
            <a:off x="755576" y="3356992"/>
            <a:ext cx="7848872" cy="2160000"/>
          </a:xfrm>
        </p:spPr>
        <p:txBody>
          <a:bodyPr lIns="0" tIns="0" rIns="0" bIns="0"/>
          <a:lstStyle/>
          <a:p>
            <a:r>
              <a:rPr lang="en-US" smtClean="0"/>
              <a:t>Click icon to add picture</a:t>
            </a:r>
            <a:endParaRPr lang="en-CA" dirty="0"/>
          </a:p>
        </p:txBody>
      </p:sp>
      <p:pic>
        <p:nvPicPr>
          <p:cNvPr id="9" name="Image 8"/>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Tree>
    <p:extLst>
      <p:ext uri="{BB962C8B-B14F-4D97-AF65-F5344CB8AC3E}">
        <p14:creationId xmlns:p14="http://schemas.microsoft.com/office/powerpoint/2010/main" val="2104365466"/>
      </p:ext>
    </p:extLst>
  </p:cSld>
  <p:clrMapOvr>
    <a:masterClrMapping/>
  </p:clrMapOvr>
  <p:timing>
    <p:tnLst>
      <p:par>
        <p:cTn id="1" dur="indefinite" restart="never" nodeType="tmRoot"/>
      </p:par>
    </p:tnLst>
  </p:timing>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Graph 1">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29600" cy="418058"/>
          </a:xfrm>
        </p:spPr>
        <p:txBody>
          <a:bodyPr lIns="0" anchor="t" anchorCtr="0">
            <a:noAutofit/>
          </a:bodyPr>
          <a:lstStyle>
            <a:lvl1pPr algn="l">
              <a:defRPr sz="26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57200" y="2132857"/>
            <a:ext cx="4114800" cy="3456383"/>
          </a:xfrm>
        </p:spPr>
        <p:txBody>
          <a:bodyPr lIns="0"/>
          <a:lstStyle>
            <a:lvl1pPr>
              <a:lnSpc>
                <a:spcPts val="2000"/>
              </a:lnSpc>
              <a:spcBef>
                <a:spcPts val="600"/>
              </a:spcBef>
              <a:defRPr b="0"/>
            </a:lvl1pPr>
            <a:lvl2pPr>
              <a:lnSpc>
                <a:spcPts val="1600"/>
              </a:lnSpc>
              <a:spcBef>
                <a:spcPts val="600"/>
              </a:spcBef>
              <a:defRPr/>
            </a:lvl2pPr>
            <a:lvl3pPr>
              <a:lnSpc>
                <a:spcPts val="1600"/>
              </a:lnSpc>
              <a:spcBef>
                <a:spcPts val="600"/>
              </a:spcBef>
              <a:defRPr/>
            </a:lvl3pPr>
            <a:lvl4pPr>
              <a:lnSpc>
                <a:spcPts val="1600"/>
              </a:lnSpc>
              <a:spcBef>
                <a:spcPts val="600"/>
              </a:spcBef>
              <a:defRPr/>
            </a:lvl4pPr>
            <a:lvl5pPr>
              <a:lnSpc>
                <a:spcPts val="1600"/>
              </a:lnSpc>
              <a:spcBef>
                <a:spcPts val="600"/>
              </a:spcBef>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a:p>
        </p:txBody>
      </p:sp>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smtClean="0">
                <a:solidFill>
                  <a:prstClr val="black">
                    <a:tint val="75000"/>
                  </a:prstClr>
                </a:solidFill>
              </a:rPr>
              <a:t>EXAMPLE OF A LONG SECTION TITLE FOR PRESENTATION</a:t>
            </a:r>
            <a:endParaRPr lang="en-CA">
              <a:solidFill>
                <a:prstClr val="black">
                  <a:tint val="75000"/>
                </a:prstClr>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sp>
        <p:nvSpPr>
          <p:cNvPr id="14" name="Espace réservé du contenu 13"/>
          <p:cNvSpPr>
            <a:spLocks noGrp="1"/>
          </p:cNvSpPr>
          <p:nvPr>
            <p:ph sz="quarter" idx="13"/>
          </p:nvPr>
        </p:nvSpPr>
        <p:spPr>
          <a:xfrm>
            <a:off x="457200" y="836712"/>
            <a:ext cx="8207375" cy="360040"/>
          </a:xfrm>
        </p:spPr>
        <p:txBody>
          <a:bodyPr lIns="0">
            <a:noAutofit/>
          </a:bodyPr>
          <a:lstStyle>
            <a:lvl1pPr>
              <a:defRPr sz="2000" b="1" cap="all" baseline="0">
                <a:solidFill>
                  <a:srgbClr val="808D97"/>
                </a:solidFill>
              </a:defRPr>
            </a:lvl1pPr>
          </a:lstStyle>
          <a:p>
            <a:pPr lvl="0"/>
            <a:r>
              <a:rPr lang="en-US" noProof="0" smtClean="0"/>
              <a:t>Click to edit Master text styles</a:t>
            </a:r>
          </a:p>
        </p:txBody>
      </p:sp>
      <p:sp>
        <p:nvSpPr>
          <p:cNvPr id="7" name="Espace réservé du texte 6"/>
          <p:cNvSpPr>
            <a:spLocks noGrp="1"/>
          </p:cNvSpPr>
          <p:nvPr>
            <p:ph type="body" sz="quarter" idx="14"/>
          </p:nvPr>
        </p:nvSpPr>
        <p:spPr>
          <a:xfrm>
            <a:off x="468313" y="1412875"/>
            <a:ext cx="4103687" cy="647973"/>
          </a:xfrm>
        </p:spPr>
        <p:txBody>
          <a:bodyPr lIns="0"/>
          <a:lstStyle>
            <a:lvl1pPr algn="ctr">
              <a:spcBef>
                <a:spcPts val="0"/>
              </a:spcBef>
              <a:defRPr sz="1100" cap="all" baseline="0">
                <a:solidFill>
                  <a:srgbClr val="808D97"/>
                </a:solidFill>
              </a:defRPr>
            </a:lvl1pPr>
          </a:lstStyle>
          <a:p>
            <a:pPr lvl="0"/>
            <a:r>
              <a:rPr lang="en-US" noProof="0" smtClean="0"/>
              <a:t>Click to edit Master text styles</a:t>
            </a:r>
          </a:p>
        </p:txBody>
      </p:sp>
      <p:sp>
        <p:nvSpPr>
          <p:cNvPr id="9" name="Espace réservé du texte 8"/>
          <p:cNvSpPr>
            <a:spLocks noGrp="1"/>
          </p:cNvSpPr>
          <p:nvPr>
            <p:ph type="body" sz="quarter" idx="15"/>
          </p:nvPr>
        </p:nvSpPr>
        <p:spPr>
          <a:xfrm>
            <a:off x="467544" y="5661248"/>
            <a:ext cx="4104456" cy="287808"/>
          </a:xfrm>
        </p:spPr>
        <p:txBody>
          <a:bodyPr lIns="0">
            <a:normAutofit/>
          </a:bodyPr>
          <a:lstStyle>
            <a:lvl1pPr algn="ctr">
              <a:defRPr sz="600" i="1">
                <a:solidFill>
                  <a:srgbClr val="808D97"/>
                </a:solidFill>
              </a:defRPr>
            </a:lvl1pPr>
          </a:lstStyle>
          <a:p>
            <a:pPr lvl="0"/>
            <a:r>
              <a:rPr lang="en-US" noProof="0" smtClean="0"/>
              <a:t>Click to edit Master text styles</a:t>
            </a:r>
          </a:p>
        </p:txBody>
      </p:sp>
      <p:sp>
        <p:nvSpPr>
          <p:cNvPr id="8" name="Espace réservé du texte 7"/>
          <p:cNvSpPr>
            <a:spLocks noGrp="1"/>
          </p:cNvSpPr>
          <p:nvPr>
            <p:ph type="body" sz="quarter" idx="16"/>
          </p:nvPr>
        </p:nvSpPr>
        <p:spPr>
          <a:xfrm>
            <a:off x="5076825" y="1772815"/>
            <a:ext cx="3887788" cy="3527847"/>
          </a:xfrm>
        </p:spPr>
        <p:txBody>
          <a:bodyPr lIns="0"/>
          <a:lstStyle>
            <a:lvl1pPr marL="142875" indent="-142875">
              <a:spcBef>
                <a:spcPts val="0"/>
              </a:spcBef>
              <a:spcAft>
                <a:spcPts val="1200"/>
              </a:spcAft>
              <a:buFont typeface="Arial" pitchFamily="34" charset="0"/>
              <a:buChar char="•"/>
              <a:defRPr sz="1300"/>
            </a:lvl1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a:p>
        </p:txBody>
      </p:sp>
      <p:sp>
        <p:nvSpPr>
          <p:cNvPr id="4" name="Rectangle à coins arrondis 3"/>
          <p:cNvSpPr/>
          <p:nvPr userDrawn="1"/>
        </p:nvSpPr>
        <p:spPr>
          <a:xfrm>
            <a:off x="4932040" y="1412776"/>
            <a:ext cx="4824536" cy="4248472"/>
          </a:xfrm>
          <a:prstGeom prst="roundRect">
            <a:avLst/>
          </a:prstGeom>
          <a:noFill/>
          <a:ln w="114300">
            <a:solidFill>
              <a:srgbClr val="D3DC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pic>
        <p:nvPicPr>
          <p:cNvPr id="12" name="Image 11"/>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Tree>
    <p:extLst>
      <p:ext uri="{BB962C8B-B14F-4D97-AF65-F5344CB8AC3E}">
        <p14:creationId xmlns:p14="http://schemas.microsoft.com/office/powerpoint/2010/main" val="4205672779"/>
      </p:ext>
    </p:extLst>
  </p:cSld>
  <p:clrMapOvr>
    <a:masterClrMapping/>
  </p:clrMapOvr>
  <p:timing>
    <p:tnLst>
      <p:par>
        <p:cTn id="1" dur="indefinite" restart="never" nodeType="tmRoot"/>
      </p:par>
    </p:tnLst>
  </p:timing>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Graph 2">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29600" cy="418058"/>
          </a:xfrm>
        </p:spPr>
        <p:txBody>
          <a:bodyPr lIns="0" anchor="t" anchorCtr="0">
            <a:noAutofit/>
          </a:bodyPr>
          <a:lstStyle>
            <a:lvl1pPr algn="l">
              <a:defRPr sz="26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57200" y="2132857"/>
            <a:ext cx="8229600" cy="3600400"/>
          </a:xfrm>
        </p:spPr>
        <p:txBody>
          <a:bodyPr lIns="0"/>
          <a:lstStyle>
            <a:lvl1pPr>
              <a:lnSpc>
                <a:spcPts val="2000"/>
              </a:lnSpc>
              <a:spcBef>
                <a:spcPts val="600"/>
              </a:spcBef>
              <a:defRPr b="0"/>
            </a:lvl1pPr>
            <a:lvl2pPr>
              <a:lnSpc>
                <a:spcPts val="1600"/>
              </a:lnSpc>
              <a:spcBef>
                <a:spcPts val="600"/>
              </a:spcBef>
              <a:defRPr/>
            </a:lvl2pPr>
            <a:lvl3pPr>
              <a:lnSpc>
                <a:spcPts val="1600"/>
              </a:lnSpc>
              <a:spcBef>
                <a:spcPts val="600"/>
              </a:spcBef>
              <a:defRPr/>
            </a:lvl3pPr>
            <a:lvl4pPr>
              <a:lnSpc>
                <a:spcPts val="1600"/>
              </a:lnSpc>
              <a:spcBef>
                <a:spcPts val="600"/>
              </a:spcBef>
              <a:defRPr/>
            </a:lvl4pPr>
            <a:lvl5pPr>
              <a:lnSpc>
                <a:spcPts val="1600"/>
              </a:lnSpc>
              <a:spcBef>
                <a:spcPts val="600"/>
              </a:spcBef>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a:p>
        </p:txBody>
      </p:sp>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smtClean="0">
                <a:solidFill>
                  <a:prstClr val="black">
                    <a:tint val="75000"/>
                  </a:prstClr>
                </a:solidFill>
              </a:rPr>
              <a:t>EXAMPLE OF A LONG SECTION TITLE FOR PRESENTATION</a:t>
            </a:r>
            <a:endParaRPr lang="en-CA">
              <a:solidFill>
                <a:prstClr val="black">
                  <a:tint val="75000"/>
                </a:prstClr>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sp>
        <p:nvSpPr>
          <p:cNvPr id="14" name="Espace réservé du contenu 13"/>
          <p:cNvSpPr>
            <a:spLocks noGrp="1"/>
          </p:cNvSpPr>
          <p:nvPr>
            <p:ph sz="quarter" idx="13"/>
          </p:nvPr>
        </p:nvSpPr>
        <p:spPr>
          <a:xfrm>
            <a:off x="457200" y="836712"/>
            <a:ext cx="8207375" cy="360040"/>
          </a:xfrm>
        </p:spPr>
        <p:txBody>
          <a:bodyPr lIns="0">
            <a:noAutofit/>
          </a:bodyPr>
          <a:lstStyle>
            <a:lvl1pPr>
              <a:defRPr sz="2000" b="1" cap="all" baseline="0">
                <a:solidFill>
                  <a:srgbClr val="808D97"/>
                </a:solidFill>
              </a:defRPr>
            </a:lvl1pPr>
          </a:lstStyle>
          <a:p>
            <a:pPr lvl="0"/>
            <a:r>
              <a:rPr lang="en-US" noProof="0" smtClean="0"/>
              <a:t>Click to edit Master text styles</a:t>
            </a:r>
          </a:p>
        </p:txBody>
      </p:sp>
      <p:sp>
        <p:nvSpPr>
          <p:cNvPr id="7" name="Espace réservé du texte 6"/>
          <p:cNvSpPr>
            <a:spLocks noGrp="1"/>
          </p:cNvSpPr>
          <p:nvPr>
            <p:ph type="body" sz="quarter" idx="14"/>
          </p:nvPr>
        </p:nvSpPr>
        <p:spPr>
          <a:xfrm>
            <a:off x="468313" y="1412875"/>
            <a:ext cx="8207375" cy="647973"/>
          </a:xfrm>
        </p:spPr>
        <p:txBody>
          <a:bodyPr lIns="0"/>
          <a:lstStyle>
            <a:lvl1pPr algn="ctr">
              <a:spcBef>
                <a:spcPts val="0"/>
              </a:spcBef>
              <a:defRPr sz="1100" cap="all" baseline="0">
                <a:solidFill>
                  <a:srgbClr val="808D97"/>
                </a:solidFill>
              </a:defRPr>
            </a:lvl1pPr>
          </a:lstStyle>
          <a:p>
            <a:pPr lvl="0"/>
            <a:r>
              <a:rPr lang="en-US" noProof="0" smtClean="0"/>
              <a:t>Click to edit Master text styles</a:t>
            </a:r>
          </a:p>
        </p:txBody>
      </p:sp>
      <p:sp>
        <p:nvSpPr>
          <p:cNvPr id="9" name="Espace réservé du texte 8"/>
          <p:cNvSpPr>
            <a:spLocks noGrp="1"/>
          </p:cNvSpPr>
          <p:nvPr>
            <p:ph type="body" sz="quarter" idx="15"/>
          </p:nvPr>
        </p:nvSpPr>
        <p:spPr>
          <a:xfrm>
            <a:off x="467544" y="5805488"/>
            <a:ext cx="8208144" cy="287808"/>
          </a:xfrm>
        </p:spPr>
        <p:txBody>
          <a:bodyPr lIns="0">
            <a:noAutofit/>
          </a:bodyPr>
          <a:lstStyle>
            <a:lvl1pPr>
              <a:defRPr sz="600" i="1">
                <a:solidFill>
                  <a:srgbClr val="808D97"/>
                </a:solidFill>
              </a:defRPr>
            </a:lvl1pPr>
          </a:lstStyle>
          <a:p>
            <a:pPr lvl="0"/>
            <a:r>
              <a:rPr lang="en-US" noProof="0" smtClean="0"/>
              <a:t>Click to edit Master text styles</a:t>
            </a:r>
          </a:p>
        </p:txBody>
      </p:sp>
      <p:pic>
        <p:nvPicPr>
          <p:cNvPr id="10" name="Image 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Tree>
    <p:extLst>
      <p:ext uri="{BB962C8B-B14F-4D97-AF65-F5344CB8AC3E}">
        <p14:creationId xmlns:p14="http://schemas.microsoft.com/office/powerpoint/2010/main" val="1267965271"/>
      </p:ext>
    </p:extLst>
  </p:cSld>
  <p:clrMapOvr>
    <a:masterClrMapping/>
  </p:clrMapOvr>
  <p:timing>
    <p:tnLst>
      <p:par>
        <p:cTn id="1" dur="indefinite" restart="never" nodeType="tmRoot"/>
      </p:par>
    </p:tnLst>
  </p:timing>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Graph 3">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29600" cy="418058"/>
          </a:xfrm>
        </p:spPr>
        <p:txBody>
          <a:bodyPr lIns="0" anchor="t" anchorCtr="0">
            <a:noAutofit/>
          </a:bodyPr>
          <a:lstStyle>
            <a:lvl1pPr algn="l">
              <a:defRPr sz="26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57200" y="2348880"/>
            <a:ext cx="8229600" cy="3240360"/>
          </a:xfrm>
        </p:spPr>
        <p:txBody>
          <a:bodyPr lIns="0">
            <a:normAutofit/>
          </a:bodyPr>
          <a:lstStyle>
            <a:lvl1pPr>
              <a:lnSpc>
                <a:spcPts val="2000"/>
              </a:lnSpc>
              <a:spcBef>
                <a:spcPts val="600"/>
              </a:spcBef>
              <a:defRPr sz="1300" b="0"/>
            </a:lvl1pPr>
            <a:lvl2pPr>
              <a:lnSpc>
                <a:spcPts val="1600"/>
              </a:lnSpc>
              <a:spcBef>
                <a:spcPts val="600"/>
              </a:spcBef>
              <a:defRPr sz="1300"/>
            </a:lvl2pPr>
            <a:lvl3pPr>
              <a:lnSpc>
                <a:spcPts val="1600"/>
              </a:lnSpc>
              <a:spcBef>
                <a:spcPts val="600"/>
              </a:spcBef>
              <a:defRPr sz="1300"/>
            </a:lvl3pPr>
            <a:lvl4pPr>
              <a:lnSpc>
                <a:spcPts val="1600"/>
              </a:lnSpc>
              <a:spcBef>
                <a:spcPts val="600"/>
              </a:spcBef>
              <a:defRPr sz="1300"/>
            </a:lvl4pPr>
            <a:lvl5pPr>
              <a:lnSpc>
                <a:spcPts val="1600"/>
              </a:lnSpc>
              <a:spcBef>
                <a:spcPts val="600"/>
              </a:spcBef>
              <a:defRPr sz="130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a:p>
        </p:txBody>
      </p:sp>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smtClean="0">
                <a:solidFill>
                  <a:prstClr val="black">
                    <a:tint val="75000"/>
                  </a:prstClr>
                </a:solidFill>
              </a:rPr>
              <a:t>EXAMPLE OF A LONG SECTION TITLE FOR PRESENTATION</a:t>
            </a:r>
            <a:endParaRPr lang="en-CA">
              <a:solidFill>
                <a:prstClr val="black">
                  <a:tint val="75000"/>
                </a:prstClr>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sp>
        <p:nvSpPr>
          <p:cNvPr id="14" name="Espace réservé du contenu 13"/>
          <p:cNvSpPr>
            <a:spLocks noGrp="1"/>
          </p:cNvSpPr>
          <p:nvPr>
            <p:ph sz="quarter" idx="13"/>
          </p:nvPr>
        </p:nvSpPr>
        <p:spPr>
          <a:xfrm>
            <a:off x="457200" y="836712"/>
            <a:ext cx="8207375" cy="360040"/>
          </a:xfrm>
        </p:spPr>
        <p:txBody>
          <a:bodyPr lIns="0">
            <a:noAutofit/>
          </a:bodyPr>
          <a:lstStyle>
            <a:lvl1pPr>
              <a:defRPr sz="2000" b="1" cap="all" baseline="0">
                <a:solidFill>
                  <a:srgbClr val="808D97"/>
                </a:solidFill>
              </a:defRPr>
            </a:lvl1pPr>
          </a:lstStyle>
          <a:p>
            <a:pPr lvl="0"/>
            <a:r>
              <a:rPr lang="en-US" noProof="0" smtClean="0"/>
              <a:t>Click to edit Master text styles</a:t>
            </a:r>
          </a:p>
        </p:txBody>
      </p:sp>
      <p:sp>
        <p:nvSpPr>
          <p:cNvPr id="7" name="Espace réservé du texte 6"/>
          <p:cNvSpPr>
            <a:spLocks noGrp="1"/>
          </p:cNvSpPr>
          <p:nvPr>
            <p:ph type="body" sz="quarter" idx="14"/>
          </p:nvPr>
        </p:nvSpPr>
        <p:spPr>
          <a:xfrm>
            <a:off x="468313" y="1628899"/>
            <a:ext cx="8207375" cy="359941"/>
          </a:xfrm>
        </p:spPr>
        <p:txBody>
          <a:bodyPr lIns="0"/>
          <a:lstStyle>
            <a:lvl1pPr algn="ctr">
              <a:spcBef>
                <a:spcPts val="0"/>
              </a:spcBef>
              <a:defRPr sz="1500" b="1" cap="all" baseline="0">
                <a:solidFill>
                  <a:srgbClr val="808D97"/>
                </a:solidFill>
              </a:defRPr>
            </a:lvl1pPr>
            <a:lvl2pPr marL="216000" indent="0">
              <a:buNone/>
              <a:defRPr/>
            </a:lvl2pPr>
          </a:lstStyle>
          <a:p>
            <a:pPr lvl="0"/>
            <a:r>
              <a:rPr lang="en-US" noProof="0" smtClean="0"/>
              <a:t>Click to edit Master text styles</a:t>
            </a:r>
          </a:p>
        </p:txBody>
      </p:sp>
      <p:sp>
        <p:nvSpPr>
          <p:cNvPr id="9" name="Espace réservé du texte 8"/>
          <p:cNvSpPr>
            <a:spLocks noGrp="1"/>
          </p:cNvSpPr>
          <p:nvPr>
            <p:ph type="body" sz="quarter" idx="15"/>
          </p:nvPr>
        </p:nvSpPr>
        <p:spPr>
          <a:xfrm>
            <a:off x="467544" y="5733480"/>
            <a:ext cx="8208144" cy="287808"/>
          </a:xfrm>
        </p:spPr>
        <p:txBody>
          <a:bodyPr lIns="0">
            <a:normAutofit/>
          </a:bodyPr>
          <a:lstStyle>
            <a:lvl1pPr>
              <a:defRPr sz="600" i="1">
                <a:solidFill>
                  <a:srgbClr val="808D97"/>
                </a:solidFill>
              </a:defRPr>
            </a:lvl1pPr>
          </a:lstStyle>
          <a:p>
            <a:pPr lvl="0"/>
            <a:r>
              <a:rPr lang="en-US" noProof="0" smtClean="0"/>
              <a:t>Click to edit Master text styles</a:t>
            </a:r>
          </a:p>
        </p:txBody>
      </p:sp>
      <p:pic>
        <p:nvPicPr>
          <p:cNvPr id="11" name="Imag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86600" y="6309360"/>
            <a:ext cx="1612362" cy="343678"/>
          </a:xfrm>
          <a:prstGeom prst="rect">
            <a:avLst/>
          </a:prstGeom>
        </p:spPr>
      </p:pic>
    </p:spTree>
    <p:extLst>
      <p:ext uri="{BB962C8B-B14F-4D97-AF65-F5344CB8AC3E}">
        <p14:creationId xmlns:p14="http://schemas.microsoft.com/office/powerpoint/2010/main" val="1763157890"/>
      </p:ext>
    </p:extLst>
  </p:cSld>
  <p:clrMapOvr>
    <a:masterClrMapping/>
  </p:clrMapOvr>
  <p:timing>
    <p:tnLst>
      <p:par>
        <p:cTn id="1" dur="indefinite" restart="never" nodeType="tmRoot"/>
      </p:par>
    </p:tnLst>
  </p:timing>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Map 1">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29600" cy="418058"/>
          </a:xfrm>
        </p:spPr>
        <p:txBody>
          <a:bodyPr lIns="0" anchor="t" anchorCtr="0">
            <a:noAutofit/>
          </a:bodyPr>
          <a:lstStyle>
            <a:lvl1pPr algn="l">
              <a:defRPr sz="26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smtClean="0">
                <a:solidFill>
                  <a:prstClr val="black">
                    <a:tint val="75000"/>
                  </a:prstClr>
                </a:solidFill>
              </a:rPr>
              <a:t>EXAMPLE OF A LONG SECTION TITLE FOR PRESENTATION</a:t>
            </a:r>
            <a:endParaRPr lang="en-CA">
              <a:solidFill>
                <a:prstClr val="black">
                  <a:tint val="75000"/>
                </a:prstClr>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sp>
        <p:nvSpPr>
          <p:cNvPr id="14" name="Espace réservé du contenu 13"/>
          <p:cNvSpPr>
            <a:spLocks noGrp="1"/>
          </p:cNvSpPr>
          <p:nvPr>
            <p:ph sz="quarter" idx="13"/>
          </p:nvPr>
        </p:nvSpPr>
        <p:spPr>
          <a:xfrm>
            <a:off x="457200" y="836712"/>
            <a:ext cx="8207375" cy="360040"/>
          </a:xfrm>
        </p:spPr>
        <p:txBody>
          <a:bodyPr lIns="0">
            <a:noAutofit/>
          </a:bodyPr>
          <a:lstStyle>
            <a:lvl1pPr>
              <a:defRPr sz="2000" b="1" cap="all" baseline="0">
                <a:solidFill>
                  <a:srgbClr val="808D97"/>
                </a:solidFill>
              </a:defRPr>
            </a:lvl1pPr>
          </a:lstStyle>
          <a:p>
            <a:pPr lvl="0"/>
            <a:r>
              <a:rPr lang="en-US" noProof="0" smtClean="0"/>
              <a:t>Click to edit Master text styles</a:t>
            </a:r>
          </a:p>
        </p:txBody>
      </p:sp>
      <p:sp>
        <p:nvSpPr>
          <p:cNvPr id="7" name="Espace réservé du texte 6"/>
          <p:cNvSpPr>
            <a:spLocks noGrp="1"/>
          </p:cNvSpPr>
          <p:nvPr>
            <p:ph type="body" sz="quarter" idx="14"/>
          </p:nvPr>
        </p:nvSpPr>
        <p:spPr>
          <a:xfrm>
            <a:off x="468313" y="1412875"/>
            <a:ext cx="8208143" cy="431949"/>
          </a:xfrm>
        </p:spPr>
        <p:txBody>
          <a:bodyPr lIns="0"/>
          <a:lstStyle>
            <a:lvl1pPr algn="l">
              <a:spcBef>
                <a:spcPts val="0"/>
              </a:spcBef>
              <a:defRPr sz="1100" cap="all" baseline="0">
                <a:solidFill>
                  <a:srgbClr val="808D97"/>
                </a:solidFill>
              </a:defRPr>
            </a:lvl1pPr>
            <a:lvl2pPr marL="216000" indent="0">
              <a:buNone/>
              <a:defRPr/>
            </a:lvl2pPr>
          </a:lstStyle>
          <a:p>
            <a:pPr lvl="0"/>
            <a:r>
              <a:rPr lang="en-US" noProof="0" smtClean="0"/>
              <a:t>Click to edit Master text styles</a:t>
            </a:r>
          </a:p>
        </p:txBody>
      </p:sp>
      <p:sp>
        <p:nvSpPr>
          <p:cNvPr id="9" name="Espace réservé du texte 8"/>
          <p:cNvSpPr>
            <a:spLocks noGrp="1"/>
          </p:cNvSpPr>
          <p:nvPr>
            <p:ph type="body" sz="quarter" idx="15"/>
          </p:nvPr>
        </p:nvSpPr>
        <p:spPr>
          <a:xfrm>
            <a:off x="467544" y="5805488"/>
            <a:ext cx="8208144" cy="165006"/>
          </a:xfrm>
        </p:spPr>
        <p:txBody>
          <a:bodyPr lIns="0"/>
          <a:lstStyle>
            <a:lvl1pPr>
              <a:defRPr sz="600" i="1">
                <a:solidFill>
                  <a:srgbClr val="808D97"/>
                </a:solidFill>
              </a:defRPr>
            </a:lvl1pPr>
          </a:lstStyle>
          <a:p>
            <a:pPr lvl="0"/>
            <a:r>
              <a:rPr lang="en-US" noProof="0" smtClean="0"/>
              <a:t>Click to edit Master text styles</a:t>
            </a:r>
          </a:p>
        </p:txBody>
      </p:sp>
      <p:sp>
        <p:nvSpPr>
          <p:cNvPr id="8" name="Espace réservé du texte 7"/>
          <p:cNvSpPr>
            <a:spLocks noGrp="1"/>
          </p:cNvSpPr>
          <p:nvPr>
            <p:ph type="body" sz="quarter" idx="16"/>
          </p:nvPr>
        </p:nvSpPr>
        <p:spPr>
          <a:xfrm>
            <a:off x="5076825" y="2132856"/>
            <a:ext cx="3598863" cy="1152128"/>
          </a:xfrm>
        </p:spPr>
        <p:txBody>
          <a:bodyPr lIns="0"/>
          <a:lstStyle>
            <a:lvl1pPr marL="0" indent="0">
              <a:spcBef>
                <a:spcPts val="0"/>
              </a:spcBef>
              <a:spcAft>
                <a:spcPts val="0"/>
              </a:spcAft>
              <a:buFont typeface="Arial" pitchFamily="34" charset="0"/>
              <a:buNone/>
              <a:defRPr sz="1100" cap="all" baseline="0">
                <a:latin typeface="Arial Black" pitchFamily="34" charset="0"/>
              </a:defRPr>
            </a:lvl1pPr>
            <a:lvl2pPr marL="0" indent="-144000">
              <a:buFont typeface="Arial" pitchFamily="34" charset="0"/>
              <a:buChar char="•"/>
              <a:defRPr/>
            </a:lvl2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0" name="Espace réservé du texte 9"/>
          <p:cNvSpPr>
            <a:spLocks noGrp="1"/>
          </p:cNvSpPr>
          <p:nvPr>
            <p:ph type="body" sz="quarter" idx="17"/>
          </p:nvPr>
        </p:nvSpPr>
        <p:spPr>
          <a:xfrm>
            <a:off x="468313" y="5589364"/>
            <a:ext cx="8207375" cy="215900"/>
          </a:xfrm>
        </p:spPr>
        <p:txBody>
          <a:bodyPr lIns="0"/>
          <a:lstStyle>
            <a:lvl1pPr>
              <a:defRPr sz="1100">
                <a:solidFill>
                  <a:srgbClr val="808D97"/>
                </a:solidFill>
              </a:defRPr>
            </a:lvl1pPr>
          </a:lstStyle>
          <a:p>
            <a:pPr lvl="0"/>
            <a:r>
              <a:rPr lang="en-US" noProof="0" smtClean="0"/>
              <a:t>Click to edit Master text styles</a:t>
            </a:r>
          </a:p>
        </p:txBody>
      </p:sp>
      <p:sp>
        <p:nvSpPr>
          <p:cNvPr id="13" name="Espace réservé pour une image  7"/>
          <p:cNvSpPr>
            <a:spLocks noGrp="1"/>
          </p:cNvSpPr>
          <p:nvPr>
            <p:ph type="pic" sz="quarter" idx="20"/>
          </p:nvPr>
        </p:nvSpPr>
        <p:spPr>
          <a:xfrm>
            <a:off x="467544" y="2132857"/>
            <a:ext cx="4104456" cy="3456384"/>
          </a:xfrm>
        </p:spPr>
        <p:txBody>
          <a:bodyPr lIns="0" tIns="0"/>
          <a:lstStyle/>
          <a:p>
            <a:r>
              <a:rPr lang="en-US" smtClean="0"/>
              <a:t>Click icon to add picture</a:t>
            </a:r>
            <a:endParaRPr lang="fr-CA"/>
          </a:p>
        </p:txBody>
      </p:sp>
      <p:sp>
        <p:nvSpPr>
          <p:cNvPr id="11" name="Espace réservé du contenu 10"/>
          <p:cNvSpPr>
            <a:spLocks noGrp="1"/>
          </p:cNvSpPr>
          <p:nvPr>
            <p:ph sz="quarter" idx="21"/>
          </p:nvPr>
        </p:nvSpPr>
        <p:spPr>
          <a:xfrm>
            <a:off x="5076825" y="3500438"/>
            <a:ext cx="3671888" cy="2089150"/>
          </a:xfrm>
        </p:spPr>
        <p:txBody>
          <a:bodyPr lIns="0" tIns="0" rIns="0" bIns="0"/>
          <a:lstStyle>
            <a:lvl1pPr>
              <a:defRPr cap="all" baseline="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dirty="0"/>
          </a:p>
        </p:txBody>
      </p:sp>
      <p:pic>
        <p:nvPicPr>
          <p:cNvPr id="16" name="Image 15"/>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Tree>
    <p:extLst>
      <p:ext uri="{BB962C8B-B14F-4D97-AF65-F5344CB8AC3E}">
        <p14:creationId xmlns:p14="http://schemas.microsoft.com/office/powerpoint/2010/main" val="2384884861"/>
      </p:ext>
    </p:extLst>
  </p:cSld>
  <p:clrMapOvr>
    <a:masterClrMapping/>
  </p:clrMapOvr>
  <p:timing>
    <p:tnLst>
      <p:par>
        <p:cTn id="1" dur="indefinite" restart="never" nodeType="tmRoot"/>
      </p:par>
    </p:tnLst>
  </p:timing>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Map 2">
    <p:spTree>
      <p:nvGrpSpPr>
        <p:cNvPr id="1" name=""/>
        <p:cNvGrpSpPr/>
        <p:nvPr/>
      </p:nvGrpSpPr>
      <p:grpSpPr>
        <a:xfrm>
          <a:off x="0" y="0"/>
          <a:ext cx="0" cy="0"/>
          <a:chOff x="0" y="0"/>
          <a:chExt cx="0" cy="0"/>
        </a:xfrm>
      </p:grpSpPr>
      <p:sp>
        <p:nvSpPr>
          <p:cNvPr id="4" name="Rectangle à coins arrondis 3"/>
          <p:cNvSpPr/>
          <p:nvPr userDrawn="1"/>
        </p:nvSpPr>
        <p:spPr>
          <a:xfrm>
            <a:off x="4814047" y="4941168"/>
            <a:ext cx="3790401" cy="504056"/>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2" name="Titre 1"/>
          <p:cNvSpPr>
            <a:spLocks noGrp="1"/>
          </p:cNvSpPr>
          <p:nvPr>
            <p:ph type="title"/>
          </p:nvPr>
        </p:nvSpPr>
        <p:spPr>
          <a:xfrm>
            <a:off x="457200" y="418654"/>
            <a:ext cx="8229600" cy="418058"/>
          </a:xfrm>
        </p:spPr>
        <p:txBody>
          <a:bodyPr lIns="0" anchor="t" anchorCtr="0">
            <a:noAutofit/>
          </a:bodyPr>
          <a:lstStyle>
            <a:lvl1pPr algn="l">
              <a:defRPr sz="26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smtClean="0">
                <a:solidFill>
                  <a:prstClr val="black">
                    <a:tint val="75000"/>
                  </a:prstClr>
                </a:solidFill>
              </a:rPr>
              <a:t>EXAMPLE OF A LONG SECTION TITLE FOR PRESENTATION</a:t>
            </a:r>
            <a:endParaRPr lang="en-CA">
              <a:solidFill>
                <a:prstClr val="black">
                  <a:tint val="75000"/>
                </a:prstClr>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sp>
        <p:nvSpPr>
          <p:cNvPr id="14" name="Espace réservé du contenu 13"/>
          <p:cNvSpPr>
            <a:spLocks noGrp="1"/>
          </p:cNvSpPr>
          <p:nvPr>
            <p:ph sz="quarter" idx="13"/>
          </p:nvPr>
        </p:nvSpPr>
        <p:spPr>
          <a:xfrm>
            <a:off x="457200" y="836712"/>
            <a:ext cx="8207375" cy="360040"/>
          </a:xfrm>
        </p:spPr>
        <p:txBody>
          <a:bodyPr lIns="0">
            <a:noAutofit/>
          </a:bodyPr>
          <a:lstStyle>
            <a:lvl1pPr>
              <a:defRPr sz="2000" b="1" cap="all" baseline="0">
                <a:solidFill>
                  <a:srgbClr val="808D97"/>
                </a:solidFill>
              </a:defRPr>
            </a:lvl1pPr>
          </a:lstStyle>
          <a:p>
            <a:pPr lvl="0"/>
            <a:r>
              <a:rPr lang="en-US" noProof="0" smtClean="0"/>
              <a:t>Click to edit Master text styles</a:t>
            </a:r>
          </a:p>
        </p:txBody>
      </p:sp>
      <p:sp>
        <p:nvSpPr>
          <p:cNvPr id="9" name="Espace réservé du texte 8"/>
          <p:cNvSpPr>
            <a:spLocks noGrp="1"/>
          </p:cNvSpPr>
          <p:nvPr>
            <p:ph type="body" sz="quarter" idx="15"/>
          </p:nvPr>
        </p:nvSpPr>
        <p:spPr>
          <a:xfrm>
            <a:off x="467544" y="5301109"/>
            <a:ext cx="4104456" cy="432147"/>
          </a:xfrm>
        </p:spPr>
        <p:txBody>
          <a:bodyPr lIns="0">
            <a:normAutofit/>
          </a:bodyPr>
          <a:lstStyle>
            <a:lvl1pPr>
              <a:defRPr sz="1100" i="0">
                <a:solidFill>
                  <a:srgbClr val="808D97"/>
                </a:solidFill>
              </a:defRPr>
            </a:lvl1pPr>
          </a:lstStyle>
          <a:p>
            <a:pPr lvl="0"/>
            <a:r>
              <a:rPr lang="en-US" noProof="0" smtClean="0"/>
              <a:t>Click to edit Master text styles</a:t>
            </a:r>
          </a:p>
        </p:txBody>
      </p:sp>
      <p:sp>
        <p:nvSpPr>
          <p:cNvPr id="10" name="Espace réservé du texte 9"/>
          <p:cNvSpPr>
            <a:spLocks noGrp="1"/>
          </p:cNvSpPr>
          <p:nvPr>
            <p:ph type="body" sz="quarter" idx="17"/>
          </p:nvPr>
        </p:nvSpPr>
        <p:spPr>
          <a:xfrm>
            <a:off x="468313" y="5733257"/>
            <a:ext cx="4103687" cy="575468"/>
          </a:xfrm>
        </p:spPr>
        <p:txBody>
          <a:bodyPr lIns="0">
            <a:normAutofit/>
          </a:bodyPr>
          <a:lstStyle>
            <a:lvl1pPr>
              <a:lnSpc>
                <a:spcPts val="900"/>
              </a:lnSpc>
              <a:defRPr sz="600">
                <a:solidFill>
                  <a:srgbClr val="808D97"/>
                </a:solidFill>
              </a:defRPr>
            </a:lvl1pPr>
          </a:lstStyle>
          <a:p>
            <a:pPr lvl="0"/>
            <a:r>
              <a:rPr lang="en-US" noProof="0" smtClean="0"/>
              <a:t>Click to edit Master text styles</a:t>
            </a:r>
          </a:p>
        </p:txBody>
      </p:sp>
      <p:sp>
        <p:nvSpPr>
          <p:cNvPr id="13" name="Espace réservé du texte 12"/>
          <p:cNvSpPr>
            <a:spLocks noGrp="1"/>
          </p:cNvSpPr>
          <p:nvPr>
            <p:ph type="body" sz="quarter" idx="18"/>
          </p:nvPr>
        </p:nvSpPr>
        <p:spPr>
          <a:xfrm>
            <a:off x="4807016" y="4941167"/>
            <a:ext cx="3816350" cy="503957"/>
          </a:xfrm>
          <a:noFill/>
        </p:spPr>
        <p:txBody>
          <a:bodyPr lIns="0" tIns="108000" anchor="ctr" anchorCtr="0"/>
          <a:lstStyle>
            <a:lvl1pPr algn="ctr">
              <a:spcBef>
                <a:spcPts val="0"/>
              </a:spcBef>
              <a:defRPr sz="1100">
                <a:solidFill>
                  <a:schemeClr val="bg1"/>
                </a:solidFill>
              </a:defRPr>
            </a:lvl1pPr>
          </a:lstStyle>
          <a:p>
            <a:pPr lvl="0"/>
            <a:r>
              <a:rPr lang="en-US" noProof="0" smtClean="0"/>
              <a:t>Click to edit Master text styles</a:t>
            </a:r>
          </a:p>
        </p:txBody>
      </p:sp>
      <p:sp>
        <p:nvSpPr>
          <p:cNvPr id="17" name="Espace réservé du contenu 16"/>
          <p:cNvSpPr>
            <a:spLocks noGrp="1"/>
          </p:cNvSpPr>
          <p:nvPr>
            <p:ph sz="quarter" idx="19"/>
          </p:nvPr>
        </p:nvSpPr>
        <p:spPr>
          <a:xfrm>
            <a:off x="5148263" y="1700809"/>
            <a:ext cx="3527425" cy="2880319"/>
          </a:xfrm>
        </p:spPr>
        <p:txBody>
          <a:bodyPr lIns="0"/>
          <a:lstStyle>
            <a:lvl1pPr>
              <a:defRPr sz="1100"/>
            </a:lvl1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6" name="Espace réservé pour une image  7"/>
          <p:cNvSpPr>
            <a:spLocks noGrp="1"/>
          </p:cNvSpPr>
          <p:nvPr>
            <p:ph type="pic" sz="quarter" idx="20"/>
          </p:nvPr>
        </p:nvSpPr>
        <p:spPr>
          <a:xfrm>
            <a:off x="467544" y="1524001"/>
            <a:ext cx="4104456" cy="3777208"/>
          </a:xfrm>
        </p:spPr>
        <p:txBody>
          <a:bodyPr lIns="0" tIns="0"/>
          <a:lstStyle/>
          <a:p>
            <a:r>
              <a:rPr lang="en-US" smtClean="0"/>
              <a:t>Click icon to add picture</a:t>
            </a:r>
            <a:endParaRPr lang="fr-CA"/>
          </a:p>
        </p:txBody>
      </p:sp>
      <p:pic>
        <p:nvPicPr>
          <p:cNvPr id="18" name="Image 17"/>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Tree>
    <p:extLst>
      <p:ext uri="{BB962C8B-B14F-4D97-AF65-F5344CB8AC3E}">
        <p14:creationId xmlns:p14="http://schemas.microsoft.com/office/powerpoint/2010/main" val="2282673430"/>
      </p:ext>
    </p:extLst>
  </p:cSld>
  <p:clrMapOvr>
    <a:masterClrMapping/>
  </p:clrMapOvr>
  <p:timing>
    <p:tnLst>
      <p:par>
        <p:cTn id="1" dur="indefinite" restart="never" nodeType="tmRoot"/>
      </p:par>
    </p:tnLst>
  </p:timing>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Map 3">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29600" cy="1066130"/>
          </a:xfrm>
        </p:spPr>
        <p:txBody>
          <a:bodyPr lIns="0" anchor="t" anchorCtr="0">
            <a:noAutofit/>
          </a:bodyPr>
          <a:lstStyle>
            <a:lvl1pPr algn="l">
              <a:lnSpc>
                <a:spcPts val="2600"/>
              </a:lnSpc>
              <a:defRPr sz="26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smtClean="0">
                <a:solidFill>
                  <a:prstClr val="black">
                    <a:tint val="75000"/>
                  </a:prstClr>
                </a:solidFill>
              </a:rPr>
              <a:t>EXAMPLE OF A LONG SECTION TITLE FOR PRESENTATION</a:t>
            </a:r>
            <a:endParaRPr lang="en-CA">
              <a:solidFill>
                <a:prstClr val="black">
                  <a:tint val="75000"/>
                </a:prstClr>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sp>
        <p:nvSpPr>
          <p:cNvPr id="10" name="Espace réservé du texte 9"/>
          <p:cNvSpPr>
            <a:spLocks noGrp="1"/>
          </p:cNvSpPr>
          <p:nvPr>
            <p:ph type="body" sz="quarter" idx="17"/>
          </p:nvPr>
        </p:nvSpPr>
        <p:spPr>
          <a:xfrm>
            <a:off x="5854700" y="5733257"/>
            <a:ext cx="2821756" cy="575468"/>
          </a:xfrm>
        </p:spPr>
        <p:txBody>
          <a:bodyPr lIns="0">
            <a:normAutofit/>
          </a:bodyPr>
          <a:lstStyle>
            <a:lvl1pPr>
              <a:lnSpc>
                <a:spcPts val="900"/>
              </a:lnSpc>
              <a:defRPr sz="600">
                <a:solidFill>
                  <a:srgbClr val="808D97"/>
                </a:solidFill>
              </a:defRPr>
            </a:lvl1pPr>
          </a:lstStyle>
          <a:p>
            <a:pPr lvl="0"/>
            <a:r>
              <a:rPr lang="en-US" noProof="0" smtClean="0"/>
              <a:t>Click to edit Master text styles</a:t>
            </a:r>
          </a:p>
        </p:txBody>
      </p:sp>
      <p:sp>
        <p:nvSpPr>
          <p:cNvPr id="17" name="Espace réservé du contenu 16"/>
          <p:cNvSpPr>
            <a:spLocks noGrp="1"/>
          </p:cNvSpPr>
          <p:nvPr>
            <p:ph sz="quarter" idx="19"/>
          </p:nvPr>
        </p:nvSpPr>
        <p:spPr>
          <a:xfrm>
            <a:off x="5076057" y="2708920"/>
            <a:ext cx="3599632" cy="2880320"/>
          </a:xfrm>
        </p:spPr>
        <p:txBody>
          <a:bodyPr lIns="0"/>
          <a:lstStyle>
            <a:lvl1pPr>
              <a:defRPr sz="1100"/>
            </a:lvl1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6" name="Espace réservé du texte 7"/>
          <p:cNvSpPr>
            <a:spLocks noGrp="1"/>
          </p:cNvSpPr>
          <p:nvPr>
            <p:ph type="body" sz="quarter" idx="16"/>
          </p:nvPr>
        </p:nvSpPr>
        <p:spPr>
          <a:xfrm>
            <a:off x="5076825" y="1772816"/>
            <a:ext cx="3887788" cy="792088"/>
          </a:xfrm>
        </p:spPr>
        <p:txBody>
          <a:bodyPr lIns="0"/>
          <a:lstStyle>
            <a:lvl1pPr marL="0" indent="0">
              <a:spcBef>
                <a:spcPts val="0"/>
              </a:spcBef>
              <a:spcAft>
                <a:spcPts val="0"/>
              </a:spcAft>
              <a:buFont typeface="Arial" pitchFamily="34" charset="0"/>
              <a:buNone/>
              <a:defRPr sz="1300" cap="all" baseline="0"/>
            </a:lvl1pPr>
          </a:lstStyle>
          <a:p>
            <a:pPr lvl="0"/>
            <a:r>
              <a:rPr lang="en-US" noProof="0" smtClean="0"/>
              <a:t>Click to edit Master text styles</a:t>
            </a:r>
          </a:p>
        </p:txBody>
      </p:sp>
      <p:sp>
        <p:nvSpPr>
          <p:cNvPr id="18" name="Rectangle à coins arrondis 17"/>
          <p:cNvSpPr/>
          <p:nvPr userDrawn="1"/>
        </p:nvSpPr>
        <p:spPr>
          <a:xfrm>
            <a:off x="4932040" y="1668015"/>
            <a:ext cx="4824536" cy="896888"/>
          </a:xfrm>
          <a:prstGeom prst="roundRect">
            <a:avLst/>
          </a:prstGeom>
          <a:noFill/>
          <a:ln w="114300">
            <a:solidFill>
              <a:srgbClr val="D3DC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8" name="Espace réservé pour une image  7"/>
          <p:cNvSpPr>
            <a:spLocks noGrp="1"/>
          </p:cNvSpPr>
          <p:nvPr>
            <p:ph type="pic" sz="quarter" idx="20"/>
          </p:nvPr>
        </p:nvSpPr>
        <p:spPr>
          <a:xfrm>
            <a:off x="467544" y="1628800"/>
            <a:ext cx="4104456" cy="4248125"/>
          </a:xfrm>
        </p:spPr>
        <p:txBody>
          <a:bodyPr lIns="0" tIns="0"/>
          <a:lstStyle/>
          <a:p>
            <a:r>
              <a:rPr lang="en-US" smtClean="0"/>
              <a:t>Click icon to add picture</a:t>
            </a:r>
            <a:endParaRPr lang="fr-CA"/>
          </a:p>
        </p:txBody>
      </p:sp>
      <p:pic>
        <p:nvPicPr>
          <p:cNvPr id="11" name="Image 10"/>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Tree>
    <p:extLst>
      <p:ext uri="{BB962C8B-B14F-4D97-AF65-F5344CB8AC3E}">
        <p14:creationId xmlns:p14="http://schemas.microsoft.com/office/powerpoint/2010/main" val="3958134429"/>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Map 1">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29600" cy="418058"/>
          </a:xfrm>
        </p:spPr>
        <p:txBody>
          <a:bodyPr lIns="0" anchor="t" anchorCtr="0">
            <a:noAutofit/>
          </a:bodyPr>
          <a:lstStyle>
            <a:lvl1pPr algn="l">
              <a:defRPr sz="26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noProof="0" smtClean="0"/>
              <a:t>EXAMPLE OF A LONG SECTION TITLE FOR PRESENTATION</a:t>
            </a:r>
            <a:endParaRPr lang="en-CA" noProof="0"/>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noProof="0" smtClean="0"/>
              <a:pPr/>
              <a:t>‹#›</a:t>
            </a:fld>
            <a:endParaRPr lang="en-CA" noProof="0"/>
          </a:p>
        </p:txBody>
      </p:sp>
      <p:sp>
        <p:nvSpPr>
          <p:cNvPr id="14" name="Espace réservé du contenu 13"/>
          <p:cNvSpPr>
            <a:spLocks noGrp="1"/>
          </p:cNvSpPr>
          <p:nvPr>
            <p:ph sz="quarter" idx="13"/>
          </p:nvPr>
        </p:nvSpPr>
        <p:spPr>
          <a:xfrm>
            <a:off x="457200" y="836712"/>
            <a:ext cx="8207375" cy="360040"/>
          </a:xfrm>
        </p:spPr>
        <p:txBody>
          <a:bodyPr lIns="0">
            <a:noAutofit/>
          </a:bodyPr>
          <a:lstStyle>
            <a:lvl1pPr>
              <a:defRPr sz="2000" b="1" cap="all" baseline="0">
                <a:solidFill>
                  <a:srgbClr val="808D97"/>
                </a:solidFill>
              </a:defRPr>
            </a:lvl1pPr>
          </a:lstStyle>
          <a:p>
            <a:pPr lvl="0"/>
            <a:r>
              <a:rPr lang="en-US" noProof="0" smtClean="0"/>
              <a:t>Click to edit Master text styles</a:t>
            </a:r>
          </a:p>
        </p:txBody>
      </p:sp>
      <p:pic>
        <p:nvPicPr>
          <p:cNvPr id="15" name="Imag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
        <p:nvSpPr>
          <p:cNvPr id="7" name="Espace réservé du texte 6"/>
          <p:cNvSpPr>
            <a:spLocks noGrp="1"/>
          </p:cNvSpPr>
          <p:nvPr>
            <p:ph type="body" sz="quarter" idx="14"/>
          </p:nvPr>
        </p:nvSpPr>
        <p:spPr>
          <a:xfrm>
            <a:off x="468313" y="1412875"/>
            <a:ext cx="8208143" cy="431949"/>
          </a:xfrm>
        </p:spPr>
        <p:txBody>
          <a:bodyPr lIns="0"/>
          <a:lstStyle>
            <a:lvl1pPr algn="l">
              <a:spcBef>
                <a:spcPts val="0"/>
              </a:spcBef>
              <a:defRPr sz="1100" cap="all" baseline="0">
                <a:solidFill>
                  <a:srgbClr val="808D97"/>
                </a:solidFill>
              </a:defRPr>
            </a:lvl1pPr>
            <a:lvl2pPr marL="216000" indent="0">
              <a:buNone/>
              <a:defRPr/>
            </a:lvl2pPr>
          </a:lstStyle>
          <a:p>
            <a:pPr lvl="0"/>
            <a:r>
              <a:rPr lang="en-US" noProof="0" smtClean="0"/>
              <a:t>Click to edit Master text styles</a:t>
            </a:r>
          </a:p>
        </p:txBody>
      </p:sp>
      <p:sp>
        <p:nvSpPr>
          <p:cNvPr id="9" name="Espace réservé du texte 8"/>
          <p:cNvSpPr>
            <a:spLocks noGrp="1"/>
          </p:cNvSpPr>
          <p:nvPr>
            <p:ph type="body" sz="quarter" idx="15"/>
          </p:nvPr>
        </p:nvSpPr>
        <p:spPr>
          <a:xfrm>
            <a:off x="467544" y="5805488"/>
            <a:ext cx="8208144" cy="165006"/>
          </a:xfrm>
        </p:spPr>
        <p:txBody>
          <a:bodyPr lIns="0"/>
          <a:lstStyle>
            <a:lvl1pPr>
              <a:defRPr sz="600" i="1">
                <a:solidFill>
                  <a:srgbClr val="808D97"/>
                </a:solidFill>
              </a:defRPr>
            </a:lvl1pPr>
          </a:lstStyle>
          <a:p>
            <a:pPr lvl="0"/>
            <a:r>
              <a:rPr lang="en-US" noProof="0" smtClean="0"/>
              <a:t>Click to edit Master text styles</a:t>
            </a:r>
          </a:p>
        </p:txBody>
      </p:sp>
      <p:sp>
        <p:nvSpPr>
          <p:cNvPr id="8" name="Espace réservé du texte 7"/>
          <p:cNvSpPr>
            <a:spLocks noGrp="1"/>
          </p:cNvSpPr>
          <p:nvPr>
            <p:ph type="body" sz="quarter" idx="16"/>
          </p:nvPr>
        </p:nvSpPr>
        <p:spPr>
          <a:xfrm>
            <a:off x="5076825" y="2132856"/>
            <a:ext cx="3598863" cy="1152128"/>
          </a:xfrm>
        </p:spPr>
        <p:txBody>
          <a:bodyPr lIns="0"/>
          <a:lstStyle>
            <a:lvl1pPr marL="0" indent="0">
              <a:spcBef>
                <a:spcPts val="0"/>
              </a:spcBef>
              <a:spcAft>
                <a:spcPts val="0"/>
              </a:spcAft>
              <a:buFont typeface="Arial" pitchFamily="34" charset="0"/>
              <a:buNone/>
              <a:defRPr sz="1100" cap="all" baseline="0">
                <a:latin typeface="Arial Black" pitchFamily="34" charset="0"/>
              </a:defRPr>
            </a:lvl1pPr>
            <a:lvl2pPr marL="0" indent="-144000">
              <a:buFont typeface="Arial" pitchFamily="34" charset="0"/>
              <a:buChar char="•"/>
              <a:defRPr/>
            </a:lvl2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0" name="Espace réservé du texte 9"/>
          <p:cNvSpPr>
            <a:spLocks noGrp="1"/>
          </p:cNvSpPr>
          <p:nvPr>
            <p:ph type="body" sz="quarter" idx="17"/>
          </p:nvPr>
        </p:nvSpPr>
        <p:spPr>
          <a:xfrm>
            <a:off x="468313" y="5589364"/>
            <a:ext cx="8207375" cy="215900"/>
          </a:xfrm>
        </p:spPr>
        <p:txBody>
          <a:bodyPr lIns="0"/>
          <a:lstStyle>
            <a:lvl1pPr>
              <a:defRPr sz="1100">
                <a:solidFill>
                  <a:srgbClr val="808D97"/>
                </a:solidFill>
              </a:defRPr>
            </a:lvl1pPr>
          </a:lstStyle>
          <a:p>
            <a:pPr lvl="0"/>
            <a:r>
              <a:rPr lang="en-US" noProof="0" smtClean="0"/>
              <a:t>Click to edit Master text styles</a:t>
            </a:r>
          </a:p>
        </p:txBody>
      </p:sp>
      <p:sp>
        <p:nvSpPr>
          <p:cNvPr id="13" name="Espace réservé pour une image  7"/>
          <p:cNvSpPr>
            <a:spLocks noGrp="1"/>
          </p:cNvSpPr>
          <p:nvPr>
            <p:ph type="pic" sz="quarter" idx="20"/>
          </p:nvPr>
        </p:nvSpPr>
        <p:spPr>
          <a:xfrm>
            <a:off x="467544" y="2132857"/>
            <a:ext cx="4104456" cy="3456384"/>
          </a:xfrm>
        </p:spPr>
        <p:txBody>
          <a:bodyPr lIns="0" tIns="0"/>
          <a:lstStyle/>
          <a:p>
            <a:r>
              <a:rPr lang="en-US" smtClean="0"/>
              <a:t>Click icon to add picture</a:t>
            </a:r>
            <a:endParaRPr lang="fr-CA"/>
          </a:p>
        </p:txBody>
      </p:sp>
      <p:sp>
        <p:nvSpPr>
          <p:cNvPr id="11" name="Espace réservé du contenu 10"/>
          <p:cNvSpPr>
            <a:spLocks noGrp="1"/>
          </p:cNvSpPr>
          <p:nvPr>
            <p:ph sz="quarter" idx="21"/>
          </p:nvPr>
        </p:nvSpPr>
        <p:spPr>
          <a:xfrm>
            <a:off x="5076825" y="3500438"/>
            <a:ext cx="3671888" cy="2089150"/>
          </a:xfrm>
        </p:spPr>
        <p:txBody>
          <a:bodyPr lIns="0" tIns="0" rIns="0" bIns="0"/>
          <a:lstStyle>
            <a:lvl1pPr>
              <a:defRPr cap="all" baseline="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dirty="0"/>
          </a:p>
        </p:txBody>
      </p:sp>
    </p:spTree>
    <p:extLst>
      <p:ext uri="{BB962C8B-B14F-4D97-AF65-F5344CB8AC3E}">
        <p14:creationId xmlns:p14="http://schemas.microsoft.com/office/powerpoint/2010/main" val="471457517"/>
      </p:ext>
    </p:extLst>
  </p:cSld>
  <p:clrMapOvr>
    <a:masterClrMapping/>
  </p:clrMapOvr>
  <p:timing>
    <p:tnLst>
      <p:par>
        <p:cTn id="1" dur="indefinite" restart="never" nodeType="tmRoot"/>
      </p:par>
    </p:tnLst>
  </p:timing>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Map 4">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smtClean="0">
                <a:solidFill>
                  <a:prstClr val="black">
                    <a:tint val="75000"/>
                  </a:prstClr>
                </a:solidFill>
              </a:rPr>
              <a:t>EXAMPLE OF A LONG SECTION TITLE FOR PRESENTATION</a:t>
            </a:r>
            <a:endParaRPr lang="en-CA">
              <a:solidFill>
                <a:prstClr val="black">
                  <a:tint val="75000"/>
                </a:prstClr>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sp>
        <p:nvSpPr>
          <p:cNvPr id="10" name="Espace réservé du texte 9"/>
          <p:cNvSpPr>
            <a:spLocks noGrp="1"/>
          </p:cNvSpPr>
          <p:nvPr>
            <p:ph type="body" sz="quarter" idx="17"/>
          </p:nvPr>
        </p:nvSpPr>
        <p:spPr>
          <a:xfrm>
            <a:off x="467544" y="5733257"/>
            <a:ext cx="8208912" cy="575468"/>
          </a:xfrm>
        </p:spPr>
        <p:txBody>
          <a:bodyPr lIns="0">
            <a:normAutofit/>
          </a:bodyPr>
          <a:lstStyle>
            <a:lvl1pPr>
              <a:lnSpc>
                <a:spcPts val="900"/>
              </a:lnSpc>
              <a:defRPr sz="1100" b="1" cap="all" baseline="0">
                <a:solidFill>
                  <a:schemeClr val="tx1"/>
                </a:solidFill>
              </a:defRPr>
            </a:lvl1pPr>
          </a:lstStyle>
          <a:p>
            <a:pPr lvl="0"/>
            <a:r>
              <a:rPr lang="en-US" noProof="0" smtClean="0"/>
              <a:t>Click to edit Master text styles</a:t>
            </a:r>
          </a:p>
        </p:txBody>
      </p:sp>
      <p:sp>
        <p:nvSpPr>
          <p:cNvPr id="8" name="Espace réservé pour une image  7"/>
          <p:cNvSpPr>
            <a:spLocks noGrp="1"/>
          </p:cNvSpPr>
          <p:nvPr>
            <p:ph type="pic" sz="quarter" idx="20"/>
          </p:nvPr>
        </p:nvSpPr>
        <p:spPr>
          <a:xfrm>
            <a:off x="467544" y="1700807"/>
            <a:ext cx="8208912" cy="4032449"/>
          </a:xfrm>
        </p:spPr>
        <p:txBody>
          <a:bodyPr lIns="0" tIns="0"/>
          <a:lstStyle/>
          <a:p>
            <a:r>
              <a:rPr lang="en-US" smtClean="0"/>
              <a:t>Click icon to add picture</a:t>
            </a:r>
            <a:endParaRPr lang="fr-CA" dirty="0"/>
          </a:p>
        </p:txBody>
      </p:sp>
      <p:sp>
        <p:nvSpPr>
          <p:cNvPr id="11" name="Titre 1"/>
          <p:cNvSpPr>
            <a:spLocks noGrp="1"/>
          </p:cNvSpPr>
          <p:nvPr>
            <p:ph type="title"/>
          </p:nvPr>
        </p:nvSpPr>
        <p:spPr>
          <a:xfrm>
            <a:off x="457200" y="418654"/>
            <a:ext cx="8229600" cy="418058"/>
          </a:xfrm>
        </p:spPr>
        <p:txBody>
          <a:bodyPr lIns="0" anchor="t" anchorCtr="0">
            <a:noAutofit/>
          </a:bodyPr>
          <a:lstStyle>
            <a:lvl1pPr algn="l">
              <a:defRPr sz="26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12" name="Espace réservé du contenu 13"/>
          <p:cNvSpPr>
            <a:spLocks noGrp="1"/>
          </p:cNvSpPr>
          <p:nvPr>
            <p:ph sz="quarter" idx="13"/>
          </p:nvPr>
        </p:nvSpPr>
        <p:spPr>
          <a:xfrm>
            <a:off x="457200" y="836712"/>
            <a:ext cx="8264769" cy="360040"/>
          </a:xfrm>
        </p:spPr>
        <p:txBody>
          <a:bodyPr lIns="0">
            <a:noAutofit/>
          </a:bodyPr>
          <a:lstStyle>
            <a:lvl1pPr>
              <a:defRPr sz="2000" b="1" cap="all" baseline="0">
                <a:solidFill>
                  <a:srgbClr val="808D97"/>
                </a:solidFill>
              </a:defRPr>
            </a:lvl1pPr>
          </a:lstStyle>
          <a:p>
            <a:pPr lvl="0"/>
            <a:r>
              <a:rPr lang="en-US" noProof="0" smtClean="0"/>
              <a:t>Click to edit Master text styles</a:t>
            </a:r>
          </a:p>
        </p:txBody>
      </p:sp>
      <p:sp>
        <p:nvSpPr>
          <p:cNvPr id="4" name="Espace réservé du texte 3"/>
          <p:cNvSpPr>
            <a:spLocks noGrp="1"/>
          </p:cNvSpPr>
          <p:nvPr>
            <p:ph type="body" sz="quarter" idx="21"/>
          </p:nvPr>
        </p:nvSpPr>
        <p:spPr>
          <a:xfrm>
            <a:off x="467544" y="1341438"/>
            <a:ext cx="8208912" cy="358775"/>
          </a:xfrm>
        </p:spPr>
        <p:txBody>
          <a:bodyPr lIns="0"/>
          <a:lstStyle>
            <a:lvl1pPr>
              <a:tabLst>
                <a:tab pos="3771900" algn="ctr"/>
                <a:tab pos="6273800" algn="ctr"/>
              </a:tabLst>
              <a:defRPr b="1" cap="all" baseline="0"/>
            </a:lvl1pPr>
            <a:lvl2pPr>
              <a:defRPr u="none"/>
            </a:lvl2pPr>
            <a:lvl3pPr>
              <a:defRPr u="none"/>
            </a:lvl3pPr>
            <a:lvl4pPr>
              <a:defRPr u="none"/>
            </a:lvl4pPr>
            <a:lvl5pPr>
              <a:defRPr u="none"/>
            </a:lvl5pPr>
          </a:lstStyle>
          <a:p>
            <a:pPr lvl="0"/>
            <a:r>
              <a:rPr lang="en-US" smtClean="0"/>
              <a:t>Click to edit Master text styles</a:t>
            </a:r>
          </a:p>
        </p:txBody>
      </p:sp>
      <p:pic>
        <p:nvPicPr>
          <p:cNvPr id="13" name="Image 12"/>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Tree>
    <p:extLst>
      <p:ext uri="{BB962C8B-B14F-4D97-AF65-F5344CB8AC3E}">
        <p14:creationId xmlns:p14="http://schemas.microsoft.com/office/powerpoint/2010/main" val="3796499819"/>
      </p:ext>
    </p:extLst>
  </p:cSld>
  <p:clrMapOvr>
    <a:masterClrMapping/>
  </p:clrMapOvr>
  <p:timing>
    <p:tnLst>
      <p:par>
        <p:cTn id="1" dur="indefinite" restart="never" nodeType="tmRoot"/>
      </p:par>
    </p:tnLst>
  </p:timing>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Map 5">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smtClean="0">
                <a:solidFill>
                  <a:prstClr val="black">
                    <a:tint val="75000"/>
                  </a:prstClr>
                </a:solidFill>
              </a:rPr>
              <a:t>EXAMPLE OF A LONG SECTION TITLE FOR PRESENTATION</a:t>
            </a:r>
            <a:endParaRPr lang="en-CA">
              <a:solidFill>
                <a:prstClr val="black">
                  <a:tint val="75000"/>
                </a:prstClr>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sp>
        <p:nvSpPr>
          <p:cNvPr id="8" name="Espace réservé pour une image  7"/>
          <p:cNvSpPr>
            <a:spLocks noGrp="1"/>
          </p:cNvSpPr>
          <p:nvPr>
            <p:ph type="pic" sz="quarter" idx="20"/>
          </p:nvPr>
        </p:nvSpPr>
        <p:spPr>
          <a:xfrm>
            <a:off x="467544" y="1700807"/>
            <a:ext cx="8208912" cy="4032449"/>
          </a:xfrm>
        </p:spPr>
        <p:txBody>
          <a:bodyPr lIns="0" tIns="0"/>
          <a:lstStyle/>
          <a:p>
            <a:r>
              <a:rPr lang="en-US" smtClean="0"/>
              <a:t>Click icon to add picture</a:t>
            </a:r>
            <a:endParaRPr lang="fr-CA" dirty="0"/>
          </a:p>
        </p:txBody>
      </p:sp>
      <p:sp>
        <p:nvSpPr>
          <p:cNvPr id="11" name="Titre 1"/>
          <p:cNvSpPr>
            <a:spLocks noGrp="1"/>
          </p:cNvSpPr>
          <p:nvPr>
            <p:ph type="title"/>
          </p:nvPr>
        </p:nvSpPr>
        <p:spPr>
          <a:xfrm>
            <a:off x="457200" y="418654"/>
            <a:ext cx="8229600" cy="418058"/>
          </a:xfrm>
        </p:spPr>
        <p:txBody>
          <a:bodyPr lIns="0" anchor="t" anchorCtr="0">
            <a:noAutofit/>
          </a:bodyPr>
          <a:lstStyle>
            <a:lvl1pPr algn="l">
              <a:defRPr sz="26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12" name="Espace réservé du contenu 13"/>
          <p:cNvSpPr>
            <a:spLocks noGrp="1"/>
          </p:cNvSpPr>
          <p:nvPr>
            <p:ph sz="quarter" idx="13"/>
          </p:nvPr>
        </p:nvSpPr>
        <p:spPr>
          <a:xfrm>
            <a:off x="457200" y="836712"/>
            <a:ext cx="8264769" cy="360040"/>
          </a:xfrm>
        </p:spPr>
        <p:txBody>
          <a:bodyPr lIns="0">
            <a:noAutofit/>
          </a:bodyPr>
          <a:lstStyle>
            <a:lvl1pPr>
              <a:defRPr sz="2000" b="1" cap="all" baseline="0">
                <a:solidFill>
                  <a:srgbClr val="808D97"/>
                </a:solidFill>
              </a:defRPr>
            </a:lvl1pPr>
          </a:lstStyle>
          <a:p>
            <a:pPr lvl="0"/>
            <a:r>
              <a:rPr lang="en-US" noProof="0" smtClean="0"/>
              <a:t>Click to edit Master text styles</a:t>
            </a:r>
          </a:p>
        </p:txBody>
      </p:sp>
      <p:pic>
        <p:nvPicPr>
          <p:cNvPr id="10" name="Imag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86600" y="6309360"/>
            <a:ext cx="1612362" cy="343678"/>
          </a:xfrm>
          <a:prstGeom prst="rect">
            <a:avLst/>
          </a:prstGeom>
        </p:spPr>
      </p:pic>
    </p:spTree>
    <p:extLst>
      <p:ext uri="{BB962C8B-B14F-4D97-AF65-F5344CB8AC3E}">
        <p14:creationId xmlns:p14="http://schemas.microsoft.com/office/powerpoint/2010/main" val="4256441482"/>
      </p:ext>
    </p:extLst>
  </p:cSld>
  <p:clrMapOvr>
    <a:masterClrMapping/>
  </p:clrMapOvr>
  <p:timing>
    <p:tnLst>
      <p:par>
        <p:cTn id="1" dur="indefinite" restart="never" nodeType="tmRoot"/>
      </p:par>
    </p:tnLst>
  </p:timing>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End 1">
    <p:bg>
      <p:bgRef idx="1001">
        <a:schemeClr val="bg1"/>
      </p:bgRef>
    </p:bg>
    <p:spTree>
      <p:nvGrpSpPr>
        <p:cNvPr id="1" name=""/>
        <p:cNvGrpSpPr/>
        <p:nvPr/>
      </p:nvGrpSpPr>
      <p:grpSpPr>
        <a:xfrm>
          <a:off x="0" y="0"/>
          <a:ext cx="0" cy="0"/>
          <a:chOff x="0" y="0"/>
          <a:chExt cx="0" cy="0"/>
        </a:xfrm>
      </p:grpSpPr>
      <p:pic>
        <p:nvPicPr>
          <p:cNvPr id="8" name="Imag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444208" y="5916960"/>
            <a:ext cx="2393314" cy="752400"/>
          </a:xfrm>
          <a:prstGeom prst="rect">
            <a:avLst/>
          </a:prstGeom>
        </p:spPr>
      </p:pic>
      <p:pic>
        <p:nvPicPr>
          <p:cNvPr id="2" name="Image 1"/>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350664" y="1837202"/>
            <a:ext cx="8469808" cy="2946147"/>
          </a:xfrm>
          <a:prstGeom prst="rect">
            <a:avLst/>
          </a:prstGeom>
        </p:spPr>
      </p:pic>
    </p:spTree>
    <p:extLst>
      <p:ext uri="{BB962C8B-B14F-4D97-AF65-F5344CB8AC3E}">
        <p14:creationId xmlns:p14="http://schemas.microsoft.com/office/powerpoint/2010/main" val="407548170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353.xml><?xml version="1.0" encoding="utf-8"?>
<p:sldLayout xmlns:a="http://schemas.openxmlformats.org/drawingml/2006/main" xmlns:r="http://schemas.openxmlformats.org/officeDocument/2006/relationships" xmlns:p="http://schemas.openxmlformats.org/presentationml/2006/main" userDrawn="1">
  <p:cSld name="Title and Content 16 pt">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a:lvl1pPr>
          </a:lstStyle>
          <a:p>
            <a:r>
              <a:rPr lang="en-CA" noProof="0" smtClean="0"/>
              <a:t>Click to edit title</a:t>
            </a:r>
            <a:endParaRPr lang="en-CA" dirty="0"/>
          </a:p>
        </p:txBody>
      </p:sp>
      <p:sp>
        <p:nvSpPr>
          <p:cNvPr id="3" name="Espace réservé du contenu 2"/>
          <p:cNvSpPr>
            <a:spLocks noGrp="1"/>
          </p:cNvSpPr>
          <p:nvPr>
            <p:ph idx="1" hasCustomPrompt="1"/>
          </p:nvPr>
        </p:nvSpPr>
        <p:spPr>
          <a:xfrm>
            <a:off x="350729" y="1196752"/>
            <a:ext cx="8397735" cy="4752528"/>
          </a:xfrm>
        </p:spPr>
        <p:txBody>
          <a:bodyPr lIns="0" rIns="72000">
            <a:normAutofit/>
          </a:bodyPr>
          <a:lstStyle>
            <a:lvl1pPr>
              <a:lnSpc>
                <a:spcPct val="100000"/>
              </a:lnSpc>
              <a:spcBef>
                <a:spcPts val="600"/>
              </a:spcBef>
              <a:defRPr sz="1600"/>
            </a:lvl1pPr>
            <a:lvl2pPr>
              <a:lnSpc>
                <a:spcPct val="100000"/>
              </a:lnSpc>
              <a:spcBef>
                <a:spcPts val="600"/>
              </a:spcBef>
              <a:buClr>
                <a:srgbClr val="8996A0"/>
              </a:buClr>
              <a:defRPr sz="1600"/>
            </a:lvl2pPr>
            <a:lvl3pPr>
              <a:lnSpc>
                <a:spcPct val="100000"/>
              </a:lnSpc>
              <a:spcBef>
                <a:spcPts val="600"/>
              </a:spcBef>
              <a:buClr>
                <a:srgbClr val="8996A0"/>
              </a:buClr>
              <a:defRPr sz="1600"/>
            </a:lvl3pPr>
            <a:lvl4pPr>
              <a:lnSpc>
                <a:spcPct val="100000"/>
              </a:lnSpc>
              <a:spcBef>
                <a:spcPts val="600"/>
              </a:spcBef>
              <a:buClr>
                <a:srgbClr val="8996A0"/>
              </a:buClr>
              <a:defRPr sz="1600"/>
            </a:lvl4pPr>
            <a:lvl5pPr>
              <a:lnSpc>
                <a:spcPts val="1600"/>
              </a:lnSpc>
              <a:spcBef>
                <a:spcPts val="600"/>
              </a:spcBef>
              <a:buClr>
                <a:srgbClr val="8996A0"/>
              </a:buClr>
              <a:defRPr sz="1600"/>
            </a:lvl5p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p:txBody>
      </p:sp>
      <p:sp>
        <p:nvSpPr>
          <p:cNvPr id="11" name="Espace réservé du numéro de diapositive 5"/>
          <p:cNvSpPr>
            <a:spLocks noGrp="1"/>
          </p:cNvSpPr>
          <p:nvPr>
            <p:ph type="sldNum" sz="quarter" idx="12"/>
          </p:nvPr>
        </p:nvSpPr>
        <p:spPr>
          <a:xfrm>
            <a:off x="360040" y="6308725"/>
            <a:ext cx="323528" cy="360000"/>
          </a:xfrm>
          <a:prstGeom prst="rect">
            <a:avLst/>
          </a:prstGeom>
        </p:spPr>
        <p:txBody>
          <a:bodyPr/>
          <a:lstStyle/>
          <a:p>
            <a:fld id="{CCEA77D5-0B01-41C0-8AB2-471B057BD053}" type="slidenum">
              <a:rPr lang="en-CA" smtClean="0">
                <a:solidFill>
                  <a:prstClr val="black">
                    <a:tint val="75000"/>
                  </a:prstClr>
                </a:solidFill>
              </a:rPr>
              <a:pPr/>
              <a:t>‹#›</a:t>
            </a:fld>
            <a:endParaRPr lang="en-CA" dirty="0">
              <a:solidFill>
                <a:prstClr val="black">
                  <a:tint val="75000"/>
                </a:prstClr>
              </a:solidFill>
            </a:endParaRPr>
          </a:p>
        </p:txBody>
      </p:sp>
      <p:sp>
        <p:nvSpPr>
          <p:cNvPr id="6"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Tree>
    <p:extLst>
      <p:ext uri="{BB962C8B-B14F-4D97-AF65-F5344CB8AC3E}">
        <p14:creationId xmlns:p14="http://schemas.microsoft.com/office/powerpoint/2010/main" val="4154367400"/>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14"/>
          <p:cNvSpPr>
            <a:spLocks noGrp="1" noChangeArrowheads="1"/>
          </p:cNvSpPr>
          <p:nvPr>
            <p:ph type="dt" sz="half" idx="10"/>
          </p:nvPr>
        </p:nvSpPr>
        <p:spPr>
          <a:xfrm>
            <a:off x="6634163" y="6715125"/>
            <a:ext cx="2133600" cy="125413"/>
          </a:xfrm>
          <a:prstGeom prst="rect">
            <a:avLst/>
          </a:prstGeom>
          <a:ln/>
        </p:spPr>
        <p:txBody>
          <a:bodyPr/>
          <a:lstStyle>
            <a:lvl1pPr>
              <a:defRPr/>
            </a:lvl1pPr>
          </a:lstStyle>
          <a:p>
            <a:pPr>
              <a:defRPr/>
            </a:pPr>
            <a:r>
              <a:rPr lang="de-DE">
                <a:solidFill>
                  <a:prstClr val="black">
                    <a:tint val="75000"/>
                  </a:prstClr>
                </a:solidFill>
              </a:rPr>
              <a:t>31/03/08</a:t>
            </a:r>
          </a:p>
        </p:txBody>
      </p:sp>
      <p:sp>
        <p:nvSpPr>
          <p:cNvPr id="3" name="Rectangle 15"/>
          <p:cNvSpPr>
            <a:spLocks noGrp="1" noChangeArrowheads="1"/>
          </p:cNvSpPr>
          <p:nvPr>
            <p:ph type="sldNum" sz="quarter" idx="11"/>
          </p:nvPr>
        </p:nvSpPr>
        <p:spPr>
          <a:ln/>
        </p:spPr>
        <p:txBody>
          <a:bodyPr/>
          <a:lstStyle>
            <a:lvl1pPr>
              <a:defRPr/>
            </a:lvl1pPr>
          </a:lstStyle>
          <a:p>
            <a:pPr>
              <a:defRPr/>
            </a:pPr>
            <a:fld id="{B3CAB942-0C7C-456D-9E66-C2A8E904C236}" type="slidenum">
              <a:rPr lang="en-CA">
                <a:solidFill>
                  <a:prstClr val="black">
                    <a:tint val="75000"/>
                  </a:prstClr>
                </a:solidFill>
              </a:rPr>
              <a:pPr>
                <a:defRPr/>
              </a:pPr>
              <a:t>‹#›</a:t>
            </a:fld>
            <a:endParaRPr lang="en-CA" dirty="0">
              <a:solidFill>
                <a:prstClr val="black">
                  <a:tint val="75000"/>
                </a:prstClr>
              </a:solidFill>
            </a:endParaRPr>
          </a:p>
        </p:txBody>
      </p:sp>
      <p:sp>
        <p:nvSpPr>
          <p:cNvPr id="4" name="Rectangle 17"/>
          <p:cNvSpPr>
            <a:spLocks noGrp="1" noChangeArrowheads="1"/>
          </p:cNvSpPr>
          <p:nvPr>
            <p:ph type="ftr" sz="quarter" idx="12"/>
          </p:nvPr>
        </p:nvSpPr>
        <p:spPr>
          <a:xfrm>
            <a:off x="898525" y="6323013"/>
            <a:ext cx="5243513" cy="252412"/>
          </a:xfrm>
          <a:prstGeom prst="rect">
            <a:avLst/>
          </a:prstGeom>
          <a:ln/>
        </p:spPr>
        <p:txBody>
          <a:bodyPr/>
          <a:lstStyle>
            <a:lvl1pPr>
              <a:defRPr/>
            </a:lvl1pPr>
          </a:lstStyle>
          <a:p>
            <a:pPr>
              <a:defRPr/>
            </a:pPr>
            <a:r>
              <a:rPr lang="de-DE">
                <a:solidFill>
                  <a:prstClr val="black">
                    <a:tint val="75000"/>
                  </a:prstClr>
                </a:solidFill>
              </a:rPr>
              <a:t>PRIVATE AND CONFIDENTIAL</a:t>
            </a:r>
          </a:p>
        </p:txBody>
      </p:sp>
    </p:spTree>
    <p:extLst>
      <p:ext uri="{BB962C8B-B14F-4D97-AF65-F5344CB8AC3E}">
        <p14:creationId xmlns:p14="http://schemas.microsoft.com/office/powerpoint/2010/main" val="1714731265"/>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Diapositive de titre">
    <p:bg>
      <p:bgRef idx="1001">
        <a:schemeClr val="bg1"/>
      </p:bgRef>
    </p:bg>
    <p:spTree>
      <p:nvGrpSpPr>
        <p:cNvPr id="1" name=""/>
        <p:cNvGrpSpPr/>
        <p:nvPr/>
      </p:nvGrpSpPr>
      <p:grpSpPr>
        <a:xfrm>
          <a:off x="0" y="0"/>
          <a:ext cx="0" cy="0"/>
          <a:chOff x="0" y="0"/>
          <a:chExt cx="0" cy="0"/>
        </a:xfrm>
      </p:grpSpPr>
      <p:sp>
        <p:nvSpPr>
          <p:cNvPr id="10" name="Rectangle 9"/>
          <p:cNvSpPr/>
          <p:nvPr userDrawn="1"/>
        </p:nvSpPr>
        <p:spPr>
          <a:xfrm>
            <a:off x="-36512" y="0"/>
            <a:ext cx="9144000" cy="6250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graphicFrame>
        <p:nvGraphicFramePr>
          <p:cNvPr id="9" name="Object 8" hidden="1"/>
          <p:cNvGraphicFramePr>
            <a:graphicFrameLocks noChangeAspect="1"/>
          </p:cNvGraphicFramePr>
          <p:nvPr>
            <p:custDataLst>
              <p:tags r:id="rId2"/>
            </p:custDataLst>
            <p:extLst>
              <p:ext uri="{D42A27DB-BD31-4B8C-83A1-F6EECF244321}">
                <p14:modId xmlns:p14="http://schemas.microsoft.com/office/powerpoint/2010/main" val="302994061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87399"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8" name="Image 7"/>
          <p:cNvPicPr>
            <a:picLocks noChangeAspect="1"/>
          </p:cNvPicPr>
          <p:nvPr userDrawn="1"/>
        </p:nvPicPr>
        <p:blipFill rotWithShape="1">
          <a:blip r:embed="rId6" cstate="email">
            <a:extLst>
              <a:ext uri="{28A0092B-C50C-407E-A947-70E740481C1C}">
                <a14:useLocalDpi xmlns:a14="http://schemas.microsoft.com/office/drawing/2010/main" val="0"/>
              </a:ext>
            </a:extLst>
          </a:blip>
          <a:srcRect r="18542"/>
          <a:stretch/>
        </p:blipFill>
        <p:spPr>
          <a:xfrm>
            <a:off x="5220072" y="130145"/>
            <a:ext cx="3923929" cy="5845581"/>
          </a:xfrm>
          <a:prstGeom prst="rect">
            <a:avLst/>
          </a:prstGeom>
        </p:spPr>
      </p:pic>
      <p:sp>
        <p:nvSpPr>
          <p:cNvPr id="14" name="Title 1"/>
          <p:cNvSpPr>
            <a:spLocks noGrp="1"/>
          </p:cNvSpPr>
          <p:nvPr>
            <p:ph type="ctrTitle"/>
          </p:nvPr>
        </p:nvSpPr>
        <p:spPr>
          <a:xfrm>
            <a:off x="5580112" y="836712"/>
            <a:ext cx="3168352" cy="2376264"/>
          </a:xfrm>
        </p:spPr>
        <p:txBody>
          <a:bodyPr anchor="ctr" anchorCtr="0"/>
          <a:lstStyle/>
          <a:p>
            <a:r>
              <a:rPr lang="en-US" smtClean="0"/>
              <a:t>Click to edit Master title style</a:t>
            </a:r>
            <a:endParaRPr lang="en-CA" dirty="0"/>
          </a:p>
        </p:txBody>
      </p:sp>
      <p:sp>
        <p:nvSpPr>
          <p:cNvPr id="15" name="Sous-titre 2"/>
          <p:cNvSpPr>
            <a:spLocks noGrp="1"/>
          </p:cNvSpPr>
          <p:nvPr>
            <p:ph type="subTitle" idx="1"/>
          </p:nvPr>
        </p:nvSpPr>
        <p:spPr>
          <a:xfrm>
            <a:off x="5580112" y="3356992"/>
            <a:ext cx="3168352" cy="2281808"/>
          </a:xfrm>
        </p:spPr>
        <p:txBody>
          <a:bodyPr anchor="ctr" anchorCtr="0">
            <a:normAutofit/>
          </a:bodyPr>
          <a:lstStyle>
            <a:lvl1pPr marL="0" indent="0" algn="l">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CA" dirty="0"/>
          </a:p>
        </p:txBody>
      </p:sp>
      <p:pic>
        <p:nvPicPr>
          <p:cNvPr id="16" name="Image 15"/>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36512" y="0"/>
            <a:ext cx="5056548" cy="6858000"/>
          </a:xfrm>
          <a:prstGeom prst="rect">
            <a:avLst/>
          </a:prstGeom>
        </p:spPr>
      </p:pic>
    </p:spTree>
    <p:extLst>
      <p:ext uri="{BB962C8B-B14F-4D97-AF65-F5344CB8AC3E}">
        <p14:creationId xmlns:p14="http://schemas.microsoft.com/office/powerpoint/2010/main" val="300520284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356.xml><?xml version="1.0" encoding="utf-8"?>
<p:sldLayout xmlns:a="http://schemas.openxmlformats.org/drawingml/2006/main" xmlns:r="http://schemas.openxmlformats.org/officeDocument/2006/relationships" xmlns:p="http://schemas.openxmlformats.org/presentationml/2006/main" preserve="1" userDrawn="1">
  <p:cSld name="Group Title slide">
    <p:bg>
      <p:bgRef idx="1001">
        <a:schemeClr val="bg1"/>
      </p:bgRef>
    </p:bg>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2"/>
            </p:custDataLst>
            <p:extLst>
              <p:ext uri="{D42A27DB-BD31-4B8C-83A1-F6EECF244321}">
                <p14:modId xmlns:p14="http://schemas.microsoft.com/office/powerpoint/2010/main" val="358736498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88423"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5"/>
          <p:cNvSpPr/>
          <p:nvPr userDrawn="1"/>
        </p:nvSpPr>
        <p:spPr>
          <a:xfrm>
            <a:off x="0" y="0"/>
            <a:ext cx="9144000" cy="6250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pic>
        <p:nvPicPr>
          <p:cNvPr id="8" name="Image 7"/>
          <p:cNvPicPr>
            <a:picLocks noChangeAspect="1"/>
          </p:cNvPicPr>
          <p:nvPr userDrawn="1"/>
        </p:nvPicPr>
        <p:blipFill rotWithShape="1">
          <a:blip r:embed="rId6" cstate="email">
            <a:extLst>
              <a:ext uri="{28A0092B-C50C-407E-A947-70E740481C1C}">
                <a14:useLocalDpi xmlns:a14="http://schemas.microsoft.com/office/drawing/2010/main" val="0"/>
              </a:ext>
            </a:extLst>
          </a:blip>
          <a:srcRect r="18542"/>
          <a:stretch/>
        </p:blipFill>
        <p:spPr>
          <a:xfrm>
            <a:off x="5220072" y="130145"/>
            <a:ext cx="3923929" cy="5845581"/>
          </a:xfrm>
          <a:prstGeom prst="rect">
            <a:avLst/>
          </a:prstGeom>
        </p:spPr>
      </p:pic>
      <p:sp>
        <p:nvSpPr>
          <p:cNvPr id="10" name="Titre 1"/>
          <p:cNvSpPr>
            <a:spLocks noGrp="1"/>
          </p:cNvSpPr>
          <p:nvPr userDrawn="1">
            <p:ph type="ctrTitle" hasCustomPrompt="1"/>
          </p:nvPr>
        </p:nvSpPr>
        <p:spPr>
          <a:xfrm>
            <a:off x="5580112" y="836712"/>
            <a:ext cx="3168352" cy="2376264"/>
          </a:xfrm>
        </p:spPr>
        <p:txBody>
          <a:bodyPr anchor="ctr" anchorCtr="0">
            <a:normAutofit/>
          </a:bodyPr>
          <a:lstStyle>
            <a:lvl1pPr algn="l">
              <a:lnSpc>
                <a:spcPct val="100000"/>
              </a:lnSpc>
              <a:defRPr sz="2000" cap="none" baseline="0">
                <a:solidFill>
                  <a:schemeClr val="accent1"/>
                </a:solidFill>
                <a:latin typeface="Arial Black" pitchFamily="34" charset="0"/>
              </a:defRPr>
            </a:lvl1pPr>
          </a:lstStyle>
          <a:p>
            <a:r>
              <a:rPr lang="en-CA" noProof="0" smtClean="0"/>
              <a:t>Click to edit title</a:t>
            </a:r>
            <a:endParaRPr lang="en-CA" noProof="0"/>
          </a:p>
        </p:txBody>
      </p:sp>
      <p:sp>
        <p:nvSpPr>
          <p:cNvPr id="17" name="Text Placeholder 16"/>
          <p:cNvSpPr>
            <a:spLocks noGrp="1"/>
          </p:cNvSpPr>
          <p:nvPr>
            <p:ph type="body" sz="quarter" idx="10" hasCustomPrompt="1"/>
          </p:nvPr>
        </p:nvSpPr>
        <p:spPr>
          <a:xfrm>
            <a:off x="5580063" y="3357563"/>
            <a:ext cx="3168650" cy="2232025"/>
          </a:xfrm>
        </p:spPr>
        <p:txBody>
          <a:bodyPr anchor="ctr">
            <a:normAutofit/>
          </a:bodyPr>
          <a:lstStyle>
            <a:lvl1pPr>
              <a:lnSpc>
                <a:spcPct val="100000"/>
              </a:lnSpc>
              <a:defRPr sz="1400">
                <a:solidFill>
                  <a:srgbClr val="808D97"/>
                </a:solidFill>
              </a:defRPr>
            </a:lvl1pPr>
          </a:lstStyle>
          <a:p>
            <a:pPr lvl="0"/>
            <a:r>
              <a:rPr lang="en-CA" noProof="0" smtClean="0"/>
              <a:t>Click to add presenter and date</a:t>
            </a:r>
          </a:p>
        </p:txBody>
      </p:sp>
      <p:sp>
        <p:nvSpPr>
          <p:cNvPr id="3" name="Espace réservé pour une image  2"/>
          <p:cNvSpPr>
            <a:spLocks noGrp="1"/>
          </p:cNvSpPr>
          <p:nvPr>
            <p:ph type="pic" sz="quarter" idx="11"/>
          </p:nvPr>
        </p:nvSpPr>
        <p:spPr>
          <a:xfrm>
            <a:off x="0" y="0"/>
            <a:ext cx="5076056" cy="6858000"/>
          </a:xfrm>
        </p:spPr>
        <p:txBody>
          <a:bodyPr/>
          <a:lstStyle/>
          <a:p>
            <a:r>
              <a:rPr lang="en-US" smtClean="0"/>
              <a:t>Click icon to add picture</a:t>
            </a:r>
            <a:endParaRPr lang="fr-CA"/>
          </a:p>
        </p:txBody>
      </p:sp>
    </p:spTree>
    <p:extLst>
      <p:ext uri="{BB962C8B-B14F-4D97-AF65-F5344CB8AC3E}">
        <p14:creationId xmlns:p14="http://schemas.microsoft.com/office/powerpoint/2010/main" val="176327649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357.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aphicFrame>
        <p:nvGraphicFramePr>
          <p:cNvPr id="23" name="Object 22" hidden="1"/>
          <p:cNvGraphicFramePr>
            <a:graphicFrameLocks noChangeAspect="1"/>
          </p:cNvGraphicFramePr>
          <p:nvPr>
            <p:custDataLst>
              <p:tags r:id="rId2"/>
            </p:custDataLst>
            <p:extLst>
              <p:ext uri="{D42A27DB-BD31-4B8C-83A1-F6EECF244321}">
                <p14:modId xmlns:p14="http://schemas.microsoft.com/office/powerpoint/2010/main" val="357902301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89447" name="think-cell Slide" r:id="rId4" imgW="500" imgH="500" progId="TCLayout.ActiveDocument.1">
                  <p:embed/>
                </p:oleObj>
              </mc:Choice>
              <mc:Fallback>
                <p:oleObj name="think-cell Slide" r:id="rId4" imgW="500" imgH="50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2" name="Espace réservé du titre 1"/>
          <p:cNvSpPr>
            <a:spLocks noGrp="1"/>
          </p:cNvSpPr>
          <p:nvPr>
            <p:ph type="title" hasCustomPrompt="1"/>
          </p:nvPr>
        </p:nvSpPr>
        <p:spPr>
          <a:xfrm>
            <a:off x="350729" y="188640"/>
            <a:ext cx="8397735" cy="717944"/>
          </a:xfrm>
          <a:prstGeom prst="rect">
            <a:avLst/>
          </a:prstGeom>
        </p:spPr>
        <p:txBody>
          <a:bodyPr vert="horz" lIns="0" tIns="45720" rIns="91440" bIns="45720" rtlCol="0" anchor="t" anchorCtr="0">
            <a:noAutofit/>
          </a:bodyPr>
          <a:lstStyle>
            <a:lvl1pPr>
              <a:defRPr/>
            </a:lvl1pPr>
          </a:lstStyle>
          <a:p>
            <a:r>
              <a:rPr lang="en-CA" noProof="0" dirty="0" smtClean="0"/>
              <a:t>Click to edit title</a:t>
            </a:r>
            <a:endParaRPr lang="en-CA" noProof="0" dirty="0"/>
          </a:p>
        </p:txBody>
      </p:sp>
      <p:sp>
        <p:nvSpPr>
          <p:cNvPr id="24" name="Text Placeholder 16"/>
          <p:cNvSpPr>
            <a:spLocks noGrp="1"/>
          </p:cNvSpPr>
          <p:nvPr>
            <p:ph type="body" sz="quarter" idx="10" hasCustomPrompt="1"/>
          </p:nvPr>
        </p:nvSpPr>
        <p:spPr>
          <a:xfrm>
            <a:off x="1115617" y="1196752"/>
            <a:ext cx="7416823" cy="576064"/>
          </a:xfrm>
          <a:solidFill>
            <a:srgbClr val="DCE5E4"/>
          </a:solidFill>
        </p:spPr>
        <p:txBody>
          <a:bodyPr anchor="ctr">
            <a:normAutofit/>
          </a:bodyPr>
          <a:lstStyle>
            <a:lvl1pPr>
              <a:lnSpc>
                <a:spcPct val="100000"/>
              </a:lnSpc>
              <a:defRPr sz="1600" b="1" cap="all" baseline="0">
                <a:solidFill>
                  <a:srgbClr val="808D97"/>
                </a:solidFill>
              </a:defRPr>
            </a:lvl1pPr>
          </a:lstStyle>
          <a:p>
            <a:pPr lvl="0"/>
            <a:r>
              <a:rPr lang="en-CA" smtClean="0"/>
              <a:t>CLICK TO EDIT TEXT</a:t>
            </a:r>
            <a:endParaRPr lang="en-CA" dirty="0" smtClean="0"/>
          </a:p>
        </p:txBody>
      </p:sp>
      <p:sp>
        <p:nvSpPr>
          <p:cNvPr id="26" name="Text Placeholder 16"/>
          <p:cNvSpPr>
            <a:spLocks noGrp="1"/>
          </p:cNvSpPr>
          <p:nvPr>
            <p:ph type="body" sz="quarter" idx="11" hasCustomPrompt="1"/>
          </p:nvPr>
        </p:nvSpPr>
        <p:spPr>
          <a:xfrm>
            <a:off x="1115616" y="191683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27" name="Text Placeholder 16"/>
          <p:cNvSpPr>
            <a:spLocks noGrp="1"/>
          </p:cNvSpPr>
          <p:nvPr>
            <p:ph type="body" sz="quarter" idx="12" hasCustomPrompt="1"/>
          </p:nvPr>
        </p:nvSpPr>
        <p:spPr>
          <a:xfrm>
            <a:off x="1115616" y="263691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28" name="Text Placeholder 16"/>
          <p:cNvSpPr>
            <a:spLocks noGrp="1"/>
          </p:cNvSpPr>
          <p:nvPr>
            <p:ph type="body" sz="quarter" idx="13" hasCustomPrompt="1"/>
          </p:nvPr>
        </p:nvSpPr>
        <p:spPr>
          <a:xfrm>
            <a:off x="1115616" y="335699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29" name="Text Placeholder 16"/>
          <p:cNvSpPr>
            <a:spLocks noGrp="1"/>
          </p:cNvSpPr>
          <p:nvPr>
            <p:ph type="body" sz="quarter" idx="14" hasCustomPrompt="1"/>
          </p:nvPr>
        </p:nvSpPr>
        <p:spPr>
          <a:xfrm>
            <a:off x="1115616" y="407707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15" name="Text Placeholder 14"/>
          <p:cNvSpPr>
            <a:spLocks noGrp="1"/>
          </p:cNvSpPr>
          <p:nvPr>
            <p:ph type="body" sz="quarter" idx="15" hasCustomPrompt="1"/>
          </p:nvPr>
        </p:nvSpPr>
        <p:spPr>
          <a:xfrm>
            <a:off x="496100" y="1196752"/>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1</a:t>
            </a:r>
            <a:endParaRPr lang="en-CA" dirty="0"/>
          </a:p>
        </p:txBody>
      </p:sp>
      <p:sp>
        <p:nvSpPr>
          <p:cNvPr id="16" name="Text Placeholder 14"/>
          <p:cNvSpPr>
            <a:spLocks noGrp="1"/>
          </p:cNvSpPr>
          <p:nvPr>
            <p:ph type="body" sz="quarter" idx="16" hasCustomPrompt="1"/>
          </p:nvPr>
        </p:nvSpPr>
        <p:spPr>
          <a:xfrm>
            <a:off x="496100" y="1916848"/>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2</a:t>
            </a:r>
            <a:endParaRPr lang="en-CA" dirty="0"/>
          </a:p>
        </p:txBody>
      </p:sp>
      <p:sp>
        <p:nvSpPr>
          <p:cNvPr id="17" name="Text Placeholder 14"/>
          <p:cNvSpPr>
            <a:spLocks noGrp="1"/>
          </p:cNvSpPr>
          <p:nvPr>
            <p:ph type="body" sz="quarter" idx="17" hasCustomPrompt="1"/>
          </p:nvPr>
        </p:nvSpPr>
        <p:spPr>
          <a:xfrm>
            <a:off x="496100" y="2636944"/>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3</a:t>
            </a:r>
            <a:endParaRPr lang="en-CA" dirty="0"/>
          </a:p>
        </p:txBody>
      </p:sp>
      <p:sp>
        <p:nvSpPr>
          <p:cNvPr id="18" name="Text Placeholder 14"/>
          <p:cNvSpPr>
            <a:spLocks noGrp="1"/>
          </p:cNvSpPr>
          <p:nvPr>
            <p:ph type="body" sz="quarter" idx="18" hasCustomPrompt="1"/>
          </p:nvPr>
        </p:nvSpPr>
        <p:spPr>
          <a:xfrm>
            <a:off x="496100" y="3357040"/>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4</a:t>
            </a:r>
            <a:endParaRPr lang="en-CA" dirty="0"/>
          </a:p>
        </p:txBody>
      </p:sp>
      <p:sp>
        <p:nvSpPr>
          <p:cNvPr id="19" name="Text Placeholder 14"/>
          <p:cNvSpPr>
            <a:spLocks noGrp="1"/>
          </p:cNvSpPr>
          <p:nvPr>
            <p:ph type="body" sz="quarter" idx="19" hasCustomPrompt="1"/>
          </p:nvPr>
        </p:nvSpPr>
        <p:spPr>
          <a:xfrm>
            <a:off x="496100" y="4077136"/>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5</a:t>
            </a:r>
            <a:endParaRPr lang="en-CA" dirty="0"/>
          </a:p>
        </p:txBody>
      </p:sp>
      <p:sp>
        <p:nvSpPr>
          <p:cNvPr id="20" name="Espace réservé du numéro de diapositive 5"/>
          <p:cNvSpPr>
            <a:spLocks noGrp="1"/>
          </p:cNvSpPr>
          <p:nvPr>
            <p:ph type="sldNum" sz="quarter" idx="20"/>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Tree>
    <p:extLst>
      <p:ext uri="{BB962C8B-B14F-4D97-AF65-F5344CB8AC3E}">
        <p14:creationId xmlns:p14="http://schemas.microsoft.com/office/powerpoint/2010/main" val="159759445"/>
      </p:ext>
    </p:extLst>
  </p:cSld>
  <p:clrMapOvr>
    <a:masterClrMapping/>
  </p:clrMapOvr>
  <p:timing>
    <p:tnLst>
      <p:par>
        <p:cTn id="1" dur="indefinite" restart="never" nodeType="tmRoot"/>
      </p:par>
    </p:tnLst>
  </p:timing>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2"/>
            </p:custDataLst>
            <p:extLst>
              <p:ext uri="{D42A27DB-BD31-4B8C-83A1-F6EECF244321}">
                <p14:modId xmlns:p14="http://schemas.microsoft.com/office/powerpoint/2010/main" val="216070180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90471"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Espace réservé pour une image  4"/>
          <p:cNvSpPr>
            <a:spLocks noGrp="1"/>
          </p:cNvSpPr>
          <p:nvPr>
            <p:ph type="pic" sz="quarter" idx="10"/>
          </p:nvPr>
        </p:nvSpPr>
        <p:spPr>
          <a:xfrm>
            <a:off x="395536" y="1679600"/>
            <a:ext cx="4824536" cy="3672408"/>
          </a:xfrm>
          <a:solidFill>
            <a:schemeClr val="bg1"/>
          </a:solidFill>
        </p:spPr>
        <p:txBody>
          <a:bodyPr/>
          <a:lstStyle>
            <a:lvl1pPr>
              <a:lnSpc>
                <a:spcPct val="100000"/>
              </a:lnSpc>
              <a:defRPr/>
            </a:lvl1pPr>
          </a:lstStyle>
          <a:p>
            <a:r>
              <a:rPr lang="en-US" noProof="0" smtClean="0"/>
              <a:t>Click icon to add picture</a:t>
            </a:r>
            <a:endParaRPr lang="en-CA" noProof="0" dirty="0"/>
          </a:p>
        </p:txBody>
      </p:sp>
      <p:sp>
        <p:nvSpPr>
          <p:cNvPr id="9" name="Titre 1"/>
          <p:cNvSpPr>
            <a:spLocks noGrp="1"/>
          </p:cNvSpPr>
          <p:nvPr>
            <p:ph type="ctrTitle" hasCustomPrompt="1"/>
          </p:nvPr>
        </p:nvSpPr>
        <p:spPr>
          <a:xfrm>
            <a:off x="5436096" y="1675408"/>
            <a:ext cx="3168352" cy="3672408"/>
          </a:xfrm>
        </p:spPr>
        <p:txBody>
          <a:bodyPr lIns="72000" rIns="72000" anchor="ctr" anchorCtr="0">
            <a:noAutofit/>
          </a:bodyPr>
          <a:lstStyle>
            <a:lvl1pPr algn="l">
              <a:lnSpc>
                <a:spcPct val="100000"/>
              </a:lnSpc>
              <a:defRPr sz="2000" cap="none" baseline="0">
                <a:solidFill>
                  <a:srgbClr val="8996A0"/>
                </a:solidFill>
                <a:latin typeface="Arial Black" pitchFamily="34" charset="0"/>
              </a:defRPr>
            </a:lvl1pPr>
          </a:lstStyle>
          <a:p>
            <a:r>
              <a:rPr lang="en-CA" noProof="0" dirty="0" smtClean="0"/>
              <a:t>Click to edit title</a:t>
            </a:r>
            <a:endParaRPr lang="en-CA" noProof="0" dirty="0"/>
          </a:p>
        </p:txBody>
      </p:sp>
      <p:sp>
        <p:nvSpPr>
          <p:cNvPr id="10"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pic>
        <p:nvPicPr>
          <p:cNvPr id="2" name="Image 1"/>
          <p:cNvPicPr>
            <a:picLocks noChangeAspect="1"/>
          </p:cNvPicPr>
          <p:nvPr userDrawn="1"/>
        </p:nvPicPr>
        <p:blipFill rotWithShape="1">
          <a:blip r:embed="rId6" cstate="email">
            <a:extLst>
              <a:ext uri="{28A0092B-C50C-407E-A947-70E740481C1C}">
                <a14:useLocalDpi xmlns:a14="http://schemas.microsoft.com/office/drawing/2010/main" val="0"/>
              </a:ext>
            </a:extLst>
          </a:blip>
          <a:srcRect r="15300"/>
          <a:stretch/>
        </p:blipFill>
        <p:spPr>
          <a:xfrm>
            <a:off x="5328592" y="1412776"/>
            <a:ext cx="3815408" cy="4364375"/>
          </a:xfrm>
          <a:prstGeom prst="rect">
            <a:avLst/>
          </a:prstGeom>
        </p:spPr>
      </p:pic>
    </p:spTree>
    <p:extLst>
      <p:ext uri="{BB962C8B-B14F-4D97-AF65-F5344CB8AC3E}">
        <p14:creationId xmlns:p14="http://schemas.microsoft.com/office/powerpoint/2010/main" val="3276604482"/>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lnSpc>
                <a:spcPct val="100000"/>
              </a:lnSpc>
              <a:defRPr/>
            </a:lvl1pPr>
          </a:lstStyle>
          <a:p>
            <a:r>
              <a:rPr lang="en-CA" noProof="0" smtClean="0"/>
              <a:t>Click to edit title</a:t>
            </a:r>
            <a:endParaRPr lang="en-CA" dirty="0"/>
          </a:p>
        </p:txBody>
      </p:sp>
      <p:sp>
        <p:nvSpPr>
          <p:cNvPr id="3" name="Espace réservé du contenu 2"/>
          <p:cNvSpPr>
            <a:spLocks noGrp="1"/>
          </p:cNvSpPr>
          <p:nvPr>
            <p:ph idx="1" hasCustomPrompt="1"/>
          </p:nvPr>
        </p:nvSpPr>
        <p:spPr>
          <a:xfrm>
            <a:off x="350729" y="1196752"/>
            <a:ext cx="8397735" cy="4752528"/>
          </a:xfrm>
        </p:spPr>
        <p:txBody>
          <a:bodyPr lIns="0" rIns="72000"/>
          <a:lstStyle>
            <a:lvl1pPr>
              <a:lnSpc>
                <a:spcPct val="100000"/>
              </a:lnSpc>
              <a:spcBef>
                <a:spcPts val="600"/>
              </a:spcBef>
              <a:defRPr/>
            </a:lvl1pPr>
            <a:lvl2pPr>
              <a:lnSpc>
                <a:spcPct val="100000"/>
              </a:lnSpc>
              <a:buClr>
                <a:srgbClr val="808D97"/>
              </a:buClr>
              <a:defRPr/>
            </a:lvl2pPr>
            <a:lvl3pPr>
              <a:lnSpc>
                <a:spcPct val="100000"/>
              </a:lnSpc>
              <a:buClr>
                <a:srgbClr val="8996A0"/>
              </a:buClr>
              <a:defRPr sz="1200"/>
            </a:lvl3pPr>
            <a:lvl4pPr>
              <a:lnSpc>
                <a:spcPct val="100000"/>
              </a:lnSpc>
              <a:buClr>
                <a:srgbClr val="8996A0"/>
              </a:buClr>
              <a:defRPr sz="1200"/>
            </a:lvl4p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p:txBody>
      </p:sp>
      <p:sp>
        <p:nvSpPr>
          <p:cNvPr id="8" name="Espace réservé du numéro de diapositive 5"/>
          <p:cNvSpPr>
            <a:spLocks noGrp="1"/>
          </p:cNvSpPr>
          <p:nvPr>
            <p:ph type="sldNum" sz="quarter" idx="15"/>
          </p:nvPr>
        </p:nvSpPr>
        <p:spPr>
          <a:xfrm>
            <a:off x="360040" y="6309320"/>
            <a:ext cx="323528" cy="360000"/>
          </a:xfrm>
          <a:prstGeom prst="rect">
            <a:avLst/>
          </a:prstGeom>
        </p:spPr>
        <p:txBody>
          <a:bodyPr/>
          <a:lstStyle>
            <a:lvl1pPr>
              <a:lnSpc>
                <a:spcPct val="100000"/>
              </a:lnSpc>
              <a:defRPr/>
            </a:lvl1pPr>
          </a:lstStyle>
          <a:p>
            <a:fld id="{CCEA77D5-0B01-41C0-8AB2-471B057BD053}" type="slidenum">
              <a:rPr lang="en-CA" smtClean="0"/>
              <a:pPr/>
              <a:t>‹#›</a:t>
            </a:fld>
            <a:endParaRPr lang="en-CA" dirty="0"/>
          </a:p>
        </p:txBody>
      </p:sp>
      <p:sp>
        <p:nvSpPr>
          <p:cNvPr id="9" name="Text Placeholder 6"/>
          <p:cNvSpPr>
            <a:spLocks noGrp="1"/>
          </p:cNvSpPr>
          <p:nvPr>
            <p:ph type="body" sz="quarter" idx="16" hasCustomPrompt="1"/>
          </p:nvPr>
        </p:nvSpPr>
        <p:spPr>
          <a:xfrm>
            <a:off x="755576" y="6308725"/>
            <a:ext cx="6119887" cy="360363"/>
          </a:xfrm>
        </p:spPr>
        <p:txBody>
          <a:bodyPr anchor="ctr">
            <a:noAutofit/>
          </a:bodyPr>
          <a:lstStyle>
            <a:lvl1pPr>
              <a:lnSpc>
                <a:spcPct val="1000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dirty="0" smtClean="0"/>
              <a:t>Click to add notes</a:t>
            </a:r>
            <a:endParaRPr lang="en-CA" dirty="0"/>
          </a:p>
        </p:txBody>
      </p:sp>
    </p:spTree>
    <p:extLst>
      <p:ext uri="{BB962C8B-B14F-4D97-AF65-F5344CB8AC3E}">
        <p14:creationId xmlns:p14="http://schemas.microsoft.com/office/powerpoint/2010/main" val="282955880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Map 2">
    <p:spTree>
      <p:nvGrpSpPr>
        <p:cNvPr id="1" name=""/>
        <p:cNvGrpSpPr/>
        <p:nvPr/>
      </p:nvGrpSpPr>
      <p:grpSpPr>
        <a:xfrm>
          <a:off x="0" y="0"/>
          <a:ext cx="0" cy="0"/>
          <a:chOff x="0" y="0"/>
          <a:chExt cx="0" cy="0"/>
        </a:xfrm>
      </p:grpSpPr>
      <p:sp>
        <p:nvSpPr>
          <p:cNvPr id="4" name="Rectangle à coins arrondis 3"/>
          <p:cNvSpPr/>
          <p:nvPr userDrawn="1"/>
        </p:nvSpPr>
        <p:spPr>
          <a:xfrm>
            <a:off x="4814047" y="4941168"/>
            <a:ext cx="3790401" cy="504056"/>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noProof="0"/>
          </a:p>
        </p:txBody>
      </p:sp>
      <p:sp>
        <p:nvSpPr>
          <p:cNvPr id="2" name="Titre 1"/>
          <p:cNvSpPr>
            <a:spLocks noGrp="1"/>
          </p:cNvSpPr>
          <p:nvPr>
            <p:ph type="title"/>
          </p:nvPr>
        </p:nvSpPr>
        <p:spPr>
          <a:xfrm>
            <a:off x="457200" y="418654"/>
            <a:ext cx="8229600" cy="418058"/>
          </a:xfrm>
        </p:spPr>
        <p:txBody>
          <a:bodyPr lIns="0" anchor="t" anchorCtr="0">
            <a:noAutofit/>
          </a:bodyPr>
          <a:lstStyle>
            <a:lvl1pPr algn="l">
              <a:defRPr sz="26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noProof="0" smtClean="0"/>
              <a:t>EXAMPLE OF A LONG SECTION TITLE FOR PRESENTATION</a:t>
            </a:r>
            <a:endParaRPr lang="en-CA" noProof="0"/>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noProof="0" smtClean="0"/>
              <a:pPr/>
              <a:t>‹#›</a:t>
            </a:fld>
            <a:endParaRPr lang="en-CA" noProof="0"/>
          </a:p>
        </p:txBody>
      </p:sp>
      <p:sp>
        <p:nvSpPr>
          <p:cNvPr id="14" name="Espace réservé du contenu 13"/>
          <p:cNvSpPr>
            <a:spLocks noGrp="1"/>
          </p:cNvSpPr>
          <p:nvPr>
            <p:ph sz="quarter" idx="13"/>
          </p:nvPr>
        </p:nvSpPr>
        <p:spPr>
          <a:xfrm>
            <a:off x="457200" y="836712"/>
            <a:ext cx="8207375" cy="360040"/>
          </a:xfrm>
        </p:spPr>
        <p:txBody>
          <a:bodyPr lIns="0">
            <a:noAutofit/>
          </a:bodyPr>
          <a:lstStyle>
            <a:lvl1pPr>
              <a:defRPr sz="2000" b="1" cap="all" baseline="0">
                <a:solidFill>
                  <a:srgbClr val="808D97"/>
                </a:solidFill>
              </a:defRPr>
            </a:lvl1pPr>
          </a:lstStyle>
          <a:p>
            <a:pPr lvl="0"/>
            <a:r>
              <a:rPr lang="en-US" noProof="0" smtClean="0"/>
              <a:t>Click to edit Master text styles</a:t>
            </a:r>
          </a:p>
        </p:txBody>
      </p:sp>
      <p:pic>
        <p:nvPicPr>
          <p:cNvPr id="15" name="Imag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
        <p:nvSpPr>
          <p:cNvPr id="9" name="Espace réservé du texte 8"/>
          <p:cNvSpPr>
            <a:spLocks noGrp="1"/>
          </p:cNvSpPr>
          <p:nvPr>
            <p:ph type="body" sz="quarter" idx="15"/>
          </p:nvPr>
        </p:nvSpPr>
        <p:spPr>
          <a:xfrm>
            <a:off x="467544" y="5301109"/>
            <a:ext cx="4104456" cy="432147"/>
          </a:xfrm>
        </p:spPr>
        <p:txBody>
          <a:bodyPr lIns="0">
            <a:normAutofit/>
          </a:bodyPr>
          <a:lstStyle>
            <a:lvl1pPr>
              <a:defRPr sz="1100" i="0">
                <a:solidFill>
                  <a:srgbClr val="808D97"/>
                </a:solidFill>
              </a:defRPr>
            </a:lvl1pPr>
          </a:lstStyle>
          <a:p>
            <a:pPr lvl="0"/>
            <a:r>
              <a:rPr lang="en-US" noProof="0" smtClean="0"/>
              <a:t>Click to edit Master text styles</a:t>
            </a:r>
          </a:p>
        </p:txBody>
      </p:sp>
      <p:sp>
        <p:nvSpPr>
          <p:cNvPr id="10" name="Espace réservé du texte 9"/>
          <p:cNvSpPr>
            <a:spLocks noGrp="1"/>
          </p:cNvSpPr>
          <p:nvPr>
            <p:ph type="body" sz="quarter" idx="17"/>
          </p:nvPr>
        </p:nvSpPr>
        <p:spPr>
          <a:xfrm>
            <a:off x="468313" y="5733257"/>
            <a:ext cx="4103687" cy="575468"/>
          </a:xfrm>
        </p:spPr>
        <p:txBody>
          <a:bodyPr lIns="0">
            <a:normAutofit/>
          </a:bodyPr>
          <a:lstStyle>
            <a:lvl1pPr>
              <a:lnSpc>
                <a:spcPts val="900"/>
              </a:lnSpc>
              <a:defRPr sz="600">
                <a:solidFill>
                  <a:srgbClr val="808D97"/>
                </a:solidFill>
              </a:defRPr>
            </a:lvl1pPr>
          </a:lstStyle>
          <a:p>
            <a:pPr lvl="0"/>
            <a:r>
              <a:rPr lang="en-US" noProof="0" smtClean="0"/>
              <a:t>Click to edit Master text styles</a:t>
            </a:r>
          </a:p>
        </p:txBody>
      </p:sp>
      <p:sp>
        <p:nvSpPr>
          <p:cNvPr id="13" name="Espace réservé du texte 12"/>
          <p:cNvSpPr>
            <a:spLocks noGrp="1"/>
          </p:cNvSpPr>
          <p:nvPr>
            <p:ph type="body" sz="quarter" idx="18"/>
          </p:nvPr>
        </p:nvSpPr>
        <p:spPr>
          <a:xfrm>
            <a:off x="4807016" y="4941167"/>
            <a:ext cx="3816350" cy="503957"/>
          </a:xfrm>
          <a:noFill/>
        </p:spPr>
        <p:txBody>
          <a:bodyPr lIns="0" tIns="108000" anchor="ctr" anchorCtr="0"/>
          <a:lstStyle>
            <a:lvl1pPr algn="ctr">
              <a:spcBef>
                <a:spcPts val="0"/>
              </a:spcBef>
              <a:defRPr sz="1100">
                <a:solidFill>
                  <a:schemeClr val="bg1"/>
                </a:solidFill>
              </a:defRPr>
            </a:lvl1pPr>
          </a:lstStyle>
          <a:p>
            <a:pPr lvl="0"/>
            <a:r>
              <a:rPr lang="en-US" noProof="0" smtClean="0"/>
              <a:t>Click to edit Master text styles</a:t>
            </a:r>
          </a:p>
        </p:txBody>
      </p:sp>
      <p:sp>
        <p:nvSpPr>
          <p:cNvPr id="17" name="Espace réservé du contenu 16"/>
          <p:cNvSpPr>
            <a:spLocks noGrp="1"/>
          </p:cNvSpPr>
          <p:nvPr>
            <p:ph sz="quarter" idx="19"/>
          </p:nvPr>
        </p:nvSpPr>
        <p:spPr>
          <a:xfrm>
            <a:off x="5148263" y="1700809"/>
            <a:ext cx="3527425" cy="2880319"/>
          </a:xfrm>
        </p:spPr>
        <p:txBody>
          <a:bodyPr lIns="0"/>
          <a:lstStyle>
            <a:lvl1pPr>
              <a:defRPr sz="1100"/>
            </a:lvl1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6" name="Espace réservé pour une image  7"/>
          <p:cNvSpPr>
            <a:spLocks noGrp="1"/>
          </p:cNvSpPr>
          <p:nvPr>
            <p:ph type="pic" sz="quarter" idx="20"/>
          </p:nvPr>
        </p:nvSpPr>
        <p:spPr>
          <a:xfrm>
            <a:off x="467544" y="1524001"/>
            <a:ext cx="4104456" cy="3777208"/>
          </a:xfrm>
        </p:spPr>
        <p:txBody>
          <a:bodyPr lIns="0" tIns="0"/>
          <a:lstStyle/>
          <a:p>
            <a:r>
              <a:rPr lang="en-US" smtClean="0"/>
              <a:t>Click icon to add picture</a:t>
            </a:r>
            <a:endParaRPr lang="fr-CA"/>
          </a:p>
        </p:txBody>
      </p:sp>
    </p:spTree>
    <p:extLst>
      <p:ext uri="{BB962C8B-B14F-4D97-AF65-F5344CB8AC3E}">
        <p14:creationId xmlns:p14="http://schemas.microsoft.com/office/powerpoint/2010/main" val="3599488409"/>
      </p:ext>
    </p:extLst>
  </p:cSld>
  <p:clrMapOvr>
    <a:masterClrMapping/>
  </p:clrMapOvr>
  <p:timing>
    <p:tnLst>
      <p:par>
        <p:cTn id="1" dur="indefinite" restart="never" nodeType="tmRoot"/>
      </p:par>
    </p:tnLst>
  </p:timing>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Title and Content 16 pt">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a:lvl1pPr>
          </a:lstStyle>
          <a:p>
            <a:r>
              <a:rPr lang="en-CA" noProof="0" smtClean="0"/>
              <a:t>Click to edit title</a:t>
            </a:r>
            <a:endParaRPr lang="en-CA" dirty="0"/>
          </a:p>
        </p:txBody>
      </p:sp>
      <p:sp>
        <p:nvSpPr>
          <p:cNvPr id="3" name="Espace réservé du contenu 2"/>
          <p:cNvSpPr>
            <a:spLocks noGrp="1"/>
          </p:cNvSpPr>
          <p:nvPr>
            <p:ph idx="1" hasCustomPrompt="1"/>
          </p:nvPr>
        </p:nvSpPr>
        <p:spPr>
          <a:xfrm>
            <a:off x="350729" y="1196752"/>
            <a:ext cx="8397735" cy="4752528"/>
          </a:xfrm>
        </p:spPr>
        <p:txBody>
          <a:bodyPr lIns="0" rIns="72000">
            <a:normAutofit/>
          </a:bodyPr>
          <a:lstStyle>
            <a:lvl1pPr>
              <a:lnSpc>
                <a:spcPct val="100000"/>
              </a:lnSpc>
              <a:spcBef>
                <a:spcPts val="600"/>
              </a:spcBef>
              <a:defRPr sz="1600"/>
            </a:lvl1pPr>
            <a:lvl2pPr>
              <a:lnSpc>
                <a:spcPct val="100000"/>
              </a:lnSpc>
              <a:spcBef>
                <a:spcPts val="600"/>
              </a:spcBef>
              <a:buClr>
                <a:srgbClr val="8996A0"/>
              </a:buClr>
              <a:defRPr sz="1600"/>
            </a:lvl2pPr>
            <a:lvl3pPr>
              <a:lnSpc>
                <a:spcPct val="100000"/>
              </a:lnSpc>
              <a:spcBef>
                <a:spcPts val="600"/>
              </a:spcBef>
              <a:buClr>
                <a:srgbClr val="8996A0"/>
              </a:buClr>
              <a:defRPr sz="1600"/>
            </a:lvl3pPr>
            <a:lvl4pPr>
              <a:lnSpc>
                <a:spcPct val="100000"/>
              </a:lnSpc>
              <a:spcBef>
                <a:spcPts val="600"/>
              </a:spcBef>
              <a:buClr>
                <a:srgbClr val="8996A0"/>
              </a:buClr>
              <a:defRPr sz="1600"/>
            </a:lvl4pPr>
            <a:lvl5pPr>
              <a:lnSpc>
                <a:spcPts val="1600"/>
              </a:lnSpc>
              <a:spcBef>
                <a:spcPts val="600"/>
              </a:spcBef>
              <a:buClr>
                <a:srgbClr val="8996A0"/>
              </a:buClr>
              <a:defRPr sz="1600"/>
            </a:lvl5p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p:txBody>
      </p:sp>
      <p:sp>
        <p:nvSpPr>
          <p:cNvPr id="11" name="Espace réservé du numéro de diapositive 5"/>
          <p:cNvSpPr>
            <a:spLocks noGrp="1"/>
          </p:cNvSpPr>
          <p:nvPr>
            <p:ph type="sldNum" sz="quarter" idx="12"/>
          </p:nvPr>
        </p:nvSpPr>
        <p:spPr>
          <a:xfrm>
            <a:off x="360040" y="6308725"/>
            <a:ext cx="323528" cy="360000"/>
          </a:xfrm>
          <a:prstGeom prst="rect">
            <a:avLst/>
          </a:prstGeom>
        </p:spPr>
        <p:txBody>
          <a:bodyPr/>
          <a:lstStyle/>
          <a:p>
            <a:fld id="{CCEA77D5-0B01-41C0-8AB2-471B057BD053}" type="slidenum">
              <a:rPr lang="en-CA" smtClean="0"/>
              <a:pPr/>
              <a:t>‹#›</a:t>
            </a:fld>
            <a:endParaRPr lang="en-CA" dirty="0"/>
          </a:p>
        </p:txBody>
      </p:sp>
      <p:sp>
        <p:nvSpPr>
          <p:cNvPr id="6"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Tree>
    <p:extLst>
      <p:ext uri="{BB962C8B-B14F-4D97-AF65-F5344CB8AC3E}">
        <p14:creationId xmlns:p14="http://schemas.microsoft.com/office/powerpoint/2010/main" val="1746617437"/>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2 Titles and Content">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p:custDataLst>
              <p:tags r:id="rId2"/>
            </p:custDataLst>
            <p:extLst>
              <p:ext uri="{D42A27DB-BD31-4B8C-83A1-F6EECF244321}">
                <p14:modId xmlns:p14="http://schemas.microsoft.com/office/powerpoint/2010/main" val="46267850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91495"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Espace réservé du contenu 13"/>
          <p:cNvSpPr>
            <a:spLocks noGrp="1"/>
          </p:cNvSpPr>
          <p:nvPr>
            <p:ph sz="quarter" idx="13" hasCustomPrompt="1"/>
          </p:nvPr>
        </p:nvSpPr>
        <p:spPr>
          <a:xfrm>
            <a:off x="361106" y="548680"/>
            <a:ext cx="8387358" cy="288032"/>
          </a:xfrm>
        </p:spPr>
        <p:txBody>
          <a:bodyPr lIns="0">
            <a:noAutofit/>
          </a:bodyPr>
          <a:lstStyle>
            <a:lvl1pPr>
              <a:defRPr sz="1600" b="1" cap="all" baseline="0">
                <a:solidFill>
                  <a:srgbClr val="8996A0"/>
                </a:solidFill>
              </a:defRPr>
            </a:lvl1pPr>
          </a:lstStyle>
          <a:p>
            <a:pPr lvl="0"/>
            <a:r>
              <a:rPr lang="en-CA" noProof="0" smtClean="0"/>
              <a:t>Click to edit SUB-TITLE</a:t>
            </a:r>
            <a:endParaRPr lang="en-CA" noProof="0" dirty="0" smtClean="0"/>
          </a:p>
        </p:txBody>
      </p:sp>
      <p:sp>
        <p:nvSpPr>
          <p:cNvPr id="10" name="Titre 1"/>
          <p:cNvSpPr>
            <a:spLocks noGrp="1"/>
          </p:cNvSpPr>
          <p:nvPr>
            <p:ph type="title"/>
          </p:nvPr>
        </p:nvSpPr>
        <p:spPr>
          <a:xfrm>
            <a:off x="358140" y="188640"/>
            <a:ext cx="8390324" cy="432048"/>
          </a:xfrm>
        </p:spPr>
        <p:txBody>
          <a:bodyPr/>
          <a:lstStyle>
            <a:lvl1pPr>
              <a:defRPr cap="all" baseline="0"/>
            </a:lvl1pPr>
          </a:lstStyle>
          <a:p>
            <a:r>
              <a:rPr lang="en-US" smtClean="0"/>
              <a:t>Click to edit Master title style</a:t>
            </a:r>
            <a:endParaRPr lang="en-CA" dirty="0"/>
          </a:p>
        </p:txBody>
      </p:sp>
      <p:sp>
        <p:nvSpPr>
          <p:cNvPr id="20" name="Espace réservé du contenu 2"/>
          <p:cNvSpPr>
            <a:spLocks noGrp="1"/>
          </p:cNvSpPr>
          <p:nvPr>
            <p:ph idx="1" hasCustomPrompt="1"/>
          </p:nvPr>
        </p:nvSpPr>
        <p:spPr>
          <a:xfrm>
            <a:off x="350729" y="1196752"/>
            <a:ext cx="8397735" cy="4752528"/>
          </a:xfrm>
        </p:spPr>
        <p:txBody>
          <a:bodyPr lIns="0" rIns="72000">
            <a:normAutofit/>
          </a:bodyPr>
          <a:lstStyle>
            <a:lvl1pPr>
              <a:lnSpc>
                <a:spcPct val="100000"/>
              </a:lnSpc>
              <a:defRPr sz="1600"/>
            </a:lvl1pPr>
            <a:lvl2pPr>
              <a:lnSpc>
                <a:spcPct val="100000"/>
              </a:lnSpc>
              <a:buClr>
                <a:srgbClr val="8996A0"/>
              </a:buClr>
              <a:defRPr sz="1400"/>
            </a:lvl2pPr>
            <a:lvl3pPr>
              <a:lnSpc>
                <a:spcPct val="100000"/>
              </a:lnSpc>
              <a:buClr>
                <a:srgbClr val="8996A0"/>
              </a:buClr>
              <a:defRPr sz="1200"/>
            </a:lvl3pPr>
            <a:lvl4pPr>
              <a:lnSpc>
                <a:spcPct val="100000"/>
              </a:lnSpc>
              <a:buClr>
                <a:srgbClr val="8996A0"/>
              </a:buClr>
              <a:defRPr sz="1200"/>
            </a:lvl4pPr>
            <a:lvl5pPr>
              <a:lnSpc>
                <a:spcPts val="1600"/>
              </a:lnSpc>
              <a:buClr>
                <a:srgbClr val="8996A0"/>
              </a:buClr>
              <a:defRPr sz="1600"/>
            </a:lvl5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8"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12"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Tree>
    <p:extLst>
      <p:ext uri="{BB962C8B-B14F-4D97-AF65-F5344CB8AC3E}">
        <p14:creationId xmlns:p14="http://schemas.microsoft.com/office/powerpoint/2010/main" val="3476882267"/>
      </p:ext>
    </p:extLst>
  </p:cSld>
  <p:clrMapOvr>
    <a:masterClrMapping/>
  </p:clrMapOvr>
  <p:timing>
    <p:tnLst>
      <p:par>
        <p:cTn id="1" dur="indefinite" restart="never" nodeType="tmRoot"/>
      </p:par>
    </p:tnLst>
  </p:timing>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en-CA" smtClean="0"/>
              <a:t>Click to edit title</a:t>
            </a:r>
            <a:endParaRPr lang="en-CA" dirty="0"/>
          </a:p>
        </p:txBody>
      </p:sp>
      <p:sp>
        <p:nvSpPr>
          <p:cNvPr id="3" name="Espace réservé du contenu 2"/>
          <p:cNvSpPr>
            <a:spLocks noGrp="1"/>
          </p:cNvSpPr>
          <p:nvPr>
            <p:ph sz="half" idx="1" hasCustomPrompt="1"/>
          </p:nvPr>
        </p:nvSpPr>
        <p:spPr>
          <a:xfrm>
            <a:off x="344383" y="1916832"/>
            <a:ext cx="4132613" cy="4032448"/>
          </a:xfrm>
          <a:ln>
            <a:noFill/>
          </a:ln>
        </p:spPr>
        <p:txBody>
          <a:bodyPr>
            <a:normAutofit/>
          </a:bodyPr>
          <a:lstStyle>
            <a:lvl1pPr>
              <a:lnSpc>
                <a:spcPct val="100000"/>
              </a:lnSpc>
              <a:defRPr sz="1600"/>
            </a:lvl1pPr>
            <a:lvl2pPr>
              <a:lnSpc>
                <a:spcPct val="100000"/>
              </a:lnSpc>
              <a:buClr>
                <a:srgbClr val="8996A0"/>
              </a:buClr>
              <a:defRPr sz="1400"/>
            </a:lvl2pPr>
            <a:lvl3pPr>
              <a:lnSpc>
                <a:spcPct val="100000"/>
              </a:lnSpc>
              <a:buClr>
                <a:srgbClr val="8996A0"/>
              </a:buClr>
              <a:defRPr sz="1200"/>
            </a:lvl3pPr>
            <a:lvl4pPr>
              <a:lnSpc>
                <a:spcPct val="100000"/>
              </a:lnSpc>
              <a:buClr>
                <a:srgbClr val="8996A0"/>
              </a:buClr>
              <a:defRPr sz="1200"/>
            </a:lvl4pPr>
            <a:lvl5pPr>
              <a:buClr>
                <a:srgbClr val="8996A0"/>
              </a:buClr>
              <a:defRPr sz="1200"/>
            </a:lvl5pPr>
            <a:lvl6pPr>
              <a:defRPr sz="1800"/>
            </a:lvl6pPr>
            <a:lvl7pPr>
              <a:defRPr sz="1800"/>
            </a:lvl7pPr>
            <a:lvl8pPr>
              <a:defRPr sz="1800"/>
            </a:lvl8pPr>
            <a:lvl9pPr>
              <a:defRPr sz="1800"/>
            </a:lvl9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4" name="Espace réservé du contenu 3"/>
          <p:cNvSpPr>
            <a:spLocks noGrp="1"/>
          </p:cNvSpPr>
          <p:nvPr>
            <p:ph sz="half" idx="2" hasCustomPrompt="1"/>
          </p:nvPr>
        </p:nvSpPr>
        <p:spPr>
          <a:xfrm>
            <a:off x="4644007" y="1916832"/>
            <a:ext cx="4048731" cy="4032448"/>
          </a:xfrm>
          <a:ln>
            <a:noFill/>
          </a:ln>
        </p:spPr>
        <p:txBody>
          <a:bodyPr>
            <a:normAutofit/>
          </a:bodyPr>
          <a:lstStyle>
            <a:lvl1pPr>
              <a:lnSpc>
                <a:spcPct val="100000"/>
              </a:lnSpc>
              <a:defRPr sz="1600"/>
            </a:lvl1pPr>
            <a:lvl2pPr>
              <a:lnSpc>
                <a:spcPct val="100000"/>
              </a:lnSpc>
              <a:buClr>
                <a:srgbClr val="8996A0"/>
              </a:buClr>
              <a:defRPr sz="1400"/>
            </a:lvl2pPr>
            <a:lvl3pPr>
              <a:lnSpc>
                <a:spcPct val="100000"/>
              </a:lnSpc>
              <a:buClr>
                <a:srgbClr val="8996A0"/>
              </a:buClr>
              <a:defRPr sz="1200"/>
            </a:lvl3pPr>
            <a:lvl4pPr>
              <a:lnSpc>
                <a:spcPct val="100000"/>
              </a:lnSpc>
              <a:buClr>
                <a:srgbClr val="8996A0"/>
              </a:buClr>
              <a:defRPr sz="1200"/>
            </a:lvl4pPr>
            <a:lvl5pPr>
              <a:buClr>
                <a:srgbClr val="8996A0"/>
              </a:buClr>
              <a:defRPr sz="1200"/>
            </a:lvl5pPr>
            <a:lvl6pPr>
              <a:defRPr sz="1800"/>
            </a:lvl6pPr>
            <a:lvl7pPr>
              <a:defRPr sz="1800"/>
            </a:lvl7pPr>
            <a:lvl8pPr>
              <a:defRPr sz="1800"/>
            </a:lvl8pPr>
            <a:lvl9pPr>
              <a:defRPr sz="1800"/>
            </a:lvl9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13" name="Espace réservé du texte 2"/>
          <p:cNvSpPr>
            <a:spLocks noGrp="1"/>
          </p:cNvSpPr>
          <p:nvPr>
            <p:ph type="body" idx="14" hasCustomPrompt="1"/>
          </p:nvPr>
        </p:nvSpPr>
        <p:spPr>
          <a:xfrm>
            <a:off x="344363" y="1260000"/>
            <a:ext cx="4132633" cy="639762"/>
          </a:xfrm>
        </p:spPr>
        <p:txBody>
          <a:bodyPr lIns="0" rIns="72000" anchor="ctr" anchorCtr="0">
            <a:normAutofit/>
          </a:bodyPr>
          <a:lstStyle>
            <a:lvl1pPr marL="0" indent="0">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CA" smtClean="0"/>
              <a:t>Click to edit text</a:t>
            </a:r>
            <a:endParaRPr lang="en-CA" dirty="0" smtClean="0"/>
          </a:p>
        </p:txBody>
      </p:sp>
      <p:sp>
        <p:nvSpPr>
          <p:cNvPr id="14" name="Espace réservé du texte 4"/>
          <p:cNvSpPr>
            <a:spLocks noGrp="1"/>
          </p:cNvSpPr>
          <p:nvPr>
            <p:ph type="body" sz="quarter" idx="3" hasCustomPrompt="1"/>
          </p:nvPr>
        </p:nvSpPr>
        <p:spPr>
          <a:xfrm>
            <a:off x="4645025" y="1260000"/>
            <a:ext cx="4047713" cy="639762"/>
          </a:xfrm>
        </p:spPr>
        <p:txBody>
          <a:bodyPr lIns="0" rIns="72000" anchor="ctr" anchorCtr="0">
            <a:normAutofit/>
          </a:bodyPr>
          <a:lstStyle>
            <a:lvl1pPr marL="0" indent="0">
              <a:lnSpc>
                <a:spcPct val="100000"/>
              </a:lnSpc>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CA" smtClean="0"/>
              <a:t>Click to edit text</a:t>
            </a:r>
            <a:endParaRPr lang="en-CA" dirty="0" smtClean="0"/>
          </a:p>
        </p:txBody>
      </p:sp>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15"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Tree>
    <p:extLst>
      <p:ext uri="{BB962C8B-B14F-4D97-AF65-F5344CB8AC3E}">
        <p14:creationId xmlns:p14="http://schemas.microsoft.com/office/powerpoint/2010/main" val="47879284"/>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en-CA" smtClean="0"/>
              <a:t>Click to edit title</a:t>
            </a:r>
            <a:endParaRPr lang="en-CA" dirty="0"/>
          </a:p>
        </p:txBody>
      </p:sp>
      <p:sp>
        <p:nvSpPr>
          <p:cNvPr id="5"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7"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Tree>
    <p:extLst>
      <p:ext uri="{BB962C8B-B14F-4D97-AF65-F5344CB8AC3E}">
        <p14:creationId xmlns:p14="http://schemas.microsoft.com/office/powerpoint/2010/main" val="4016688795"/>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Tree>
    <p:extLst>
      <p:ext uri="{BB962C8B-B14F-4D97-AF65-F5344CB8AC3E}">
        <p14:creationId xmlns:p14="http://schemas.microsoft.com/office/powerpoint/2010/main" val="3568833482"/>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userDrawn="1">
  <p:cSld name="Empty without line">
    <p:spTree>
      <p:nvGrpSpPr>
        <p:cNvPr id="1" name=""/>
        <p:cNvGrpSpPr/>
        <p:nvPr/>
      </p:nvGrpSpPr>
      <p:grpSpPr>
        <a:xfrm>
          <a:off x="0" y="0"/>
          <a:ext cx="0" cy="0"/>
          <a:chOff x="0" y="0"/>
          <a:chExt cx="0" cy="0"/>
        </a:xfrm>
      </p:grpSpPr>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2" name="Rectangle 1"/>
          <p:cNvSpPr/>
          <p:nvPr userDrawn="1"/>
        </p:nvSpPr>
        <p:spPr>
          <a:xfrm>
            <a:off x="179512" y="332656"/>
            <a:ext cx="8964488" cy="58326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729142172"/>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preserve="1" userDrawn="1">
  <p:cSld name="Q&amp;A">
    <p:spTree>
      <p:nvGrpSpPr>
        <p:cNvPr id="1" name=""/>
        <p:cNvGrpSpPr/>
        <p:nvPr/>
      </p:nvGrpSpPr>
      <p:grpSpPr>
        <a:xfrm>
          <a:off x="0" y="0"/>
          <a:ext cx="0" cy="0"/>
          <a:chOff x="0" y="0"/>
          <a:chExt cx="0" cy="0"/>
        </a:xfrm>
      </p:grpSpPr>
      <p:graphicFrame>
        <p:nvGraphicFramePr>
          <p:cNvPr id="14" name="Object 13" hidden="1"/>
          <p:cNvGraphicFramePr>
            <a:graphicFrameLocks noChangeAspect="1"/>
          </p:cNvGraphicFramePr>
          <p:nvPr>
            <p:custDataLst>
              <p:tags r:id="rId2"/>
            </p:custDataLst>
            <p:extLst>
              <p:ext uri="{D42A27DB-BD31-4B8C-83A1-F6EECF244321}">
                <p14:modId xmlns:p14="http://schemas.microsoft.com/office/powerpoint/2010/main" val="7262458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92519"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ctangle 6"/>
          <p:cNvSpPr>
            <a:spLocks noChangeArrowheads="1"/>
          </p:cNvSpPr>
          <p:nvPr userDrawn="1"/>
        </p:nvSpPr>
        <p:spPr bwMode="auto">
          <a:xfrm>
            <a:off x="3059832" y="2758430"/>
            <a:ext cx="3528391" cy="1390650"/>
          </a:xfrm>
          <a:prstGeom prst="rect">
            <a:avLst/>
          </a:prstGeom>
          <a:solidFill>
            <a:schemeClr val="bg1">
              <a:alpha val="47842"/>
            </a:schemeClr>
          </a:solidFill>
          <a:ln w="9525">
            <a:noFill/>
            <a:miter lim="800000"/>
            <a:headEnd/>
            <a:tailEnd/>
          </a:ln>
        </p:spPr>
        <p:txBody>
          <a:bodyPr anchor="ct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CA" sz="7200" b="1" dirty="0" smtClean="0">
                <a:solidFill>
                  <a:srgbClr val="808D97"/>
                </a:solidFill>
              </a:rPr>
              <a:t>Q&amp;A</a:t>
            </a:r>
            <a:endParaRPr lang="en-CA" sz="7200" b="1" dirty="0">
              <a:solidFill>
                <a:srgbClr val="808D97"/>
              </a:solidFill>
            </a:endParaRPr>
          </a:p>
        </p:txBody>
      </p:sp>
      <p:sp>
        <p:nvSpPr>
          <p:cNvPr id="11" name="Espace réservé du numéro de diapositive 5"/>
          <p:cNvSpPr>
            <a:spLocks noGrp="1"/>
          </p:cNvSpPr>
          <p:nvPr>
            <p:ph type="sldNum" sz="quarter" idx="12"/>
          </p:nvPr>
        </p:nvSpPr>
        <p:spPr>
          <a:xfrm>
            <a:off x="360040" y="6309320"/>
            <a:ext cx="323528" cy="360000"/>
          </a:xfrm>
          <a:prstGeom prst="rect">
            <a:avLst/>
          </a:prstGeom>
        </p:spPr>
        <p:txBody>
          <a:bodyPr/>
          <a:lstStyle/>
          <a:p>
            <a:fld id="{CCEA77D5-0B01-41C0-8AB2-471B057BD053}" type="slidenum">
              <a:rPr lang="en-CA" smtClean="0"/>
              <a:pPr/>
              <a:t>‹#›</a:t>
            </a:fld>
            <a:endParaRPr lang="en-CA"/>
          </a:p>
        </p:txBody>
      </p:sp>
      <p:sp>
        <p:nvSpPr>
          <p:cNvPr id="8" name="Rectangle à coins arrondis 7"/>
          <p:cNvSpPr/>
          <p:nvPr userDrawn="1"/>
        </p:nvSpPr>
        <p:spPr>
          <a:xfrm>
            <a:off x="1475656" y="2780928"/>
            <a:ext cx="1512168" cy="1368152"/>
          </a:xfrm>
          <a:prstGeom prst="roundRect">
            <a:avLst/>
          </a:prstGeom>
          <a:solidFill>
            <a:srgbClr val="CC00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73050" indent="-273050" algn="ctr" defTabSz="1300163">
              <a:spcBef>
                <a:spcPct val="50000"/>
              </a:spcBef>
              <a:buClr>
                <a:srgbClr val="174A7C"/>
              </a:buClr>
            </a:pPr>
            <a:r>
              <a:rPr lang="en-CA" sz="7500" b="1" dirty="0" smtClean="0">
                <a:solidFill>
                  <a:prstClr val="white"/>
                </a:solidFill>
              </a:rPr>
              <a:t>?</a:t>
            </a:r>
            <a:endParaRPr lang="en-CA" sz="7500" b="1" dirty="0">
              <a:solidFill>
                <a:prstClr val="white"/>
              </a:solidFill>
            </a:endParaRPr>
          </a:p>
        </p:txBody>
      </p:sp>
    </p:spTree>
    <p:extLst>
      <p:ext uri="{BB962C8B-B14F-4D97-AF65-F5344CB8AC3E}">
        <p14:creationId xmlns:p14="http://schemas.microsoft.com/office/powerpoint/2010/main" val="1749948057"/>
      </p:ext>
    </p:extLst>
  </p:cSld>
  <p:clrMapOvr>
    <a:masterClrMapping/>
  </p:clrMapOvr>
  <p:timing>
    <p:tnLst>
      <p:par>
        <p:cTn id="1" dur="indefinite" restart="never" nodeType="tmRoot"/>
      </p:par>
    </p:tnLst>
  </p:timing>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userDrawn="1">
  <p:cSld name="End">
    <p:bg>
      <p:bgRef idx="1001">
        <a:schemeClr val="bg1"/>
      </p:bgRef>
    </p:bg>
    <p:spTree>
      <p:nvGrpSpPr>
        <p:cNvPr id="1" name=""/>
        <p:cNvGrpSpPr/>
        <p:nvPr/>
      </p:nvGrpSpPr>
      <p:grpSpPr>
        <a:xfrm>
          <a:off x="0" y="0"/>
          <a:ext cx="0" cy="0"/>
          <a:chOff x="0" y="0"/>
          <a:chExt cx="0" cy="0"/>
        </a:xfrm>
      </p:grpSpPr>
      <p:sp>
        <p:nvSpPr>
          <p:cNvPr id="4" name="Rectangle 3"/>
          <p:cNvSpPr/>
          <p:nvPr userDrawn="1"/>
        </p:nvSpPr>
        <p:spPr>
          <a:xfrm>
            <a:off x="6732240" y="6165304"/>
            <a:ext cx="2088232"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2" name="Rectangle 1"/>
          <p:cNvSpPr/>
          <p:nvPr userDrawn="1"/>
        </p:nvSpPr>
        <p:spPr>
          <a:xfrm>
            <a:off x="0" y="260648"/>
            <a:ext cx="9144000" cy="5904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prstClr val="white"/>
              </a:solidFill>
            </a:endParaRPr>
          </a:p>
        </p:txBody>
      </p:sp>
      <p:pic>
        <p:nvPicPr>
          <p:cNvPr id="5" name="Image 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993392"/>
            <a:ext cx="9144000" cy="2871216"/>
          </a:xfrm>
          <a:prstGeom prst="rect">
            <a:avLst/>
          </a:prstGeom>
        </p:spPr>
      </p:pic>
    </p:spTree>
    <p:extLst>
      <p:ext uri="{BB962C8B-B14F-4D97-AF65-F5344CB8AC3E}">
        <p14:creationId xmlns:p14="http://schemas.microsoft.com/office/powerpoint/2010/main" val="23429548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368.xml><?xml version="1.0" encoding="utf-8"?>
<p:sldLayout xmlns:a="http://schemas.openxmlformats.org/drawingml/2006/main" xmlns:r="http://schemas.openxmlformats.org/officeDocument/2006/relationships" xmlns:p="http://schemas.openxmlformats.org/presentationml/2006/main" userDrawn="1">
  <p:cSld name="Legal page">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19256" cy="77809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57200" y="1435100"/>
            <a:ext cx="8229600" cy="4226148"/>
          </a:xfrm>
        </p:spPr>
        <p:txBody>
          <a:bodyPr lIns="0">
            <a:normAutofit/>
          </a:bodyPr>
          <a:lstStyle>
            <a:lvl1pPr>
              <a:lnSpc>
                <a:spcPts val="1600"/>
              </a:lnSpc>
              <a:spcBef>
                <a:spcPts val="600"/>
              </a:spcBef>
              <a:defRPr sz="1600" b="0"/>
            </a:lvl1pPr>
            <a:lvl2pPr>
              <a:lnSpc>
                <a:spcPts val="1600"/>
              </a:lnSpc>
              <a:spcBef>
                <a:spcPts val="600"/>
              </a:spcBef>
              <a:defRPr sz="1600"/>
            </a:lvl2pPr>
            <a:lvl3pPr>
              <a:lnSpc>
                <a:spcPts val="1600"/>
              </a:lnSpc>
              <a:spcBef>
                <a:spcPts val="600"/>
              </a:spcBef>
              <a:defRPr sz="1600"/>
            </a:lvl3pPr>
            <a:lvl4pPr>
              <a:lnSpc>
                <a:spcPts val="1600"/>
              </a:lnSpc>
              <a:spcBef>
                <a:spcPts val="600"/>
              </a:spcBef>
              <a:defRPr sz="1600"/>
            </a:lvl4pPr>
            <a:lvl5pPr>
              <a:lnSpc>
                <a:spcPts val="1600"/>
              </a:lnSpc>
              <a:spcBef>
                <a:spcPts val="600"/>
              </a:spcBef>
              <a:defRPr sz="100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5" name="Espace réservé du pied de page 4"/>
          <p:cNvSpPr>
            <a:spLocks noGrp="1"/>
          </p:cNvSpPr>
          <p:nvPr>
            <p:ph type="ftr" sz="quarter" idx="11"/>
          </p:nvPr>
        </p:nvSpPr>
        <p:spPr>
          <a:xfrm>
            <a:off x="467544" y="6376243"/>
            <a:ext cx="1944216" cy="365125"/>
          </a:xfrm>
          <a:prstGeom prst="rect">
            <a:avLst/>
          </a:prstGeom>
        </p:spPr>
        <p:txBody>
          <a:bodyPr lIns="0" anchor="t" anchorCtr="0"/>
          <a:lstStyle>
            <a:lvl1pPr algn="l">
              <a:defRPr sz="700" cap="all" baseline="0"/>
            </a:lvl1pPr>
          </a:lstStyle>
          <a:p>
            <a:r>
              <a:rPr lang="en-CA" dirty="0" smtClean="0">
                <a:solidFill>
                  <a:prstClr val="black"/>
                </a:solidFill>
              </a:rPr>
              <a:t>EXAMPLE OF A LONG SECTION TITLE FOR PRESENTATION</a:t>
            </a:r>
            <a:endParaRPr lang="en-CA" dirty="0">
              <a:solidFill>
                <a:prstClr val="black"/>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pic>
        <p:nvPicPr>
          <p:cNvPr id="15" name="Image 14"/>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
        <p:nvSpPr>
          <p:cNvPr id="8" name="Espace réservé du texte 7"/>
          <p:cNvSpPr>
            <a:spLocks noGrp="1"/>
          </p:cNvSpPr>
          <p:nvPr>
            <p:ph type="body" sz="quarter" idx="13"/>
          </p:nvPr>
        </p:nvSpPr>
        <p:spPr>
          <a:xfrm>
            <a:off x="457200" y="5804371"/>
            <a:ext cx="8208144" cy="288925"/>
          </a:xfrm>
        </p:spPr>
        <p:txBody>
          <a:bodyPr lIns="0">
            <a:normAutofit/>
          </a:bodyPr>
          <a:lstStyle>
            <a:lvl1pPr>
              <a:defRPr sz="700">
                <a:solidFill>
                  <a:srgbClr val="808D97"/>
                </a:solidFill>
              </a:defRPr>
            </a:lvl1pPr>
          </a:lstStyle>
          <a:p>
            <a:pPr lvl="0"/>
            <a:r>
              <a:rPr lang="en-US" noProof="0" smtClean="0"/>
              <a:t>Click to edit Master text styles</a:t>
            </a:r>
          </a:p>
        </p:txBody>
      </p:sp>
    </p:spTree>
    <p:extLst>
      <p:ext uri="{BB962C8B-B14F-4D97-AF65-F5344CB8AC3E}">
        <p14:creationId xmlns:p14="http://schemas.microsoft.com/office/powerpoint/2010/main" val="1900591294"/>
      </p:ext>
    </p:extLst>
  </p:cSld>
  <p:clrMapOvr>
    <a:masterClrMapping/>
  </p:clrMapOvr>
  <p:timing>
    <p:tnLst>
      <p:par>
        <p:cTn id="1" dur="indefinite" restart="never" nodeType="tmRoot"/>
      </p:par>
    </p:tnLst>
  </p:timing>
</p:sldLayout>
</file>

<file path=ppt/slideLayouts/slideLayout369.xml><?xml version="1.0" encoding="utf-8"?>
<p:sldLayout xmlns:a="http://schemas.openxmlformats.org/drawingml/2006/main" xmlns:r="http://schemas.openxmlformats.org/officeDocument/2006/relationships" xmlns:p="http://schemas.openxmlformats.org/presentationml/2006/main" preserve="1" userDrawn="1">
  <p:cSld name="Diapositive de titre">
    <p:bg>
      <p:bgRef idx="1001">
        <a:schemeClr val="bg1"/>
      </p:bgRef>
    </p:bg>
    <p:spTree>
      <p:nvGrpSpPr>
        <p:cNvPr id="1" name=""/>
        <p:cNvGrpSpPr/>
        <p:nvPr/>
      </p:nvGrpSpPr>
      <p:grpSpPr>
        <a:xfrm>
          <a:off x="0" y="0"/>
          <a:ext cx="0" cy="0"/>
          <a:chOff x="0" y="0"/>
          <a:chExt cx="0" cy="0"/>
        </a:xfrm>
      </p:grpSpPr>
      <p:sp>
        <p:nvSpPr>
          <p:cNvPr id="10" name="Rectangle 9"/>
          <p:cNvSpPr/>
          <p:nvPr userDrawn="1"/>
        </p:nvSpPr>
        <p:spPr>
          <a:xfrm>
            <a:off x="-36512" y="0"/>
            <a:ext cx="9144000" cy="6250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graphicFrame>
        <p:nvGraphicFramePr>
          <p:cNvPr id="9" name="Object 8" hidden="1"/>
          <p:cNvGraphicFramePr>
            <a:graphicFrameLocks noChangeAspect="1"/>
          </p:cNvGraphicFramePr>
          <p:nvPr>
            <p:custDataLst>
              <p:tags r:id="rId2"/>
            </p:custDataLst>
            <p:extLst>
              <p:ext uri="{D42A27DB-BD31-4B8C-83A1-F6EECF244321}">
                <p14:modId xmlns:p14="http://schemas.microsoft.com/office/powerpoint/2010/main" val="38549766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94567"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8" name="Image 7"/>
          <p:cNvPicPr>
            <a:picLocks noChangeAspect="1"/>
          </p:cNvPicPr>
          <p:nvPr userDrawn="1"/>
        </p:nvPicPr>
        <p:blipFill rotWithShape="1">
          <a:blip r:embed="rId6" cstate="email">
            <a:extLst>
              <a:ext uri="{28A0092B-C50C-407E-A947-70E740481C1C}">
                <a14:useLocalDpi xmlns:a14="http://schemas.microsoft.com/office/drawing/2010/main" val="0"/>
              </a:ext>
            </a:extLst>
          </a:blip>
          <a:srcRect r="18542"/>
          <a:stretch/>
        </p:blipFill>
        <p:spPr>
          <a:xfrm>
            <a:off x="5220072" y="130145"/>
            <a:ext cx="3923929" cy="5845581"/>
          </a:xfrm>
          <a:prstGeom prst="rect">
            <a:avLst/>
          </a:prstGeom>
        </p:spPr>
      </p:pic>
      <p:sp>
        <p:nvSpPr>
          <p:cNvPr id="14" name="Title 1"/>
          <p:cNvSpPr>
            <a:spLocks noGrp="1"/>
          </p:cNvSpPr>
          <p:nvPr>
            <p:ph type="ctrTitle"/>
          </p:nvPr>
        </p:nvSpPr>
        <p:spPr>
          <a:xfrm>
            <a:off x="5580112" y="836712"/>
            <a:ext cx="3168352" cy="2376264"/>
          </a:xfrm>
        </p:spPr>
        <p:txBody>
          <a:bodyPr anchor="ctr" anchorCtr="0"/>
          <a:lstStyle/>
          <a:p>
            <a:r>
              <a:rPr lang="en-US" smtClean="0"/>
              <a:t>Click to edit Master title style</a:t>
            </a:r>
            <a:endParaRPr lang="en-CA" dirty="0"/>
          </a:p>
        </p:txBody>
      </p:sp>
      <p:sp>
        <p:nvSpPr>
          <p:cNvPr id="15" name="Sous-titre 2"/>
          <p:cNvSpPr>
            <a:spLocks noGrp="1"/>
          </p:cNvSpPr>
          <p:nvPr>
            <p:ph type="subTitle" idx="1"/>
          </p:nvPr>
        </p:nvSpPr>
        <p:spPr>
          <a:xfrm>
            <a:off x="5580112" y="3356992"/>
            <a:ext cx="3168352" cy="2281808"/>
          </a:xfrm>
        </p:spPr>
        <p:txBody>
          <a:bodyPr anchor="ctr" anchorCtr="0">
            <a:normAutofit/>
          </a:bodyPr>
          <a:lstStyle>
            <a:lvl1pPr marL="0" indent="0" algn="l">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CA" dirty="0"/>
          </a:p>
        </p:txBody>
      </p:sp>
      <p:pic>
        <p:nvPicPr>
          <p:cNvPr id="16" name="Image 15"/>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36512" y="0"/>
            <a:ext cx="5056548" cy="6858000"/>
          </a:xfrm>
          <a:prstGeom prst="rect">
            <a:avLst/>
          </a:prstGeom>
        </p:spPr>
      </p:pic>
    </p:spTree>
    <p:extLst>
      <p:ext uri="{BB962C8B-B14F-4D97-AF65-F5344CB8AC3E}">
        <p14:creationId xmlns:p14="http://schemas.microsoft.com/office/powerpoint/2010/main" val="178782735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Map 3">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29600" cy="1066130"/>
          </a:xfrm>
        </p:spPr>
        <p:txBody>
          <a:bodyPr lIns="0" anchor="t" anchorCtr="0">
            <a:noAutofit/>
          </a:bodyPr>
          <a:lstStyle>
            <a:lvl1pPr algn="l">
              <a:lnSpc>
                <a:spcPts val="2600"/>
              </a:lnSpc>
              <a:defRPr sz="26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noProof="0" smtClean="0"/>
              <a:t>EXAMPLE OF A LONG SECTION TITLE FOR PRESENTATION</a:t>
            </a:r>
            <a:endParaRPr lang="en-CA" noProof="0"/>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noProof="0" smtClean="0"/>
              <a:pPr/>
              <a:t>‹#›</a:t>
            </a:fld>
            <a:endParaRPr lang="en-CA" noProof="0"/>
          </a:p>
        </p:txBody>
      </p:sp>
      <p:pic>
        <p:nvPicPr>
          <p:cNvPr id="15" name="Imag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
        <p:nvSpPr>
          <p:cNvPr id="10" name="Espace réservé du texte 9"/>
          <p:cNvSpPr>
            <a:spLocks noGrp="1"/>
          </p:cNvSpPr>
          <p:nvPr>
            <p:ph type="body" sz="quarter" idx="17"/>
          </p:nvPr>
        </p:nvSpPr>
        <p:spPr>
          <a:xfrm>
            <a:off x="5854700" y="5733257"/>
            <a:ext cx="2821756" cy="575468"/>
          </a:xfrm>
        </p:spPr>
        <p:txBody>
          <a:bodyPr lIns="0">
            <a:normAutofit/>
          </a:bodyPr>
          <a:lstStyle>
            <a:lvl1pPr>
              <a:lnSpc>
                <a:spcPts val="900"/>
              </a:lnSpc>
              <a:defRPr sz="600">
                <a:solidFill>
                  <a:srgbClr val="808D97"/>
                </a:solidFill>
              </a:defRPr>
            </a:lvl1pPr>
          </a:lstStyle>
          <a:p>
            <a:pPr lvl="0"/>
            <a:r>
              <a:rPr lang="en-US" noProof="0" smtClean="0"/>
              <a:t>Click to edit Master text styles</a:t>
            </a:r>
          </a:p>
        </p:txBody>
      </p:sp>
      <p:sp>
        <p:nvSpPr>
          <p:cNvPr id="17" name="Espace réservé du contenu 16"/>
          <p:cNvSpPr>
            <a:spLocks noGrp="1"/>
          </p:cNvSpPr>
          <p:nvPr>
            <p:ph sz="quarter" idx="19"/>
          </p:nvPr>
        </p:nvSpPr>
        <p:spPr>
          <a:xfrm>
            <a:off x="5076057" y="2708920"/>
            <a:ext cx="3599632" cy="2880320"/>
          </a:xfrm>
        </p:spPr>
        <p:txBody>
          <a:bodyPr lIns="0"/>
          <a:lstStyle>
            <a:lvl1pPr>
              <a:defRPr sz="1100"/>
            </a:lvl1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6" name="Espace réservé du texte 7"/>
          <p:cNvSpPr>
            <a:spLocks noGrp="1"/>
          </p:cNvSpPr>
          <p:nvPr>
            <p:ph type="body" sz="quarter" idx="16"/>
          </p:nvPr>
        </p:nvSpPr>
        <p:spPr>
          <a:xfrm>
            <a:off x="5076825" y="1772816"/>
            <a:ext cx="3887788" cy="792088"/>
          </a:xfrm>
        </p:spPr>
        <p:txBody>
          <a:bodyPr lIns="0"/>
          <a:lstStyle>
            <a:lvl1pPr marL="0" indent="0">
              <a:spcBef>
                <a:spcPts val="0"/>
              </a:spcBef>
              <a:spcAft>
                <a:spcPts val="0"/>
              </a:spcAft>
              <a:buFont typeface="Arial" pitchFamily="34" charset="0"/>
              <a:buNone/>
              <a:defRPr sz="1300" cap="all" baseline="0"/>
            </a:lvl1pPr>
          </a:lstStyle>
          <a:p>
            <a:pPr lvl="0"/>
            <a:r>
              <a:rPr lang="en-US" noProof="0" smtClean="0"/>
              <a:t>Click to edit Master text styles</a:t>
            </a:r>
          </a:p>
        </p:txBody>
      </p:sp>
      <p:sp>
        <p:nvSpPr>
          <p:cNvPr id="18" name="Rectangle à coins arrondis 17"/>
          <p:cNvSpPr/>
          <p:nvPr userDrawn="1"/>
        </p:nvSpPr>
        <p:spPr>
          <a:xfrm>
            <a:off x="4932040" y="1668015"/>
            <a:ext cx="4824536" cy="896888"/>
          </a:xfrm>
          <a:prstGeom prst="roundRect">
            <a:avLst/>
          </a:prstGeom>
          <a:noFill/>
          <a:ln w="114300">
            <a:solidFill>
              <a:srgbClr val="D3DC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Espace réservé pour une image  7"/>
          <p:cNvSpPr>
            <a:spLocks noGrp="1"/>
          </p:cNvSpPr>
          <p:nvPr>
            <p:ph type="pic" sz="quarter" idx="20"/>
          </p:nvPr>
        </p:nvSpPr>
        <p:spPr>
          <a:xfrm>
            <a:off x="467544" y="1628800"/>
            <a:ext cx="4104456" cy="4248125"/>
          </a:xfrm>
        </p:spPr>
        <p:txBody>
          <a:bodyPr lIns="0" tIns="0"/>
          <a:lstStyle/>
          <a:p>
            <a:r>
              <a:rPr lang="en-US" smtClean="0"/>
              <a:t>Click icon to add picture</a:t>
            </a:r>
            <a:endParaRPr lang="fr-CA"/>
          </a:p>
        </p:txBody>
      </p:sp>
    </p:spTree>
    <p:extLst>
      <p:ext uri="{BB962C8B-B14F-4D97-AF65-F5344CB8AC3E}">
        <p14:creationId xmlns:p14="http://schemas.microsoft.com/office/powerpoint/2010/main" val="2893200890"/>
      </p:ext>
    </p:extLst>
  </p:cSld>
  <p:clrMapOvr>
    <a:masterClrMapping/>
  </p:clrMapOvr>
  <p:timing>
    <p:tnLst>
      <p:par>
        <p:cTn id="1" dur="indefinite" restart="never" nodeType="tmRoot"/>
      </p:par>
    </p:tnLst>
  </p:timing>
</p:sldLayout>
</file>

<file path=ppt/slideLayouts/slideLayout370.xml><?xml version="1.0" encoding="utf-8"?>
<p:sldLayout xmlns:a="http://schemas.openxmlformats.org/drawingml/2006/main" xmlns:r="http://schemas.openxmlformats.org/officeDocument/2006/relationships" xmlns:p="http://schemas.openxmlformats.org/presentationml/2006/main" preserve="1" userDrawn="1">
  <p:cSld name="Group Title slide">
    <p:bg>
      <p:bgRef idx="1001">
        <a:schemeClr val="bg1"/>
      </p:bgRef>
    </p:bg>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2"/>
            </p:custDataLst>
            <p:extLst>
              <p:ext uri="{D42A27DB-BD31-4B8C-83A1-F6EECF244321}">
                <p14:modId xmlns:p14="http://schemas.microsoft.com/office/powerpoint/2010/main" val="137448333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95591"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5"/>
          <p:cNvSpPr/>
          <p:nvPr userDrawn="1"/>
        </p:nvSpPr>
        <p:spPr>
          <a:xfrm>
            <a:off x="0" y="0"/>
            <a:ext cx="9144000" cy="6250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pic>
        <p:nvPicPr>
          <p:cNvPr id="8" name="Image 7"/>
          <p:cNvPicPr>
            <a:picLocks noChangeAspect="1"/>
          </p:cNvPicPr>
          <p:nvPr userDrawn="1"/>
        </p:nvPicPr>
        <p:blipFill rotWithShape="1">
          <a:blip r:embed="rId6" cstate="email">
            <a:extLst>
              <a:ext uri="{28A0092B-C50C-407E-A947-70E740481C1C}">
                <a14:useLocalDpi xmlns:a14="http://schemas.microsoft.com/office/drawing/2010/main" val="0"/>
              </a:ext>
            </a:extLst>
          </a:blip>
          <a:srcRect r="18542"/>
          <a:stretch/>
        </p:blipFill>
        <p:spPr>
          <a:xfrm>
            <a:off x="5220072" y="130145"/>
            <a:ext cx="3923929" cy="5845581"/>
          </a:xfrm>
          <a:prstGeom prst="rect">
            <a:avLst/>
          </a:prstGeom>
        </p:spPr>
      </p:pic>
      <p:sp>
        <p:nvSpPr>
          <p:cNvPr id="10" name="Titre 1"/>
          <p:cNvSpPr>
            <a:spLocks noGrp="1"/>
          </p:cNvSpPr>
          <p:nvPr userDrawn="1">
            <p:ph type="ctrTitle" hasCustomPrompt="1"/>
          </p:nvPr>
        </p:nvSpPr>
        <p:spPr>
          <a:xfrm>
            <a:off x="5580112" y="836712"/>
            <a:ext cx="3168352" cy="2376264"/>
          </a:xfrm>
        </p:spPr>
        <p:txBody>
          <a:bodyPr anchor="ctr" anchorCtr="0">
            <a:normAutofit/>
          </a:bodyPr>
          <a:lstStyle>
            <a:lvl1pPr algn="l">
              <a:lnSpc>
                <a:spcPct val="100000"/>
              </a:lnSpc>
              <a:defRPr sz="2000" cap="none" baseline="0">
                <a:solidFill>
                  <a:schemeClr val="accent1"/>
                </a:solidFill>
                <a:latin typeface="Arial Black" pitchFamily="34" charset="0"/>
              </a:defRPr>
            </a:lvl1pPr>
          </a:lstStyle>
          <a:p>
            <a:r>
              <a:rPr lang="en-CA" noProof="0" smtClean="0"/>
              <a:t>Click to edit title</a:t>
            </a:r>
            <a:endParaRPr lang="en-CA" noProof="0"/>
          </a:p>
        </p:txBody>
      </p:sp>
      <p:sp>
        <p:nvSpPr>
          <p:cNvPr id="17" name="Text Placeholder 16"/>
          <p:cNvSpPr>
            <a:spLocks noGrp="1"/>
          </p:cNvSpPr>
          <p:nvPr>
            <p:ph type="body" sz="quarter" idx="10" hasCustomPrompt="1"/>
          </p:nvPr>
        </p:nvSpPr>
        <p:spPr>
          <a:xfrm>
            <a:off x="5580063" y="3357563"/>
            <a:ext cx="3168650" cy="2232025"/>
          </a:xfrm>
        </p:spPr>
        <p:txBody>
          <a:bodyPr anchor="ctr">
            <a:normAutofit/>
          </a:bodyPr>
          <a:lstStyle>
            <a:lvl1pPr>
              <a:lnSpc>
                <a:spcPct val="100000"/>
              </a:lnSpc>
              <a:defRPr sz="1400">
                <a:solidFill>
                  <a:srgbClr val="808D97"/>
                </a:solidFill>
              </a:defRPr>
            </a:lvl1pPr>
          </a:lstStyle>
          <a:p>
            <a:pPr lvl="0"/>
            <a:r>
              <a:rPr lang="en-CA" noProof="0" smtClean="0"/>
              <a:t>Click to add presenter and date</a:t>
            </a:r>
          </a:p>
        </p:txBody>
      </p:sp>
      <p:sp>
        <p:nvSpPr>
          <p:cNvPr id="3" name="Espace réservé pour une image  2"/>
          <p:cNvSpPr>
            <a:spLocks noGrp="1"/>
          </p:cNvSpPr>
          <p:nvPr>
            <p:ph type="pic" sz="quarter" idx="11"/>
          </p:nvPr>
        </p:nvSpPr>
        <p:spPr>
          <a:xfrm>
            <a:off x="0" y="0"/>
            <a:ext cx="5076056" cy="6858000"/>
          </a:xfrm>
        </p:spPr>
        <p:txBody>
          <a:bodyPr/>
          <a:lstStyle/>
          <a:p>
            <a:r>
              <a:rPr lang="en-US" smtClean="0"/>
              <a:t>Click icon to add picture</a:t>
            </a:r>
            <a:endParaRPr lang="fr-CA"/>
          </a:p>
        </p:txBody>
      </p:sp>
    </p:spTree>
    <p:extLst>
      <p:ext uri="{BB962C8B-B14F-4D97-AF65-F5344CB8AC3E}">
        <p14:creationId xmlns:p14="http://schemas.microsoft.com/office/powerpoint/2010/main" val="662437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371.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aphicFrame>
        <p:nvGraphicFramePr>
          <p:cNvPr id="23" name="Object 22" hidden="1"/>
          <p:cNvGraphicFramePr>
            <a:graphicFrameLocks noChangeAspect="1"/>
          </p:cNvGraphicFramePr>
          <p:nvPr>
            <p:custDataLst>
              <p:tags r:id="rId2"/>
            </p:custDataLst>
            <p:extLst>
              <p:ext uri="{D42A27DB-BD31-4B8C-83A1-F6EECF244321}">
                <p14:modId xmlns:p14="http://schemas.microsoft.com/office/powerpoint/2010/main" val="339687003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96615" name="think-cell Slide" r:id="rId4" imgW="500" imgH="500" progId="TCLayout.ActiveDocument.1">
                  <p:embed/>
                </p:oleObj>
              </mc:Choice>
              <mc:Fallback>
                <p:oleObj name="think-cell Slide" r:id="rId4" imgW="500" imgH="50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2" name="Espace réservé du titre 1"/>
          <p:cNvSpPr>
            <a:spLocks noGrp="1"/>
          </p:cNvSpPr>
          <p:nvPr>
            <p:ph type="title" hasCustomPrompt="1"/>
          </p:nvPr>
        </p:nvSpPr>
        <p:spPr>
          <a:xfrm>
            <a:off x="350729" y="188640"/>
            <a:ext cx="8397735" cy="717944"/>
          </a:xfrm>
          <a:prstGeom prst="rect">
            <a:avLst/>
          </a:prstGeom>
        </p:spPr>
        <p:txBody>
          <a:bodyPr vert="horz" lIns="0" tIns="45720" rIns="91440" bIns="45720" rtlCol="0" anchor="t" anchorCtr="0">
            <a:noAutofit/>
          </a:bodyPr>
          <a:lstStyle>
            <a:lvl1pPr>
              <a:defRPr/>
            </a:lvl1pPr>
          </a:lstStyle>
          <a:p>
            <a:r>
              <a:rPr lang="en-CA" noProof="0" dirty="0" smtClean="0"/>
              <a:t>Click to edit title</a:t>
            </a:r>
            <a:endParaRPr lang="en-CA" noProof="0" dirty="0"/>
          </a:p>
        </p:txBody>
      </p:sp>
      <p:sp>
        <p:nvSpPr>
          <p:cNvPr id="24" name="Text Placeholder 16"/>
          <p:cNvSpPr>
            <a:spLocks noGrp="1"/>
          </p:cNvSpPr>
          <p:nvPr>
            <p:ph type="body" sz="quarter" idx="10" hasCustomPrompt="1"/>
          </p:nvPr>
        </p:nvSpPr>
        <p:spPr>
          <a:xfrm>
            <a:off x="1115617" y="1196752"/>
            <a:ext cx="7416823" cy="576064"/>
          </a:xfrm>
          <a:solidFill>
            <a:srgbClr val="DCE5E4"/>
          </a:solidFill>
        </p:spPr>
        <p:txBody>
          <a:bodyPr anchor="ctr">
            <a:normAutofit/>
          </a:bodyPr>
          <a:lstStyle>
            <a:lvl1pPr>
              <a:lnSpc>
                <a:spcPct val="100000"/>
              </a:lnSpc>
              <a:defRPr sz="1600" b="1" cap="all" baseline="0">
                <a:solidFill>
                  <a:srgbClr val="808D97"/>
                </a:solidFill>
              </a:defRPr>
            </a:lvl1pPr>
          </a:lstStyle>
          <a:p>
            <a:pPr lvl="0"/>
            <a:r>
              <a:rPr lang="en-CA" smtClean="0"/>
              <a:t>CLICK TO EDIT TEXT</a:t>
            </a:r>
            <a:endParaRPr lang="en-CA" dirty="0" smtClean="0"/>
          </a:p>
        </p:txBody>
      </p:sp>
      <p:sp>
        <p:nvSpPr>
          <p:cNvPr id="26" name="Text Placeholder 16"/>
          <p:cNvSpPr>
            <a:spLocks noGrp="1"/>
          </p:cNvSpPr>
          <p:nvPr>
            <p:ph type="body" sz="quarter" idx="11" hasCustomPrompt="1"/>
          </p:nvPr>
        </p:nvSpPr>
        <p:spPr>
          <a:xfrm>
            <a:off x="1115616" y="191683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27" name="Text Placeholder 16"/>
          <p:cNvSpPr>
            <a:spLocks noGrp="1"/>
          </p:cNvSpPr>
          <p:nvPr>
            <p:ph type="body" sz="quarter" idx="12" hasCustomPrompt="1"/>
          </p:nvPr>
        </p:nvSpPr>
        <p:spPr>
          <a:xfrm>
            <a:off x="1115616" y="263691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28" name="Text Placeholder 16"/>
          <p:cNvSpPr>
            <a:spLocks noGrp="1"/>
          </p:cNvSpPr>
          <p:nvPr>
            <p:ph type="body" sz="quarter" idx="13" hasCustomPrompt="1"/>
          </p:nvPr>
        </p:nvSpPr>
        <p:spPr>
          <a:xfrm>
            <a:off x="1115616" y="335699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29" name="Text Placeholder 16"/>
          <p:cNvSpPr>
            <a:spLocks noGrp="1"/>
          </p:cNvSpPr>
          <p:nvPr>
            <p:ph type="body" sz="quarter" idx="14" hasCustomPrompt="1"/>
          </p:nvPr>
        </p:nvSpPr>
        <p:spPr>
          <a:xfrm>
            <a:off x="1115616" y="407707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15" name="Text Placeholder 14"/>
          <p:cNvSpPr>
            <a:spLocks noGrp="1"/>
          </p:cNvSpPr>
          <p:nvPr>
            <p:ph type="body" sz="quarter" idx="15" hasCustomPrompt="1"/>
          </p:nvPr>
        </p:nvSpPr>
        <p:spPr>
          <a:xfrm>
            <a:off x="496100" y="1196752"/>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1</a:t>
            </a:r>
            <a:endParaRPr lang="en-CA" dirty="0"/>
          </a:p>
        </p:txBody>
      </p:sp>
      <p:sp>
        <p:nvSpPr>
          <p:cNvPr id="16" name="Text Placeholder 14"/>
          <p:cNvSpPr>
            <a:spLocks noGrp="1"/>
          </p:cNvSpPr>
          <p:nvPr>
            <p:ph type="body" sz="quarter" idx="16" hasCustomPrompt="1"/>
          </p:nvPr>
        </p:nvSpPr>
        <p:spPr>
          <a:xfrm>
            <a:off x="496100" y="1916848"/>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2</a:t>
            </a:r>
            <a:endParaRPr lang="en-CA" dirty="0"/>
          </a:p>
        </p:txBody>
      </p:sp>
      <p:sp>
        <p:nvSpPr>
          <p:cNvPr id="17" name="Text Placeholder 14"/>
          <p:cNvSpPr>
            <a:spLocks noGrp="1"/>
          </p:cNvSpPr>
          <p:nvPr>
            <p:ph type="body" sz="quarter" idx="17" hasCustomPrompt="1"/>
          </p:nvPr>
        </p:nvSpPr>
        <p:spPr>
          <a:xfrm>
            <a:off x="496100" y="2636944"/>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3</a:t>
            </a:r>
            <a:endParaRPr lang="en-CA" dirty="0"/>
          </a:p>
        </p:txBody>
      </p:sp>
      <p:sp>
        <p:nvSpPr>
          <p:cNvPr id="18" name="Text Placeholder 14"/>
          <p:cNvSpPr>
            <a:spLocks noGrp="1"/>
          </p:cNvSpPr>
          <p:nvPr>
            <p:ph type="body" sz="quarter" idx="18" hasCustomPrompt="1"/>
          </p:nvPr>
        </p:nvSpPr>
        <p:spPr>
          <a:xfrm>
            <a:off x="496100" y="3357040"/>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4</a:t>
            </a:r>
            <a:endParaRPr lang="en-CA" dirty="0"/>
          </a:p>
        </p:txBody>
      </p:sp>
      <p:sp>
        <p:nvSpPr>
          <p:cNvPr id="19" name="Text Placeholder 14"/>
          <p:cNvSpPr>
            <a:spLocks noGrp="1"/>
          </p:cNvSpPr>
          <p:nvPr>
            <p:ph type="body" sz="quarter" idx="19" hasCustomPrompt="1"/>
          </p:nvPr>
        </p:nvSpPr>
        <p:spPr>
          <a:xfrm>
            <a:off x="496100" y="4077136"/>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5</a:t>
            </a:r>
            <a:endParaRPr lang="en-CA" dirty="0"/>
          </a:p>
        </p:txBody>
      </p:sp>
      <p:sp>
        <p:nvSpPr>
          <p:cNvPr id="20" name="Espace réservé du numéro de diapositive 5"/>
          <p:cNvSpPr>
            <a:spLocks noGrp="1"/>
          </p:cNvSpPr>
          <p:nvPr>
            <p:ph type="sldNum" sz="quarter" idx="20"/>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Tree>
    <p:extLst>
      <p:ext uri="{BB962C8B-B14F-4D97-AF65-F5344CB8AC3E}">
        <p14:creationId xmlns:p14="http://schemas.microsoft.com/office/powerpoint/2010/main" val="856073913"/>
      </p:ext>
    </p:extLst>
  </p:cSld>
  <p:clrMapOvr>
    <a:masterClrMapping/>
  </p:clrMapOvr>
  <p:timing>
    <p:tnLst>
      <p:par>
        <p:cTn id="1" dur="indefinite" restart="never" nodeType="tmRoot"/>
      </p:par>
    </p:tnLst>
  </p:timing>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2"/>
            </p:custDataLst>
            <p:extLst>
              <p:ext uri="{D42A27DB-BD31-4B8C-83A1-F6EECF244321}">
                <p14:modId xmlns:p14="http://schemas.microsoft.com/office/powerpoint/2010/main" val="185388250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97639"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Espace réservé pour une image  4"/>
          <p:cNvSpPr>
            <a:spLocks noGrp="1"/>
          </p:cNvSpPr>
          <p:nvPr>
            <p:ph type="pic" sz="quarter" idx="10"/>
          </p:nvPr>
        </p:nvSpPr>
        <p:spPr>
          <a:xfrm>
            <a:off x="395536" y="1679600"/>
            <a:ext cx="4824536" cy="3672408"/>
          </a:xfrm>
          <a:solidFill>
            <a:schemeClr val="bg1"/>
          </a:solidFill>
        </p:spPr>
        <p:txBody>
          <a:bodyPr/>
          <a:lstStyle>
            <a:lvl1pPr>
              <a:lnSpc>
                <a:spcPct val="100000"/>
              </a:lnSpc>
              <a:defRPr/>
            </a:lvl1pPr>
          </a:lstStyle>
          <a:p>
            <a:r>
              <a:rPr lang="en-US" noProof="0" smtClean="0"/>
              <a:t>Click icon to add picture</a:t>
            </a:r>
            <a:endParaRPr lang="en-CA" noProof="0" dirty="0"/>
          </a:p>
        </p:txBody>
      </p:sp>
      <p:sp>
        <p:nvSpPr>
          <p:cNvPr id="9" name="Titre 1"/>
          <p:cNvSpPr>
            <a:spLocks noGrp="1"/>
          </p:cNvSpPr>
          <p:nvPr>
            <p:ph type="ctrTitle" hasCustomPrompt="1"/>
          </p:nvPr>
        </p:nvSpPr>
        <p:spPr>
          <a:xfrm>
            <a:off x="5436096" y="1675408"/>
            <a:ext cx="3168352" cy="3672408"/>
          </a:xfrm>
        </p:spPr>
        <p:txBody>
          <a:bodyPr lIns="72000" rIns="72000" anchor="ctr" anchorCtr="0">
            <a:noAutofit/>
          </a:bodyPr>
          <a:lstStyle>
            <a:lvl1pPr algn="l">
              <a:lnSpc>
                <a:spcPct val="100000"/>
              </a:lnSpc>
              <a:defRPr sz="2000" cap="none" baseline="0">
                <a:solidFill>
                  <a:srgbClr val="8996A0"/>
                </a:solidFill>
                <a:latin typeface="Arial Black" pitchFamily="34" charset="0"/>
              </a:defRPr>
            </a:lvl1pPr>
          </a:lstStyle>
          <a:p>
            <a:r>
              <a:rPr lang="en-CA" noProof="0" dirty="0" smtClean="0"/>
              <a:t>Click to edit title</a:t>
            </a:r>
            <a:endParaRPr lang="en-CA" noProof="0" dirty="0"/>
          </a:p>
        </p:txBody>
      </p:sp>
      <p:sp>
        <p:nvSpPr>
          <p:cNvPr id="10"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pic>
        <p:nvPicPr>
          <p:cNvPr id="2" name="Image 1"/>
          <p:cNvPicPr>
            <a:picLocks noChangeAspect="1"/>
          </p:cNvPicPr>
          <p:nvPr userDrawn="1"/>
        </p:nvPicPr>
        <p:blipFill rotWithShape="1">
          <a:blip r:embed="rId6" cstate="email">
            <a:extLst>
              <a:ext uri="{28A0092B-C50C-407E-A947-70E740481C1C}">
                <a14:useLocalDpi xmlns:a14="http://schemas.microsoft.com/office/drawing/2010/main" val="0"/>
              </a:ext>
            </a:extLst>
          </a:blip>
          <a:srcRect r="15300"/>
          <a:stretch/>
        </p:blipFill>
        <p:spPr>
          <a:xfrm>
            <a:off x="5328592" y="1412776"/>
            <a:ext cx="3815408" cy="4364375"/>
          </a:xfrm>
          <a:prstGeom prst="rect">
            <a:avLst/>
          </a:prstGeom>
        </p:spPr>
      </p:pic>
    </p:spTree>
    <p:extLst>
      <p:ext uri="{BB962C8B-B14F-4D97-AF65-F5344CB8AC3E}">
        <p14:creationId xmlns:p14="http://schemas.microsoft.com/office/powerpoint/2010/main" val="3639439783"/>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lnSpc>
                <a:spcPct val="100000"/>
              </a:lnSpc>
              <a:defRPr/>
            </a:lvl1pPr>
          </a:lstStyle>
          <a:p>
            <a:r>
              <a:rPr lang="en-CA" noProof="0" smtClean="0"/>
              <a:t>Click to edit title</a:t>
            </a:r>
            <a:endParaRPr lang="en-CA" dirty="0"/>
          </a:p>
        </p:txBody>
      </p:sp>
      <p:sp>
        <p:nvSpPr>
          <p:cNvPr id="3" name="Espace réservé du contenu 2"/>
          <p:cNvSpPr>
            <a:spLocks noGrp="1"/>
          </p:cNvSpPr>
          <p:nvPr>
            <p:ph idx="1" hasCustomPrompt="1"/>
          </p:nvPr>
        </p:nvSpPr>
        <p:spPr>
          <a:xfrm>
            <a:off x="350729" y="1196752"/>
            <a:ext cx="8397735" cy="4752528"/>
          </a:xfrm>
        </p:spPr>
        <p:txBody>
          <a:bodyPr lIns="0" rIns="72000"/>
          <a:lstStyle>
            <a:lvl1pPr>
              <a:lnSpc>
                <a:spcPct val="100000"/>
              </a:lnSpc>
              <a:spcBef>
                <a:spcPts val="600"/>
              </a:spcBef>
              <a:defRPr/>
            </a:lvl1pPr>
            <a:lvl2pPr>
              <a:lnSpc>
                <a:spcPct val="100000"/>
              </a:lnSpc>
              <a:buClr>
                <a:srgbClr val="808D97"/>
              </a:buClr>
              <a:defRPr/>
            </a:lvl2pPr>
            <a:lvl3pPr>
              <a:lnSpc>
                <a:spcPct val="100000"/>
              </a:lnSpc>
              <a:buClr>
                <a:srgbClr val="8996A0"/>
              </a:buClr>
              <a:defRPr sz="1200"/>
            </a:lvl3pPr>
            <a:lvl4pPr>
              <a:lnSpc>
                <a:spcPct val="100000"/>
              </a:lnSpc>
              <a:buClr>
                <a:srgbClr val="8996A0"/>
              </a:buClr>
              <a:defRPr sz="1200"/>
            </a:lvl4p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p:txBody>
      </p:sp>
      <p:sp>
        <p:nvSpPr>
          <p:cNvPr id="8" name="Espace réservé du numéro de diapositive 5"/>
          <p:cNvSpPr>
            <a:spLocks noGrp="1"/>
          </p:cNvSpPr>
          <p:nvPr>
            <p:ph type="sldNum" sz="quarter" idx="15"/>
          </p:nvPr>
        </p:nvSpPr>
        <p:spPr>
          <a:xfrm>
            <a:off x="360040" y="6309320"/>
            <a:ext cx="323528" cy="360000"/>
          </a:xfrm>
          <a:prstGeom prst="rect">
            <a:avLst/>
          </a:prstGeom>
        </p:spPr>
        <p:txBody>
          <a:bodyPr/>
          <a:lstStyle>
            <a:lvl1pPr>
              <a:lnSpc>
                <a:spcPct val="100000"/>
              </a:lnSpc>
              <a:defRPr/>
            </a:lvl1pPr>
          </a:lstStyle>
          <a:p>
            <a:fld id="{CCEA77D5-0B01-41C0-8AB2-471B057BD053}" type="slidenum">
              <a:rPr lang="en-CA" smtClean="0"/>
              <a:pPr/>
              <a:t>‹#›</a:t>
            </a:fld>
            <a:endParaRPr lang="en-CA" dirty="0"/>
          </a:p>
        </p:txBody>
      </p:sp>
      <p:sp>
        <p:nvSpPr>
          <p:cNvPr id="9" name="Text Placeholder 6"/>
          <p:cNvSpPr>
            <a:spLocks noGrp="1"/>
          </p:cNvSpPr>
          <p:nvPr>
            <p:ph type="body" sz="quarter" idx="16" hasCustomPrompt="1"/>
          </p:nvPr>
        </p:nvSpPr>
        <p:spPr>
          <a:xfrm>
            <a:off x="755576" y="6308725"/>
            <a:ext cx="6119887" cy="360363"/>
          </a:xfrm>
        </p:spPr>
        <p:txBody>
          <a:bodyPr anchor="ctr">
            <a:noAutofit/>
          </a:bodyPr>
          <a:lstStyle>
            <a:lvl1pPr>
              <a:lnSpc>
                <a:spcPct val="1000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dirty="0" smtClean="0"/>
              <a:t>Click to add notes</a:t>
            </a:r>
            <a:endParaRPr lang="en-CA" dirty="0"/>
          </a:p>
        </p:txBody>
      </p:sp>
    </p:spTree>
    <p:extLst>
      <p:ext uri="{BB962C8B-B14F-4D97-AF65-F5344CB8AC3E}">
        <p14:creationId xmlns:p14="http://schemas.microsoft.com/office/powerpoint/2010/main" val="443939481"/>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Title and Content 16 pt">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a:lvl1pPr>
          </a:lstStyle>
          <a:p>
            <a:r>
              <a:rPr lang="en-CA" noProof="0" smtClean="0"/>
              <a:t>Click to edit title</a:t>
            </a:r>
            <a:endParaRPr lang="en-CA" dirty="0"/>
          </a:p>
        </p:txBody>
      </p:sp>
      <p:sp>
        <p:nvSpPr>
          <p:cNvPr id="3" name="Espace réservé du contenu 2"/>
          <p:cNvSpPr>
            <a:spLocks noGrp="1"/>
          </p:cNvSpPr>
          <p:nvPr>
            <p:ph idx="1" hasCustomPrompt="1"/>
          </p:nvPr>
        </p:nvSpPr>
        <p:spPr>
          <a:xfrm>
            <a:off x="350729" y="1196752"/>
            <a:ext cx="8397735" cy="4752528"/>
          </a:xfrm>
        </p:spPr>
        <p:txBody>
          <a:bodyPr lIns="0" rIns="72000">
            <a:normAutofit/>
          </a:bodyPr>
          <a:lstStyle>
            <a:lvl1pPr>
              <a:lnSpc>
                <a:spcPct val="100000"/>
              </a:lnSpc>
              <a:spcBef>
                <a:spcPts val="600"/>
              </a:spcBef>
              <a:defRPr sz="1600"/>
            </a:lvl1pPr>
            <a:lvl2pPr>
              <a:lnSpc>
                <a:spcPct val="100000"/>
              </a:lnSpc>
              <a:spcBef>
                <a:spcPts val="600"/>
              </a:spcBef>
              <a:buClr>
                <a:srgbClr val="8996A0"/>
              </a:buClr>
              <a:defRPr sz="1600"/>
            </a:lvl2pPr>
            <a:lvl3pPr>
              <a:lnSpc>
                <a:spcPct val="100000"/>
              </a:lnSpc>
              <a:spcBef>
                <a:spcPts val="600"/>
              </a:spcBef>
              <a:buClr>
                <a:srgbClr val="8996A0"/>
              </a:buClr>
              <a:defRPr sz="1600"/>
            </a:lvl3pPr>
            <a:lvl4pPr>
              <a:lnSpc>
                <a:spcPct val="100000"/>
              </a:lnSpc>
              <a:spcBef>
                <a:spcPts val="600"/>
              </a:spcBef>
              <a:buClr>
                <a:srgbClr val="8996A0"/>
              </a:buClr>
              <a:defRPr sz="1600"/>
            </a:lvl4pPr>
            <a:lvl5pPr>
              <a:lnSpc>
                <a:spcPts val="1600"/>
              </a:lnSpc>
              <a:spcBef>
                <a:spcPts val="600"/>
              </a:spcBef>
              <a:buClr>
                <a:srgbClr val="8996A0"/>
              </a:buClr>
              <a:defRPr sz="1600"/>
            </a:lvl5p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p:txBody>
      </p:sp>
      <p:sp>
        <p:nvSpPr>
          <p:cNvPr id="11" name="Espace réservé du numéro de diapositive 5"/>
          <p:cNvSpPr>
            <a:spLocks noGrp="1"/>
          </p:cNvSpPr>
          <p:nvPr>
            <p:ph type="sldNum" sz="quarter" idx="12"/>
          </p:nvPr>
        </p:nvSpPr>
        <p:spPr>
          <a:xfrm>
            <a:off x="360040" y="6308725"/>
            <a:ext cx="323528" cy="360000"/>
          </a:xfrm>
          <a:prstGeom prst="rect">
            <a:avLst/>
          </a:prstGeom>
        </p:spPr>
        <p:txBody>
          <a:bodyPr/>
          <a:lstStyle/>
          <a:p>
            <a:fld id="{CCEA77D5-0B01-41C0-8AB2-471B057BD053}" type="slidenum">
              <a:rPr lang="en-CA" smtClean="0"/>
              <a:pPr/>
              <a:t>‹#›</a:t>
            </a:fld>
            <a:endParaRPr lang="en-CA" dirty="0"/>
          </a:p>
        </p:txBody>
      </p:sp>
      <p:sp>
        <p:nvSpPr>
          <p:cNvPr id="6"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Tree>
    <p:extLst>
      <p:ext uri="{BB962C8B-B14F-4D97-AF65-F5344CB8AC3E}">
        <p14:creationId xmlns:p14="http://schemas.microsoft.com/office/powerpoint/2010/main" val="959873790"/>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2 Titles and Content">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p:custDataLst>
              <p:tags r:id="rId2"/>
            </p:custDataLst>
            <p:extLst>
              <p:ext uri="{D42A27DB-BD31-4B8C-83A1-F6EECF244321}">
                <p14:modId xmlns:p14="http://schemas.microsoft.com/office/powerpoint/2010/main" val="340867046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98663"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Espace réservé du contenu 13"/>
          <p:cNvSpPr>
            <a:spLocks noGrp="1"/>
          </p:cNvSpPr>
          <p:nvPr>
            <p:ph sz="quarter" idx="13" hasCustomPrompt="1"/>
          </p:nvPr>
        </p:nvSpPr>
        <p:spPr>
          <a:xfrm>
            <a:off x="361106" y="548680"/>
            <a:ext cx="8387358" cy="288032"/>
          </a:xfrm>
        </p:spPr>
        <p:txBody>
          <a:bodyPr lIns="0">
            <a:noAutofit/>
          </a:bodyPr>
          <a:lstStyle>
            <a:lvl1pPr>
              <a:defRPr sz="1600" b="1" cap="all" baseline="0">
                <a:solidFill>
                  <a:srgbClr val="8996A0"/>
                </a:solidFill>
              </a:defRPr>
            </a:lvl1pPr>
          </a:lstStyle>
          <a:p>
            <a:pPr lvl="0"/>
            <a:r>
              <a:rPr lang="en-CA" noProof="0" smtClean="0"/>
              <a:t>Click to edit SUB-TITLE</a:t>
            </a:r>
            <a:endParaRPr lang="en-CA" noProof="0" dirty="0" smtClean="0"/>
          </a:p>
        </p:txBody>
      </p:sp>
      <p:sp>
        <p:nvSpPr>
          <p:cNvPr id="10" name="Titre 1"/>
          <p:cNvSpPr>
            <a:spLocks noGrp="1"/>
          </p:cNvSpPr>
          <p:nvPr>
            <p:ph type="title"/>
          </p:nvPr>
        </p:nvSpPr>
        <p:spPr>
          <a:xfrm>
            <a:off x="358140" y="188640"/>
            <a:ext cx="8390324" cy="432048"/>
          </a:xfrm>
        </p:spPr>
        <p:txBody>
          <a:bodyPr/>
          <a:lstStyle>
            <a:lvl1pPr>
              <a:defRPr cap="all" baseline="0"/>
            </a:lvl1pPr>
          </a:lstStyle>
          <a:p>
            <a:r>
              <a:rPr lang="en-US" smtClean="0"/>
              <a:t>Click to edit Master title style</a:t>
            </a:r>
            <a:endParaRPr lang="en-CA" dirty="0"/>
          </a:p>
        </p:txBody>
      </p:sp>
      <p:sp>
        <p:nvSpPr>
          <p:cNvPr id="20" name="Espace réservé du contenu 2"/>
          <p:cNvSpPr>
            <a:spLocks noGrp="1"/>
          </p:cNvSpPr>
          <p:nvPr>
            <p:ph idx="1" hasCustomPrompt="1"/>
          </p:nvPr>
        </p:nvSpPr>
        <p:spPr>
          <a:xfrm>
            <a:off x="350729" y="1196752"/>
            <a:ext cx="8397735" cy="4752528"/>
          </a:xfrm>
        </p:spPr>
        <p:txBody>
          <a:bodyPr lIns="0" rIns="72000">
            <a:normAutofit/>
          </a:bodyPr>
          <a:lstStyle>
            <a:lvl1pPr>
              <a:lnSpc>
                <a:spcPct val="100000"/>
              </a:lnSpc>
              <a:defRPr sz="1600"/>
            </a:lvl1pPr>
            <a:lvl2pPr>
              <a:lnSpc>
                <a:spcPct val="100000"/>
              </a:lnSpc>
              <a:buClr>
                <a:srgbClr val="8996A0"/>
              </a:buClr>
              <a:defRPr sz="1400"/>
            </a:lvl2pPr>
            <a:lvl3pPr>
              <a:lnSpc>
                <a:spcPct val="100000"/>
              </a:lnSpc>
              <a:buClr>
                <a:srgbClr val="8996A0"/>
              </a:buClr>
              <a:defRPr sz="1200"/>
            </a:lvl3pPr>
            <a:lvl4pPr>
              <a:lnSpc>
                <a:spcPct val="100000"/>
              </a:lnSpc>
              <a:buClr>
                <a:srgbClr val="8996A0"/>
              </a:buClr>
              <a:defRPr sz="1200"/>
            </a:lvl4pPr>
            <a:lvl5pPr>
              <a:lnSpc>
                <a:spcPts val="1600"/>
              </a:lnSpc>
              <a:buClr>
                <a:srgbClr val="8996A0"/>
              </a:buClr>
              <a:defRPr sz="1600"/>
            </a:lvl5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8"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12"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Tree>
    <p:extLst>
      <p:ext uri="{BB962C8B-B14F-4D97-AF65-F5344CB8AC3E}">
        <p14:creationId xmlns:p14="http://schemas.microsoft.com/office/powerpoint/2010/main" val="2369476158"/>
      </p:ext>
    </p:extLst>
  </p:cSld>
  <p:clrMapOvr>
    <a:masterClrMapping/>
  </p:clrMapOvr>
  <p:timing>
    <p:tnLst>
      <p:par>
        <p:cTn id="1" dur="indefinite" restart="never" nodeType="tmRoot"/>
      </p:par>
    </p:tnLst>
  </p:timing>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en-CA" smtClean="0"/>
              <a:t>Click to edit title</a:t>
            </a:r>
            <a:endParaRPr lang="en-CA" dirty="0"/>
          </a:p>
        </p:txBody>
      </p:sp>
      <p:sp>
        <p:nvSpPr>
          <p:cNvPr id="3" name="Espace réservé du contenu 2"/>
          <p:cNvSpPr>
            <a:spLocks noGrp="1"/>
          </p:cNvSpPr>
          <p:nvPr>
            <p:ph sz="half" idx="1" hasCustomPrompt="1"/>
          </p:nvPr>
        </p:nvSpPr>
        <p:spPr>
          <a:xfrm>
            <a:off x="344383" y="1916832"/>
            <a:ext cx="4132613" cy="4032448"/>
          </a:xfrm>
          <a:ln>
            <a:noFill/>
          </a:ln>
        </p:spPr>
        <p:txBody>
          <a:bodyPr>
            <a:normAutofit/>
          </a:bodyPr>
          <a:lstStyle>
            <a:lvl1pPr>
              <a:lnSpc>
                <a:spcPct val="100000"/>
              </a:lnSpc>
              <a:defRPr sz="1600"/>
            </a:lvl1pPr>
            <a:lvl2pPr>
              <a:lnSpc>
                <a:spcPct val="100000"/>
              </a:lnSpc>
              <a:buClr>
                <a:srgbClr val="8996A0"/>
              </a:buClr>
              <a:defRPr sz="1400"/>
            </a:lvl2pPr>
            <a:lvl3pPr>
              <a:lnSpc>
                <a:spcPct val="100000"/>
              </a:lnSpc>
              <a:buClr>
                <a:srgbClr val="8996A0"/>
              </a:buClr>
              <a:defRPr sz="1200"/>
            </a:lvl3pPr>
            <a:lvl4pPr>
              <a:lnSpc>
                <a:spcPct val="100000"/>
              </a:lnSpc>
              <a:buClr>
                <a:srgbClr val="8996A0"/>
              </a:buClr>
              <a:defRPr sz="1200"/>
            </a:lvl4pPr>
            <a:lvl5pPr>
              <a:buClr>
                <a:srgbClr val="8996A0"/>
              </a:buClr>
              <a:defRPr sz="1200"/>
            </a:lvl5pPr>
            <a:lvl6pPr>
              <a:defRPr sz="1800"/>
            </a:lvl6pPr>
            <a:lvl7pPr>
              <a:defRPr sz="1800"/>
            </a:lvl7pPr>
            <a:lvl8pPr>
              <a:defRPr sz="1800"/>
            </a:lvl8pPr>
            <a:lvl9pPr>
              <a:defRPr sz="1800"/>
            </a:lvl9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4" name="Espace réservé du contenu 3"/>
          <p:cNvSpPr>
            <a:spLocks noGrp="1"/>
          </p:cNvSpPr>
          <p:nvPr>
            <p:ph sz="half" idx="2" hasCustomPrompt="1"/>
          </p:nvPr>
        </p:nvSpPr>
        <p:spPr>
          <a:xfrm>
            <a:off x="4644007" y="1916832"/>
            <a:ext cx="4048731" cy="4032448"/>
          </a:xfrm>
          <a:ln>
            <a:noFill/>
          </a:ln>
        </p:spPr>
        <p:txBody>
          <a:bodyPr>
            <a:normAutofit/>
          </a:bodyPr>
          <a:lstStyle>
            <a:lvl1pPr>
              <a:lnSpc>
                <a:spcPct val="100000"/>
              </a:lnSpc>
              <a:defRPr sz="1600"/>
            </a:lvl1pPr>
            <a:lvl2pPr>
              <a:lnSpc>
                <a:spcPct val="100000"/>
              </a:lnSpc>
              <a:buClr>
                <a:srgbClr val="8996A0"/>
              </a:buClr>
              <a:defRPr sz="1400"/>
            </a:lvl2pPr>
            <a:lvl3pPr>
              <a:lnSpc>
                <a:spcPct val="100000"/>
              </a:lnSpc>
              <a:buClr>
                <a:srgbClr val="8996A0"/>
              </a:buClr>
              <a:defRPr sz="1200"/>
            </a:lvl3pPr>
            <a:lvl4pPr>
              <a:lnSpc>
                <a:spcPct val="100000"/>
              </a:lnSpc>
              <a:buClr>
                <a:srgbClr val="8996A0"/>
              </a:buClr>
              <a:defRPr sz="1200"/>
            </a:lvl4pPr>
            <a:lvl5pPr>
              <a:buClr>
                <a:srgbClr val="8996A0"/>
              </a:buClr>
              <a:defRPr sz="1200"/>
            </a:lvl5pPr>
            <a:lvl6pPr>
              <a:defRPr sz="1800"/>
            </a:lvl6pPr>
            <a:lvl7pPr>
              <a:defRPr sz="1800"/>
            </a:lvl7pPr>
            <a:lvl8pPr>
              <a:defRPr sz="1800"/>
            </a:lvl8pPr>
            <a:lvl9pPr>
              <a:defRPr sz="1800"/>
            </a:lvl9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13" name="Espace réservé du texte 2"/>
          <p:cNvSpPr>
            <a:spLocks noGrp="1"/>
          </p:cNvSpPr>
          <p:nvPr>
            <p:ph type="body" idx="14" hasCustomPrompt="1"/>
          </p:nvPr>
        </p:nvSpPr>
        <p:spPr>
          <a:xfrm>
            <a:off x="344363" y="1260000"/>
            <a:ext cx="4132633" cy="639762"/>
          </a:xfrm>
        </p:spPr>
        <p:txBody>
          <a:bodyPr lIns="0" rIns="72000" anchor="ctr" anchorCtr="0">
            <a:normAutofit/>
          </a:bodyPr>
          <a:lstStyle>
            <a:lvl1pPr marL="0" indent="0">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CA" smtClean="0"/>
              <a:t>Click to edit text</a:t>
            </a:r>
            <a:endParaRPr lang="en-CA" dirty="0" smtClean="0"/>
          </a:p>
        </p:txBody>
      </p:sp>
      <p:sp>
        <p:nvSpPr>
          <p:cNvPr id="14" name="Espace réservé du texte 4"/>
          <p:cNvSpPr>
            <a:spLocks noGrp="1"/>
          </p:cNvSpPr>
          <p:nvPr>
            <p:ph type="body" sz="quarter" idx="3" hasCustomPrompt="1"/>
          </p:nvPr>
        </p:nvSpPr>
        <p:spPr>
          <a:xfrm>
            <a:off x="4645025" y="1260000"/>
            <a:ext cx="4047713" cy="639762"/>
          </a:xfrm>
        </p:spPr>
        <p:txBody>
          <a:bodyPr lIns="0" rIns="72000" anchor="ctr" anchorCtr="0">
            <a:normAutofit/>
          </a:bodyPr>
          <a:lstStyle>
            <a:lvl1pPr marL="0" indent="0">
              <a:lnSpc>
                <a:spcPct val="100000"/>
              </a:lnSpc>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CA" smtClean="0"/>
              <a:t>Click to edit text</a:t>
            </a:r>
            <a:endParaRPr lang="en-CA" dirty="0" smtClean="0"/>
          </a:p>
        </p:txBody>
      </p:sp>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15"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Tree>
    <p:extLst>
      <p:ext uri="{BB962C8B-B14F-4D97-AF65-F5344CB8AC3E}">
        <p14:creationId xmlns:p14="http://schemas.microsoft.com/office/powerpoint/2010/main" val="3998886512"/>
      </p:ext>
    </p:extLst>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en-CA" smtClean="0"/>
              <a:t>Click to edit title</a:t>
            </a:r>
            <a:endParaRPr lang="en-CA" dirty="0"/>
          </a:p>
        </p:txBody>
      </p:sp>
      <p:sp>
        <p:nvSpPr>
          <p:cNvPr id="5"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7"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Tree>
    <p:extLst>
      <p:ext uri="{BB962C8B-B14F-4D97-AF65-F5344CB8AC3E}">
        <p14:creationId xmlns:p14="http://schemas.microsoft.com/office/powerpoint/2010/main" val="2009546536"/>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Tree>
    <p:extLst>
      <p:ext uri="{BB962C8B-B14F-4D97-AF65-F5344CB8AC3E}">
        <p14:creationId xmlns:p14="http://schemas.microsoft.com/office/powerpoint/2010/main" val="2882784192"/>
      </p:ext>
    </p:extLst>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Empty without line">
    <p:spTree>
      <p:nvGrpSpPr>
        <p:cNvPr id="1" name=""/>
        <p:cNvGrpSpPr/>
        <p:nvPr/>
      </p:nvGrpSpPr>
      <p:grpSpPr>
        <a:xfrm>
          <a:off x="0" y="0"/>
          <a:ext cx="0" cy="0"/>
          <a:chOff x="0" y="0"/>
          <a:chExt cx="0" cy="0"/>
        </a:xfrm>
      </p:grpSpPr>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2" name="Rectangle 1"/>
          <p:cNvSpPr/>
          <p:nvPr userDrawn="1"/>
        </p:nvSpPr>
        <p:spPr>
          <a:xfrm>
            <a:off x="179512" y="332656"/>
            <a:ext cx="8964488" cy="58326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40219662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Map 4">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noProof="0" smtClean="0"/>
              <a:t>EXAMPLE OF A LONG SECTION TITLE FOR PRESENTATION</a:t>
            </a:r>
            <a:endParaRPr lang="en-CA" noProof="0"/>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noProof="0" smtClean="0"/>
              <a:pPr/>
              <a:t>‹#›</a:t>
            </a:fld>
            <a:endParaRPr lang="en-CA" noProof="0"/>
          </a:p>
        </p:txBody>
      </p:sp>
      <p:pic>
        <p:nvPicPr>
          <p:cNvPr id="15" name="Imag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
        <p:nvSpPr>
          <p:cNvPr id="10" name="Espace réservé du texte 9"/>
          <p:cNvSpPr>
            <a:spLocks noGrp="1"/>
          </p:cNvSpPr>
          <p:nvPr>
            <p:ph type="body" sz="quarter" idx="17"/>
          </p:nvPr>
        </p:nvSpPr>
        <p:spPr>
          <a:xfrm>
            <a:off x="467544" y="5733257"/>
            <a:ext cx="8208912" cy="575468"/>
          </a:xfrm>
        </p:spPr>
        <p:txBody>
          <a:bodyPr lIns="0">
            <a:normAutofit/>
          </a:bodyPr>
          <a:lstStyle>
            <a:lvl1pPr>
              <a:lnSpc>
                <a:spcPts val="900"/>
              </a:lnSpc>
              <a:defRPr sz="1100" b="1" cap="all" baseline="0">
                <a:solidFill>
                  <a:schemeClr val="tx1"/>
                </a:solidFill>
              </a:defRPr>
            </a:lvl1pPr>
          </a:lstStyle>
          <a:p>
            <a:pPr lvl="0"/>
            <a:r>
              <a:rPr lang="en-US" noProof="0" smtClean="0"/>
              <a:t>Click to edit Master text styles</a:t>
            </a:r>
          </a:p>
        </p:txBody>
      </p:sp>
      <p:sp>
        <p:nvSpPr>
          <p:cNvPr id="8" name="Espace réservé pour une image  7"/>
          <p:cNvSpPr>
            <a:spLocks noGrp="1"/>
          </p:cNvSpPr>
          <p:nvPr>
            <p:ph type="pic" sz="quarter" idx="20"/>
          </p:nvPr>
        </p:nvSpPr>
        <p:spPr>
          <a:xfrm>
            <a:off x="467544" y="1700807"/>
            <a:ext cx="8208912" cy="4032449"/>
          </a:xfrm>
        </p:spPr>
        <p:txBody>
          <a:bodyPr lIns="0" tIns="0"/>
          <a:lstStyle/>
          <a:p>
            <a:r>
              <a:rPr lang="en-US" smtClean="0"/>
              <a:t>Click icon to add picture</a:t>
            </a:r>
            <a:endParaRPr lang="fr-CA" dirty="0"/>
          </a:p>
        </p:txBody>
      </p:sp>
      <p:sp>
        <p:nvSpPr>
          <p:cNvPr id="11" name="Titre 1"/>
          <p:cNvSpPr>
            <a:spLocks noGrp="1"/>
          </p:cNvSpPr>
          <p:nvPr>
            <p:ph type="title"/>
          </p:nvPr>
        </p:nvSpPr>
        <p:spPr>
          <a:xfrm>
            <a:off x="457200" y="418654"/>
            <a:ext cx="8229600" cy="418058"/>
          </a:xfrm>
        </p:spPr>
        <p:txBody>
          <a:bodyPr lIns="0" anchor="t" anchorCtr="0">
            <a:noAutofit/>
          </a:bodyPr>
          <a:lstStyle>
            <a:lvl1pPr algn="l">
              <a:defRPr sz="26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12" name="Espace réservé du contenu 13"/>
          <p:cNvSpPr>
            <a:spLocks noGrp="1"/>
          </p:cNvSpPr>
          <p:nvPr>
            <p:ph sz="quarter" idx="13"/>
          </p:nvPr>
        </p:nvSpPr>
        <p:spPr>
          <a:xfrm>
            <a:off x="457200" y="836712"/>
            <a:ext cx="8264769" cy="360040"/>
          </a:xfrm>
        </p:spPr>
        <p:txBody>
          <a:bodyPr lIns="0">
            <a:noAutofit/>
          </a:bodyPr>
          <a:lstStyle>
            <a:lvl1pPr>
              <a:defRPr sz="2000" b="1" cap="all" baseline="0">
                <a:solidFill>
                  <a:srgbClr val="808D97"/>
                </a:solidFill>
              </a:defRPr>
            </a:lvl1pPr>
          </a:lstStyle>
          <a:p>
            <a:pPr lvl="0"/>
            <a:r>
              <a:rPr lang="en-US" noProof="0" smtClean="0"/>
              <a:t>Click to edit Master text styles</a:t>
            </a:r>
          </a:p>
        </p:txBody>
      </p:sp>
      <p:sp>
        <p:nvSpPr>
          <p:cNvPr id="4" name="Espace réservé du texte 3"/>
          <p:cNvSpPr>
            <a:spLocks noGrp="1"/>
          </p:cNvSpPr>
          <p:nvPr>
            <p:ph type="body" sz="quarter" idx="21"/>
          </p:nvPr>
        </p:nvSpPr>
        <p:spPr>
          <a:xfrm>
            <a:off x="467544" y="1341438"/>
            <a:ext cx="8208912" cy="358775"/>
          </a:xfrm>
        </p:spPr>
        <p:txBody>
          <a:bodyPr lIns="0"/>
          <a:lstStyle>
            <a:lvl1pPr>
              <a:tabLst>
                <a:tab pos="3771900" algn="ctr"/>
                <a:tab pos="6273800" algn="ctr"/>
              </a:tabLst>
              <a:defRPr b="1" cap="all" baseline="0"/>
            </a:lvl1pPr>
            <a:lvl2pPr>
              <a:defRPr u="none"/>
            </a:lvl2pPr>
            <a:lvl3pPr>
              <a:defRPr u="none"/>
            </a:lvl3pPr>
            <a:lvl4pPr>
              <a:defRPr u="none"/>
            </a:lvl4pPr>
            <a:lvl5pPr>
              <a:defRPr u="none"/>
            </a:lvl5pPr>
          </a:lstStyle>
          <a:p>
            <a:pPr lvl="0"/>
            <a:r>
              <a:rPr lang="en-US" smtClean="0"/>
              <a:t>Click to edit Master text styles</a:t>
            </a:r>
          </a:p>
        </p:txBody>
      </p:sp>
    </p:spTree>
    <p:extLst>
      <p:ext uri="{BB962C8B-B14F-4D97-AF65-F5344CB8AC3E}">
        <p14:creationId xmlns:p14="http://schemas.microsoft.com/office/powerpoint/2010/main" val="1321706599"/>
      </p:ext>
    </p:extLst>
  </p:cSld>
  <p:clrMapOvr>
    <a:masterClrMapping/>
  </p:clrMapOvr>
  <p:timing>
    <p:tnLst>
      <p:par>
        <p:cTn id="1" dur="indefinite" restart="never" nodeType="tmRoot"/>
      </p:par>
    </p:tnLst>
  </p:timing>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Q&amp;A">
    <p:spTree>
      <p:nvGrpSpPr>
        <p:cNvPr id="1" name=""/>
        <p:cNvGrpSpPr/>
        <p:nvPr/>
      </p:nvGrpSpPr>
      <p:grpSpPr>
        <a:xfrm>
          <a:off x="0" y="0"/>
          <a:ext cx="0" cy="0"/>
          <a:chOff x="0" y="0"/>
          <a:chExt cx="0" cy="0"/>
        </a:xfrm>
      </p:grpSpPr>
      <p:graphicFrame>
        <p:nvGraphicFramePr>
          <p:cNvPr id="14" name="Object 13" hidden="1"/>
          <p:cNvGraphicFramePr>
            <a:graphicFrameLocks noChangeAspect="1"/>
          </p:cNvGraphicFramePr>
          <p:nvPr>
            <p:custDataLst>
              <p:tags r:id="rId2"/>
            </p:custDataLst>
            <p:extLst>
              <p:ext uri="{D42A27DB-BD31-4B8C-83A1-F6EECF244321}">
                <p14:modId xmlns:p14="http://schemas.microsoft.com/office/powerpoint/2010/main" val="239357145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99687"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ctangle 6"/>
          <p:cNvSpPr>
            <a:spLocks noChangeArrowheads="1"/>
          </p:cNvSpPr>
          <p:nvPr userDrawn="1"/>
        </p:nvSpPr>
        <p:spPr bwMode="auto">
          <a:xfrm>
            <a:off x="3059832" y="2758430"/>
            <a:ext cx="3528391" cy="1390650"/>
          </a:xfrm>
          <a:prstGeom prst="rect">
            <a:avLst/>
          </a:prstGeom>
          <a:solidFill>
            <a:schemeClr val="bg1">
              <a:alpha val="47842"/>
            </a:schemeClr>
          </a:solidFill>
          <a:ln w="9525">
            <a:noFill/>
            <a:miter lim="800000"/>
            <a:headEnd/>
            <a:tailEnd/>
          </a:ln>
        </p:spPr>
        <p:txBody>
          <a:bodyPr anchor="ct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CA" sz="7200" b="1" dirty="0" smtClean="0">
                <a:solidFill>
                  <a:srgbClr val="808D97"/>
                </a:solidFill>
              </a:rPr>
              <a:t>Q&amp;A</a:t>
            </a:r>
            <a:endParaRPr lang="en-CA" sz="7200" b="1" dirty="0">
              <a:solidFill>
                <a:srgbClr val="808D97"/>
              </a:solidFill>
            </a:endParaRPr>
          </a:p>
        </p:txBody>
      </p:sp>
      <p:sp>
        <p:nvSpPr>
          <p:cNvPr id="11" name="Espace réservé du numéro de diapositive 5"/>
          <p:cNvSpPr>
            <a:spLocks noGrp="1"/>
          </p:cNvSpPr>
          <p:nvPr>
            <p:ph type="sldNum" sz="quarter" idx="12"/>
          </p:nvPr>
        </p:nvSpPr>
        <p:spPr>
          <a:xfrm>
            <a:off x="360040" y="6309320"/>
            <a:ext cx="323528" cy="360000"/>
          </a:xfrm>
          <a:prstGeom prst="rect">
            <a:avLst/>
          </a:prstGeom>
        </p:spPr>
        <p:txBody>
          <a:bodyPr/>
          <a:lstStyle/>
          <a:p>
            <a:fld id="{CCEA77D5-0B01-41C0-8AB2-471B057BD053}" type="slidenum">
              <a:rPr lang="en-CA" smtClean="0"/>
              <a:pPr/>
              <a:t>‹#›</a:t>
            </a:fld>
            <a:endParaRPr lang="en-CA"/>
          </a:p>
        </p:txBody>
      </p:sp>
      <p:sp>
        <p:nvSpPr>
          <p:cNvPr id="8" name="Rectangle à coins arrondis 7"/>
          <p:cNvSpPr/>
          <p:nvPr userDrawn="1"/>
        </p:nvSpPr>
        <p:spPr>
          <a:xfrm>
            <a:off x="1475656" y="2780928"/>
            <a:ext cx="1512168" cy="1368152"/>
          </a:xfrm>
          <a:prstGeom prst="roundRect">
            <a:avLst/>
          </a:prstGeom>
          <a:solidFill>
            <a:srgbClr val="CC00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73050" indent="-273050" algn="ctr" defTabSz="1300163">
              <a:spcBef>
                <a:spcPct val="50000"/>
              </a:spcBef>
              <a:buClr>
                <a:srgbClr val="174A7C"/>
              </a:buClr>
            </a:pPr>
            <a:r>
              <a:rPr lang="en-CA" sz="7500" b="1" dirty="0" smtClean="0">
                <a:solidFill>
                  <a:prstClr val="white"/>
                </a:solidFill>
              </a:rPr>
              <a:t>?</a:t>
            </a:r>
            <a:endParaRPr lang="en-CA" sz="7500" b="1" dirty="0">
              <a:solidFill>
                <a:prstClr val="white"/>
              </a:solidFill>
            </a:endParaRPr>
          </a:p>
        </p:txBody>
      </p:sp>
    </p:spTree>
    <p:extLst>
      <p:ext uri="{BB962C8B-B14F-4D97-AF65-F5344CB8AC3E}">
        <p14:creationId xmlns:p14="http://schemas.microsoft.com/office/powerpoint/2010/main" val="147670470"/>
      </p:ext>
    </p:extLst>
  </p:cSld>
  <p:clrMapOvr>
    <a:masterClrMapping/>
  </p:clrMapOvr>
  <p:timing>
    <p:tnLst>
      <p:par>
        <p:cTn id="1" dur="indefinite" restart="never" nodeType="tmRoot"/>
      </p:par>
    </p:tnLst>
  </p:timing>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End">
    <p:bg>
      <p:bgRef idx="1001">
        <a:schemeClr val="bg1"/>
      </p:bgRef>
    </p:bg>
    <p:spTree>
      <p:nvGrpSpPr>
        <p:cNvPr id="1" name=""/>
        <p:cNvGrpSpPr/>
        <p:nvPr/>
      </p:nvGrpSpPr>
      <p:grpSpPr>
        <a:xfrm>
          <a:off x="0" y="0"/>
          <a:ext cx="0" cy="0"/>
          <a:chOff x="0" y="0"/>
          <a:chExt cx="0" cy="0"/>
        </a:xfrm>
      </p:grpSpPr>
      <p:sp>
        <p:nvSpPr>
          <p:cNvPr id="4" name="Rectangle 3"/>
          <p:cNvSpPr/>
          <p:nvPr userDrawn="1"/>
        </p:nvSpPr>
        <p:spPr>
          <a:xfrm>
            <a:off x="6732240" y="6165304"/>
            <a:ext cx="2088232"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2" name="Rectangle 1"/>
          <p:cNvSpPr/>
          <p:nvPr userDrawn="1"/>
        </p:nvSpPr>
        <p:spPr>
          <a:xfrm>
            <a:off x="0" y="260648"/>
            <a:ext cx="9144000" cy="5904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prstClr val="white"/>
              </a:solidFill>
            </a:endParaRPr>
          </a:p>
        </p:txBody>
      </p:sp>
      <p:pic>
        <p:nvPicPr>
          <p:cNvPr id="5" name="Image 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993392"/>
            <a:ext cx="9144000" cy="2871216"/>
          </a:xfrm>
          <a:prstGeom prst="rect">
            <a:avLst/>
          </a:prstGeom>
        </p:spPr>
      </p:pic>
    </p:spTree>
    <p:extLst>
      <p:ext uri="{BB962C8B-B14F-4D97-AF65-F5344CB8AC3E}">
        <p14:creationId xmlns:p14="http://schemas.microsoft.com/office/powerpoint/2010/main" val="865670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382.xml><?xml version="1.0" encoding="utf-8"?>
<p:sldLayout xmlns:a="http://schemas.openxmlformats.org/drawingml/2006/main" xmlns:r="http://schemas.openxmlformats.org/officeDocument/2006/relationships" xmlns:p="http://schemas.openxmlformats.org/presentationml/2006/main" userDrawn="1">
  <p:cSld name="Legal page">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19256" cy="77809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57200" y="1435100"/>
            <a:ext cx="8229600" cy="4226148"/>
          </a:xfrm>
        </p:spPr>
        <p:txBody>
          <a:bodyPr lIns="0">
            <a:normAutofit/>
          </a:bodyPr>
          <a:lstStyle>
            <a:lvl1pPr>
              <a:lnSpc>
                <a:spcPts val="1600"/>
              </a:lnSpc>
              <a:spcBef>
                <a:spcPts val="600"/>
              </a:spcBef>
              <a:defRPr sz="1600" b="0"/>
            </a:lvl1pPr>
            <a:lvl2pPr>
              <a:lnSpc>
                <a:spcPts val="1600"/>
              </a:lnSpc>
              <a:spcBef>
                <a:spcPts val="600"/>
              </a:spcBef>
              <a:defRPr sz="1600"/>
            </a:lvl2pPr>
            <a:lvl3pPr>
              <a:lnSpc>
                <a:spcPts val="1600"/>
              </a:lnSpc>
              <a:spcBef>
                <a:spcPts val="600"/>
              </a:spcBef>
              <a:defRPr sz="1600"/>
            </a:lvl3pPr>
            <a:lvl4pPr>
              <a:lnSpc>
                <a:spcPts val="1600"/>
              </a:lnSpc>
              <a:spcBef>
                <a:spcPts val="600"/>
              </a:spcBef>
              <a:defRPr sz="1600"/>
            </a:lvl4pPr>
            <a:lvl5pPr>
              <a:lnSpc>
                <a:spcPts val="1600"/>
              </a:lnSpc>
              <a:spcBef>
                <a:spcPts val="600"/>
              </a:spcBef>
              <a:defRPr sz="100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5" name="Espace réservé du pied de page 4"/>
          <p:cNvSpPr>
            <a:spLocks noGrp="1"/>
          </p:cNvSpPr>
          <p:nvPr>
            <p:ph type="ftr" sz="quarter" idx="11"/>
          </p:nvPr>
        </p:nvSpPr>
        <p:spPr>
          <a:xfrm>
            <a:off x="467544" y="6376243"/>
            <a:ext cx="1944216" cy="365125"/>
          </a:xfrm>
          <a:prstGeom prst="rect">
            <a:avLst/>
          </a:prstGeom>
        </p:spPr>
        <p:txBody>
          <a:bodyPr lIns="0" anchor="t" anchorCtr="0"/>
          <a:lstStyle>
            <a:lvl1pPr algn="l">
              <a:defRPr sz="700" cap="all" baseline="0"/>
            </a:lvl1pPr>
          </a:lstStyle>
          <a:p>
            <a:r>
              <a:rPr lang="en-CA" dirty="0" smtClean="0">
                <a:solidFill>
                  <a:prstClr val="black"/>
                </a:solidFill>
              </a:rPr>
              <a:t>EXAMPLE OF A LONG SECTION TITLE FOR PRESENTATION</a:t>
            </a:r>
            <a:endParaRPr lang="en-CA" dirty="0">
              <a:solidFill>
                <a:prstClr val="black"/>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pic>
        <p:nvPicPr>
          <p:cNvPr id="15" name="Image 14"/>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
        <p:nvSpPr>
          <p:cNvPr id="8" name="Espace réservé du texte 7"/>
          <p:cNvSpPr>
            <a:spLocks noGrp="1"/>
          </p:cNvSpPr>
          <p:nvPr>
            <p:ph type="body" sz="quarter" idx="13"/>
          </p:nvPr>
        </p:nvSpPr>
        <p:spPr>
          <a:xfrm>
            <a:off x="457200" y="5804371"/>
            <a:ext cx="8208144" cy="288925"/>
          </a:xfrm>
        </p:spPr>
        <p:txBody>
          <a:bodyPr lIns="0">
            <a:normAutofit/>
          </a:bodyPr>
          <a:lstStyle>
            <a:lvl1pPr>
              <a:defRPr sz="700">
                <a:solidFill>
                  <a:srgbClr val="808D97"/>
                </a:solidFill>
              </a:defRPr>
            </a:lvl1pPr>
          </a:lstStyle>
          <a:p>
            <a:pPr lvl="0"/>
            <a:r>
              <a:rPr lang="en-US" noProof="0" smtClean="0"/>
              <a:t>Click to edit Master text styles</a:t>
            </a:r>
          </a:p>
        </p:txBody>
      </p:sp>
    </p:spTree>
    <p:extLst>
      <p:ext uri="{BB962C8B-B14F-4D97-AF65-F5344CB8AC3E}">
        <p14:creationId xmlns:p14="http://schemas.microsoft.com/office/powerpoint/2010/main" val="2960813077"/>
      </p:ext>
    </p:extLst>
  </p:cSld>
  <p:clrMapOvr>
    <a:masterClrMapping/>
  </p:clrMapOvr>
  <p:timing>
    <p:tnLst>
      <p:par>
        <p:cTn id="1" dur="indefinite" restart="never" nodeType="tmRoot"/>
      </p:par>
    </p:tnLst>
  </p:timing>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Diapositive de titre">
    <p:bg>
      <p:bgRef idx="1001">
        <a:schemeClr val="bg1"/>
      </p:bgRef>
    </p:bg>
    <p:spTree>
      <p:nvGrpSpPr>
        <p:cNvPr id="1" name=""/>
        <p:cNvGrpSpPr/>
        <p:nvPr/>
      </p:nvGrpSpPr>
      <p:grpSpPr>
        <a:xfrm>
          <a:off x="0" y="0"/>
          <a:ext cx="0" cy="0"/>
          <a:chOff x="0" y="0"/>
          <a:chExt cx="0" cy="0"/>
        </a:xfrm>
      </p:grpSpPr>
      <p:sp>
        <p:nvSpPr>
          <p:cNvPr id="10" name="Rectangle 9"/>
          <p:cNvSpPr/>
          <p:nvPr userDrawn="1">
            <p:custDataLst>
              <p:tags r:id="rId2"/>
            </p:custDataLst>
          </p:nvPr>
        </p:nvSpPr>
        <p:spPr>
          <a:xfrm>
            <a:off x="-36512" y="0"/>
            <a:ext cx="9144000" cy="6250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graphicFrame>
        <p:nvGraphicFramePr>
          <p:cNvPr id="9" name="Object 8" hidden="1"/>
          <p:cNvGraphicFramePr>
            <a:graphicFrameLocks noChangeAspect="1"/>
          </p:cNvGraphicFramePr>
          <p:nvPr>
            <p:custDataLst>
              <p:tags r:id="rId3"/>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04806" name="think-cell Slide" r:id="rId6" imgW="360" imgH="360" progId="TCLayout.ActiveDocument.1">
                  <p:embed/>
                </p:oleObj>
              </mc:Choice>
              <mc:Fallback>
                <p:oleObj name="think-cell Slide" r:id="rId6" imgW="360" imgH="360" progId="TCLayout.ActiveDocument.1">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8" name="Image 7"/>
          <p:cNvPicPr>
            <a:picLocks noChangeAspect="1"/>
          </p:cNvPicPr>
          <p:nvPr userDrawn="1">
            <p:custDataLst>
              <p:tags r:id="rId4"/>
            </p:custDataLst>
          </p:nvPr>
        </p:nvPicPr>
        <p:blipFill rotWithShape="1">
          <a:blip r:embed="rId8" cstate="print">
            <a:extLst>
              <a:ext uri="{28A0092B-C50C-407E-A947-70E740481C1C}">
                <a14:useLocalDpi xmlns:a14="http://schemas.microsoft.com/office/drawing/2010/main" val="0"/>
              </a:ext>
            </a:extLst>
          </a:blip>
          <a:srcRect r="18542"/>
          <a:stretch/>
        </p:blipFill>
        <p:spPr>
          <a:xfrm>
            <a:off x="5220072" y="130145"/>
            <a:ext cx="3923929" cy="5845581"/>
          </a:xfrm>
          <a:prstGeom prst="rect">
            <a:avLst/>
          </a:prstGeom>
        </p:spPr>
      </p:pic>
      <p:sp>
        <p:nvSpPr>
          <p:cNvPr id="14" name="Title 1"/>
          <p:cNvSpPr>
            <a:spLocks noGrp="1"/>
          </p:cNvSpPr>
          <p:nvPr>
            <p:ph type="ctrTitle"/>
          </p:nvPr>
        </p:nvSpPr>
        <p:spPr>
          <a:xfrm>
            <a:off x="5580112" y="836712"/>
            <a:ext cx="3168352" cy="2376264"/>
          </a:xfrm>
        </p:spPr>
        <p:txBody>
          <a:bodyPr anchor="ctr" anchorCtr="0"/>
          <a:lstStyle/>
          <a:p>
            <a:r>
              <a:rPr lang="en-US" smtClean="0"/>
              <a:t>Click to edit Master title style</a:t>
            </a:r>
            <a:endParaRPr lang="en-CA" dirty="0"/>
          </a:p>
        </p:txBody>
      </p:sp>
      <p:sp>
        <p:nvSpPr>
          <p:cNvPr id="15" name="Sous-titre 2"/>
          <p:cNvSpPr>
            <a:spLocks noGrp="1"/>
          </p:cNvSpPr>
          <p:nvPr>
            <p:ph type="subTitle" idx="1"/>
          </p:nvPr>
        </p:nvSpPr>
        <p:spPr>
          <a:xfrm>
            <a:off x="5580112" y="3356992"/>
            <a:ext cx="3168352" cy="2281808"/>
          </a:xfrm>
        </p:spPr>
        <p:txBody>
          <a:bodyPr anchor="ctr" anchorCtr="0">
            <a:normAutofit/>
          </a:bodyPr>
          <a:lstStyle>
            <a:lvl1pPr marL="0" indent="0" algn="l">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CA" dirty="0"/>
          </a:p>
        </p:txBody>
      </p:sp>
      <p:pic>
        <p:nvPicPr>
          <p:cNvPr id="16" name="Image 15"/>
          <p:cNvPicPr>
            <a:picLocks noChangeAspect="1"/>
          </p:cNvPicPr>
          <p:nvPr userDrawn="1"/>
        </p:nvPicPr>
        <p:blipFill rotWithShape="1">
          <a:blip r:embed="rId9" cstate="screen">
            <a:extLst>
              <a:ext uri="{28A0092B-C50C-407E-A947-70E740481C1C}">
                <a14:useLocalDpi xmlns:a14="http://schemas.microsoft.com/office/drawing/2010/main"/>
              </a:ext>
            </a:extLst>
          </a:blip>
          <a:srcRect/>
          <a:stretch/>
        </p:blipFill>
        <p:spPr>
          <a:xfrm>
            <a:off x="-36512" y="0"/>
            <a:ext cx="5056548" cy="6858000"/>
          </a:xfrm>
          <a:prstGeom prst="rect">
            <a:avLst/>
          </a:prstGeom>
        </p:spPr>
      </p:pic>
    </p:spTree>
    <p:extLst>
      <p:ext uri="{BB962C8B-B14F-4D97-AF65-F5344CB8AC3E}">
        <p14:creationId xmlns:p14="http://schemas.microsoft.com/office/powerpoint/2010/main" val="377940110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userDrawn="1">
  <p:cSld name="Group Title slide">
    <p:bg>
      <p:bgRef idx="1001">
        <a:schemeClr val="bg1"/>
      </p:bgRef>
    </p:bg>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05830" name="think-cell Slide" r:id="rId8" imgW="360" imgH="360" progId="TCLayout.ActiveDocument.1">
                  <p:embed/>
                </p:oleObj>
              </mc:Choice>
              <mc:Fallback>
                <p:oleObj name="think-cell Slide" r:id="rId8" imgW="360" imgH="360" progId="TCLayout.ActiveDocument.1">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5"/>
          <p:cNvSpPr/>
          <p:nvPr userDrawn="1">
            <p:custDataLst>
              <p:tags r:id="rId3"/>
            </p:custDataLst>
          </p:nvPr>
        </p:nvSpPr>
        <p:spPr>
          <a:xfrm>
            <a:off x="0" y="0"/>
            <a:ext cx="9144000" cy="6250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pic>
        <p:nvPicPr>
          <p:cNvPr id="8" name="Image 7"/>
          <p:cNvPicPr>
            <a:picLocks noChangeAspect="1"/>
          </p:cNvPicPr>
          <p:nvPr userDrawn="1">
            <p:custDataLst>
              <p:tags r:id="rId4"/>
            </p:custDataLst>
          </p:nvPr>
        </p:nvPicPr>
        <p:blipFill rotWithShape="1">
          <a:blip r:embed="rId10" cstate="print">
            <a:extLst>
              <a:ext uri="{28A0092B-C50C-407E-A947-70E740481C1C}">
                <a14:useLocalDpi xmlns:a14="http://schemas.microsoft.com/office/drawing/2010/main" val="0"/>
              </a:ext>
            </a:extLst>
          </a:blip>
          <a:srcRect r="18542"/>
          <a:stretch/>
        </p:blipFill>
        <p:spPr>
          <a:xfrm>
            <a:off x="5220072" y="130145"/>
            <a:ext cx="3923929" cy="5845581"/>
          </a:xfrm>
          <a:prstGeom prst="rect">
            <a:avLst/>
          </a:prstGeom>
        </p:spPr>
      </p:pic>
      <p:sp>
        <p:nvSpPr>
          <p:cNvPr id="10" name="Titre 1"/>
          <p:cNvSpPr>
            <a:spLocks noGrp="1"/>
          </p:cNvSpPr>
          <p:nvPr userDrawn="1">
            <p:ph type="ctrTitle" hasCustomPrompt="1"/>
            <p:custDataLst>
              <p:tags r:id="rId5"/>
            </p:custDataLst>
          </p:nvPr>
        </p:nvSpPr>
        <p:spPr>
          <a:xfrm>
            <a:off x="5580112" y="836712"/>
            <a:ext cx="3168352" cy="2376264"/>
          </a:xfrm>
        </p:spPr>
        <p:txBody>
          <a:bodyPr anchor="ctr" anchorCtr="0">
            <a:normAutofit/>
          </a:bodyPr>
          <a:lstStyle>
            <a:lvl1pPr algn="l">
              <a:lnSpc>
                <a:spcPct val="100000"/>
              </a:lnSpc>
              <a:defRPr sz="2000" cap="none" baseline="0">
                <a:solidFill>
                  <a:schemeClr val="accent1"/>
                </a:solidFill>
                <a:latin typeface="Arial Black" pitchFamily="34" charset="0"/>
              </a:defRPr>
            </a:lvl1pPr>
          </a:lstStyle>
          <a:p>
            <a:r>
              <a:rPr lang="en-CA" noProof="0" smtClean="0"/>
              <a:t>Click to edit title</a:t>
            </a:r>
            <a:endParaRPr lang="en-CA" noProof="0"/>
          </a:p>
        </p:txBody>
      </p:sp>
      <p:sp>
        <p:nvSpPr>
          <p:cNvPr id="17" name="Text Placeholder 16"/>
          <p:cNvSpPr>
            <a:spLocks noGrp="1"/>
          </p:cNvSpPr>
          <p:nvPr>
            <p:ph type="body" sz="quarter" idx="10" hasCustomPrompt="1"/>
          </p:nvPr>
        </p:nvSpPr>
        <p:spPr>
          <a:xfrm>
            <a:off x="5580063" y="3357563"/>
            <a:ext cx="3168650" cy="2232025"/>
          </a:xfrm>
        </p:spPr>
        <p:txBody>
          <a:bodyPr anchor="ctr">
            <a:normAutofit/>
          </a:bodyPr>
          <a:lstStyle>
            <a:lvl1pPr>
              <a:lnSpc>
                <a:spcPct val="100000"/>
              </a:lnSpc>
              <a:defRPr sz="1400">
                <a:solidFill>
                  <a:srgbClr val="808D97"/>
                </a:solidFill>
              </a:defRPr>
            </a:lvl1pPr>
          </a:lstStyle>
          <a:p>
            <a:pPr lvl="0"/>
            <a:r>
              <a:rPr lang="en-CA" noProof="0" smtClean="0"/>
              <a:t>Click to add presenter and date</a:t>
            </a:r>
          </a:p>
        </p:txBody>
      </p:sp>
      <p:sp>
        <p:nvSpPr>
          <p:cNvPr id="3" name="Espace réservé pour une image  2"/>
          <p:cNvSpPr>
            <a:spLocks noGrp="1"/>
          </p:cNvSpPr>
          <p:nvPr>
            <p:ph type="pic" sz="quarter" idx="11"/>
          </p:nvPr>
        </p:nvSpPr>
        <p:spPr>
          <a:xfrm>
            <a:off x="0" y="0"/>
            <a:ext cx="5076056" cy="6858000"/>
          </a:xfrm>
        </p:spPr>
        <p:txBody>
          <a:bodyPr/>
          <a:lstStyle/>
          <a:p>
            <a:r>
              <a:rPr lang="en-US" smtClean="0"/>
              <a:t>Click icon to add picture</a:t>
            </a:r>
            <a:endParaRPr lang="fr-CA"/>
          </a:p>
        </p:txBody>
      </p:sp>
      <p:sp>
        <p:nvSpPr>
          <p:cNvPr id="11" name="Text Box 23"/>
          <p:cNvSpPr txBox="1">
            <a:spLocks noChangeArrowheads="1"/>
          </p:cNvSpPr>
          <p:nvPr userDrawn="1">
            <p:custDataLst>
              <p:tags r:id="rId6"/>
            </p:custDataLst>
          </p:nvPr>
        </p:nvSpPr>
        <p:spPr bwMode="auto">
          <a:xfrm rot="16200000">
            <a:off x="7702189" y="3318829"/>
            <a:ext cx="2566408" cy="246221"/>
          </a:xfrm>
          <a:prstGeom prst="rect">
            <a:avLst/>
          </a:prstGeom>
          <a:noFill/>
          <a:ln w="12700" algn="ctr">
            <a:noFill/>
            <a:miter lim="800000"/>
            <a:headEnd/>
            <a:tailEnd/>
          </a:ln>
          <a:effectLst/>
        </p:spPr>
        <p:txBody>
          <a:bodyPr wrap="none" lIns="0" tIns="0" rIns="0" bIns="0">
            <a:spAutoFit/>
          </a:bodyPr>
          <a:lstStyle/>
          <a:p>
            <a:pPr algn="ctr" defTabSz="1300163" eaLnBrk="0" hangingPunct="0">
              <a:defRPr/>
            </a:pPr>
            <a:r>
              <a:rPr lang="en-CA" sz="800" dirty="0" smtClean="0">
                <a:solidFill>
                  <a:srgbClr val="A69F88"/>
                </a:solidFill>
              </a:rPr>
              <a:t>PRIVATE AND CONFIDENTIAL</a:t>
            </a:r>
          </a:p>
          <a:p>
            <a:pPr defTabSz="1300163" eaLnBrk="0" hangingPunct="0">
              <a:defRPr/>
            </a:pPr>
            <a:r>
              <a:rPr lang="en-CA" sz="800" dirty="0" smtClean="0">
                <a:solidFill>
                  <a:srgbClr val="A69F88"/>
                </a:solidFill>
              </a:rPr>
              <a:t>© </a:t>
            </a:r>
            <a:r>
              <a:rPr lang="en-CA" sz="800" dirty="0">
                <a:solidFill>
                  <a:srgbClr val="A69F88"/>
                </a:solidFill>
              </a:rPr>
              <a:t>Bombardier Inc. or its subsidiaries. All rights reserved.</a:t>
            </a:r>
          </a:p>
        </p:txBody>
      </p:sp>
    </p:spTree>
    <p:extLst>
      <p:ext uri="{BB962C8B-B14F-4D97-AF65-F5344CB8AC3E}">
        <p14:creationId xmlns:p14="http://schemas.microsoft.com/office/powerpoint/2010/main" val="368326655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aphicFrame>
        <p:nvGraphicFramePr>
          <p:cNvPr id="23" name="Object 22"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06854" name="think-cell Slide" r:id="rId16" imgW="500" imgH="500" progId="TCLayout.ActiveDocument.1">
                  <p:embed/>
                </p:oleObj>
              </mc:Choice>
              <mc:Fallback>
                <p:oleObj name="think-cell Slide" r:id="rId16" imgW="500" imgH="500" progId="TCLayout.ActiveDocument.1">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2" name="Espace réservé du titre 1"/>
          <p:cNvSpPr>
            <a:spLocks noGrp="1"/>
          </p:cNvSpPr>
          <p:nvPr>
            <p:ph type="title" hasCustomPrompt="1"/>
            <p:custDataLst>
              <p:tags r:id="rId3"/>
            </p:custDataLst>
          </p:nvPr>
        </p:nvSpPr>
        <p:spPr>
          <a:xfrm>
            <a:off x="350729" y="188640"/>
            <a:ext cx="8397735" cy="717944"/>
          </a:xfrm>
          <a:prstGeom prst="rect">
            <a:avLst/>
          </a:prstGeom>
        </p:spPr>
        <p:txBody>
          <a:bodyPr vert="horz" lIns="0" tIns="45720" rIns="91440" bIns="45720" rtlCol="0" anchor="t" anchorCtr="0">
            <a:noAutofit/>
          </a:bodyPr>
          <a:lstStyle>
            <a:lvl1pPr>
              <a:defRPr/>
            </a:lvl1pPr>
          </a:lstStyle>
          <a:p>
            <a:r>
              <a:rPr lang="en-CA" noProof="0" dirty="0" smtClean="0"/>
              <a:t>Click to edit title</a:t>
            </a:r>
            <a:endParaRPr lang="en-CA" noProof="0" dirty="0"/>
          </a:p>
        </p:txBody>
      </p:sp>
      <p:sp>
        <p:nvSpPr>
          <p:cNvPr id="24" name="Text Placeholder 16"/>
          <p:cNvSpPr>
            <a:spLocks noGrp="1"/>
          </p:cNvSpPr>
          <p:nvPr>
            <p:ph type="body" sz="quarter" idx="10" hasCustomPrompt="1"/>
            <p:custDataLst>
              <p:tags r:id="rId4"/>
            </p:custDataLst>
          </p:nvPr>
        </p:nvSpPr>
        <p:spPr>
          <a:xfrm>
            <a:off x="1115617" y="1196752"/>
            <a:ext cx="7416823" cy="576064"/>
          </a:xfrm>
          <a:solidFill>
            <a:srgbClr val="DCE5E4"/>
          </a:solidFill>
        </p:spPr>
        <p:txBody>
          <a:bodyPr anchor="ctr">
            <a:normAutofit/>
          </a:bodyPr>
          <a:lstStyle>
            <a:lvl1pPr>
              <a:lnSpc>
                <a:spcPct val="100000"/>
              </a:lnSpc>
              <a:defRPr sz="1600" b="1" cap="all" baseline="0">
                <a:solidFill>
                  <a:srgbClr val="808D97"/>
                </a:solidFill>
              </a:defRPr>
            </a:lvl1pPr>
          </a:lstStyle>
          <a:p>
            <a:pPr lvl="0"/>
            <a:r>
              <a:rPr lang="en-CA" smtClean="0"/>
              <a:t>CLICK TO EDIT TEXT</a:t>
            </a:r>
            <a:endParaRPr lang="en-CA" dirty="0" smtClean="0"/>
          </a:p>
        </p:txBody>
      </p:sp>
      <p:sp>
        <p:nvSpPr>
          <p:cNvPr id="26" name="Text Placeholder 16"/>
          <p:cNvSpPr>
            <a:spLocks noGrp="1"/>
          </p:cNvSpPr>
          <p:nvPr>
            <p:ph type="body" sz="quarter" idx="11" hasCustomPrompt="1"/>
            <p:custDataLst>
              <p:tags r:id="rId5"/>
            </p:custDataLst>
          </p:nvPr>
        </p:nvSpPr>
        <p:spPr>
          <a:xfrm>
            <a:off x="1115616" y="191683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27" name="Text Placeholder 16"/>
          <p:cNvSpPr>
            <a:spLocks noGrp="1"/>
          </p:cNvSpPr>
          <p:nvPr>
            <p:ph type="body" sz="quarter" idx="12" hasCustomPrompt="1"/>
            <p:custDataLst>
              <p:tags r:id="rId6"/>
            </p:custDataLst>
          </p:nvPr>
        </p:nvSpPr>
        <p:spPr>
          <a:xfrm>
            <a:off x="1115616" y="263691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28" name="Text Placeholder 16"/>
          <p:cNvSpPr>
            <a:spLocks noGrp="1"/>
          </p:cNvSpPr>
          <p:nvPr>
            <p:ph type="body" sz="quarter" idx="13" hasCustomPrompt="1"/>
            <p:custDataLst>
              <p:tags r:id="rId7"/>
            </p:custDataLst>
          </p:nvPr>
        </p:nvSpPr>
        <p:spPr>
          <a:xfrm>
            <a:off x="1115616" y="335699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29" name="Text Placeholder 16"/>
          <p:cNvSpPr>
            <a:spLocks noGrp="1"/>
          </p:cNvSpPr>
          <p:nvPr>
            <p:ph type="body" sz="quarter" idx="14" hasCustomPrompt="1"/>
            <p:custDataLst>
              <p:tags r:id="rId8"/>
            </p:custDataLst>
          </p:nvPr>
        </p:nvSpPr>
        <p:spPr>
          <a:xfrm>
            <a:off x="1115616" y="407707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15" name="Text Placeholder 14"/>
          <p:cNvSpPr>
            <a:spLocks noGrp="1"/>
          </p:cNvSpPr>
          <p:nvPr>
            <p:ph type="body" sz="quarter" idx="15" hasCustomPrompt="1"/>
            <p:custDataLst>
              <p:tags r:id="rId9"/>
            </p:custDataLst>
          </p:nvPr>
        </p:nvSpPr>
        <p:spPr>
          <a:xfrm>
            <a:off x="496100" y="1196752"/>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1</a:t>
            </a:r>
            <a:endParaRPr lang="en-CA" dirty="0"/>
          </a:p>
        </p:txBody>
      </p:sp>
      <p:sp>
        <p:nvSpPr>
          <p:cNvPr id="16" name="Text Placeholder 14"/>
          <p:cNvSpPr>
            <a:spLocks noGrp="1"/>
          </p:cNvSpPr>
          <p:nvPr>
            <p:ph type="body" sz="quarter" idx="16" hasCustomPrompt="1"/>
            <p:custDataLst>
              <p:tags r:id="rId10"/>
            </p:custDataLst>
          </p:nvPr>
        </p:nvSpPr>
        <p:spPr>
          <a:xfrm>
            <a:off x="496100" y="1916848"/>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2</a:t>
            </a:r>
            <a:endParaRPr lang="en-CA" dirty="0"/>
          </a:p>
        </p:txBody>
      </p:sp>
      <p:sp>
        <p:nvSpPr>
          <p:cNvPr id="17" name="Text Placeholder 14"/>
          <p:cNvSpPr>
            <a:spLocks noGrp="1"/>
          </p:cNvSpPr>
          <p:nvPr>
            <p:ph type="body" sz="quarter" idx="17" hasCustomPrompt="1"/>
            <p:custDataLst>
              <p:tags r:id="rId11"/>
            </p:custDataLst>
          </p:nvPr>
        </p:nvSpPr>
        <p:spPr>
          <a:xfrm>
            <a:off x="496100" y="2636944"/>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3</a:t>
            </a:r>
            <a:endParaRPr lang="en-CA" dirty="0"/>
          </a:p>
        </p:txBody>
      </p:sp>
      <p:sp>
        <p:nvSpPr>
          <p:cNvPr id="18" name="Text Placeholder 14"/>
          <p:cNvSpPr>
            <a:spLocks noGrp="1"/>
          </p:cNvSpPr>
          <p:nvPr>
            <p:ph type="body" sz="quarter" idx="18" hasCustomPrompt="1"/>
            <p:custDataLst>
              <p:tags r:id="rId12"/>
            </p:custDataLst>
          </p:nvPr>
        </p:nvSpPr>
        <p:spPr>
          <a:xfrm>
            <a:off x="496100" y="3357040"/>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4</a:t>
            </a:r>
            <a:endParaRPr lang="en-CA" dirty="0"/>
          </a:p>
        </p:txBody>
      </p:sp>
      <p:sp>
        <p:nvSpPr>
          <p:cNvPr id="19" name="Text Placeholder 14"/>
          <p:cNvSpPr>
            <a:spLocks noGrp="1"/>
          </p:cNvSpPr>
          <p:nvPr>
            <p:ph type="body" sz="quarter" idx="19" hasCustomPrompt="1"/>
            <p:custDataLst>
              <p:tags r:id="rId13"/>
            </p:custDataLst>
          </p:nvPr>
        </p:nvSpPr>
        <p:spPr>
          <a:xfrm>
            <a:off x="496100" y="4077136"/>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5</a:t>
            </a:r>
            <a:endParaRPr lang="en-CA" dirty="0"/>
          </a:p>
        </p:txBody>
      </p:sp>
      <p:sp>
        <p:nvSpPr>
          <p:cNvPr id="20" name="Espace réservé du numéro de diapositive 5"/>
          <p:cNvSpPr>
            <a:spLocks noGrp="1"/>
          </p:cNvSpPr>
          <p:nvPr>
            <p:ph type="sldNum" sz="quarter" idx="20"/>
            <p:custDataLst>
              <p:tags r:id="rId14"/>
            </p:custDataLst>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Tree>
    <p:extLst>
      <p:ext uri="{BB962C8B-B14F-4D97-AF65-F5344CB8AC3E}">
        <p14:creationId xmlns:p14="http://schemas.microsoft.com/office/powerpoint/2010/main" val="2489194498"/>
      </p:ext>
    </p:extLst>
  </p:cSld>
  <p:clrMapOvr>
    <a:masterClrMapping/>
  </p:clrMapOvr>
  <p:timing>
    <p:tnLst>
      <p:par>
        <p:cTn id="1" dur="indefinite" restart="never" nodeType="tmRoot"/>
      </p:par>
    </p:tnLst>
  </p:timing>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07878" name="think-cell Slide" r:id="rId6" imgW="360" imgH="360" progId="TCLayout.ActiveDocument.1">
                  <p:embed/>
                </p:oleObj>
              </mc:Choice>
              <mc:Fallback>
                <p:oleObj name="think-cell Slide" r:id="rId6" imgW="360" imgH="360" progId="TCLayout.ActiveDocument.1">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Espace réservé pour une image  4"/>
          <p:cNvSpPr>
            <a:spLocks noGrp="1"/>
          </p:cNvSpPr>
          <p:nvPr>
            <p:ph type="pic" sz="quarter" idx="10"/>
            <p:custDataLst>
              <p:tags r:id="rId3"/>
            </p:custDataLst>
          </p:nvPr>
        </p:nvSpPr>
        <p:spPr>
          <a:xfrm>
            <a:off x="395536" y="1679600"/>
            <a:ext cx="4824536" cy="3672408"/>
          </a:xfrm>
          <a:solidFill>
            <a:schemeClr val="bg1"/>
          </a:solidFill>
        </p:spPr>
        <p:txBody>
          <a:bodyPr/>
          <a:lstStyle>
            <a:lvl1pPr>
              <a:lnSpc>
                <a:spcPct val="100000"/>
              </a:lnSpc>
              <a:defRPr/>
            </a:lvl1pPr>
          </a:lstStyle>
          <a:p>
            <a:r>
              <a:rPr lang="en-US" noProof="0" smtClean="0"/>
              <a:t>Click icon to add picture</a:t>
            </a:r>
            <a:endParaRPr lang="en-CA" noProof="0" dirty="0"/>
          </a:p>
        </p:txBody>
      </p:sp>
      <p:sp>
        <p:nvSpPr>
          <p:cNvPr id="9" name="Titre 1"/>
          <p:cNvSpPr>
            <a:spLocks noGrp="1"/>
          </p:cNvSpPr>
          <p:nvPr>
            <p:ph type="ctrTitle" hasCustomPrompt="1"/>
            <p:custDataLst>
              <p:tags r:id="rId4"/>
            </p:custDataLst>
          </p:nvPr>
        </p:nvSpPr>
        <p:spPr>
          <a:xfrm>
            <a:off x="5436096" y="1675408"/>
            <a:ext cx="3168352" cy="3672408"/>
          </a:xfrm>
        </p:spPr>
        <p:txBody>
          <a:bodyPr lIns="72000" rIns="72000" anchor="ctr" anchorCtr="0">
            <a:noAutofit/>
          </a:bodyPr>
          <a:lstStyle>
            <a:lvl1pPr algn="l">
              <a:lnSpc>
                <a:spcPct val="100000"/>
              </a:lnSpc>
              <a:defRPr sz="2000" cap="none" baseline="0">
                <a:solidFill>
                  <a:srgbClr val="8996A0"/>
                </a:solidFill>
                <a:latin typeface="Arial Black" pitchFamily="34" charset="0"/>
              </a:defRPr>
            </a:lvl1pPr>
          </a:lstStyle>
          <a:p>
            <a:r>
              <a:rPr lang="en-CA" noProof="0" dirty="0" smtClean="0"/>
              <a:t>Click to edit title</a:t>
            </a:r>
            <a:endParaRPr lang="en-CA" noProof="0" dirty="0"/>
          </a:p>
        </p:txBody>
      </p:sp>
      <p:sp>
        <p:nvSpPr>
          <p:cNvPr id="10"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pic>
        <p:nvPicPr>
          <p:cNvPr id="2" name="Image 1"/>
          <p:cNvPicPr>
            <a:picLocks noChangeAspect="1"/>
          </p:cNvPicPr>
          <p:nvPr userDrawn="1"/>
        </p:nvPicPr>
        <p:blipFill rotWithShape="1">
          <a:blip r:embed="rId8">
            <a:extLst>
              <a:ext uri="{28A0092B-C50C-407E-A947-70E740481C1C}">
                <a14:useLocalDpi xmlns:a14="http://schemas.microsoft.com/office/drawing/2010/main" val="0"/>
              </a:ext>
            </a:extLst>
          </a:blip>
          <a:srcRect r="15300"/>
          <a:stretch/>
        </p:blipFill>
        <p:spPr>
          <a:xfrm>
            <a:off x="5328592" y="1412776"/>
            <a:ext cx="3815408" cy="4364375"/>
          </a:xfrm>
          <a:prstGeom prst="rect">
            <a:avLst/>
          </a:prstGeom>
        </p:spPr>
      </p:pic>
    </p:spTree>
    <p:extLst>
      <p:ext uri="{BB962C8B-B14F-4D97-AF65-F5344CB8AC3E}">
        <p14:creationId xmlns:p14="http://schemas.microsoft.com/office/powerpoint/2010/main" val="407451188"/>
      </p:ext>
    </p:extLst>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lnSpc>
                <a:spcPct val="100000"/>
              </a:lnSpc>
              <a:defRPr/>
            </a:lvl1pPr>
          </a:lstStyle>
          <a:p>
            <a:r>
              <a:rPr lang="en-CA" noProof="0" smtClean="0"/>
              <a:t>Click to edit title</a:t>
            </a:r>
            <a:endParaRPr lang="en-CA" dirty="0"/>
          </a:p>
        </p:txBody>
      </p:sp>
      <p:sp>
        <p:nvSpPr>
          <p:cNvPr id="3" name="Espace réservé du contenu 2"/>
          <p:cNvSpPr>
            <a:spLocks noGrp="1"/>
          </p:cNvSpPr>
          <p:nvPr>
            <p:ph idx="1" hasCustomPrompt="1"/>
          </p:nvPr>
        </p:nvSpPr>
        <p:spPr>
          <a:xfrm>
            <a:off x="350729" y="1196752"/>
            <a:ext cx="8397735" cy="4752528"/>
          </a:xfrm>
        </p:spPr>
        <p:txBody>
          <a:bodyPr lIns="0" rIns="72000"/>
          <a:lstStyle>
            <a:lvl1pPr>
              <a:lnSpc>
                <a:spcPct val="100000"/>
              </a:lnSpc>
              <a:spcBef>
                <a:spcPts val="600"/>
              </a:spcBef>
              <a:defRPr/>
            </a:lvl1pPr>
            <a:lvl2pPr>
              <a:lnSpc>
                <a:spcPct val="100000"/>
              </a:lnSpc>
              <a:buClr>
                <a:srgbClr val="808D97"/>
              </a:buClr>
              <a:defRPr/>
            </a:lvl2pPr>
            <a:lvl3pPr>
              <a:lnSpc>
                <a:spcPct val="100000"/>
              </a:lnSpc>
              <a:buClr>
                <a:srgbClr val="8996A0"/>
              </a:buClr>
              <a:defRPr sz="1200"/>
            </a:lvl3pPr>
            <a:lvl4pPr>
              <a:lnSpc>
                <a:spcPct val="100000"/>
              </a:lnSpc>
              <a:buClr>
                <a:srgbClr val="8996A0"/>
              </a:buClr>
              <a:defRPr sz="1200"/>
            </a:lvl4p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p:txBody>
      </p:sp>
      <p:sp>
        <p:nvSpPr>
          <p:cNvPr id="8" name="Espace réservé du numéro de diapositive 5"/>
          <p:cNvSpPr>
            <a:spLocks noGrp="1"/>
          </p:cNvSpPr>
          <p:nvPr>
            <p:ph type="sldNum" sz="quarter" idx="15"/>
          </p:nvPr>
        </p:nvSpPr>
        <p:spPr>
          <a:xfrm>
            <a:off x="360040" y="6309320"/>
            <a:ext cx="323528" cy="360000"/>
          </a:xfrm>
          <a:prstGeom prst="rect">
            <a:avLst/>
          </a:prstGeom>
        </p:spPr>
        <p:txBody>
          <a:bodyPr/>
          <a:lstStyle>
            <a:lvl1pPr>
              <a:lnSpc>
                <a:spcPct val="100000"/>
              </a:lnSpc>
              <a:defRPr/>
            </a:lvl1pPr>
          </a:lstStyle>
          <a:p>
            <a:fld id="{CCEA77D5-0B01-41C0-8AB2-471B057BD053}" type="slidenum">
              <a:rPr lang="en-CA" smtClean="0"/>
              <a:pPr/>
              <a:t>‹#›</a:t>
            </a:fld>
            <a:endParaRPr lang="en-CA" dirty="0"/>
          </a:p>
        </p:txBody>
      </p:sp>
      <p:sp>
        <p:nvSpPr>
          <p:cNvPr id="9" name="Text Placeholder 6"/>
          <p:cNvSpPr>
            <a:spLocks noGrp="1"/>
          </p:cNvSpPr>
          <p:nvPr>
            <p:ph type="body" sz="quarter" idx="16" hasCustomPrompt="1"/>
          </p:nvPr>
        </p:nvSpPr>
        <p:spPr>
          <a:xfrm>
            <a:off x="755576" y="6308725"/>
            <a:ext cx="6119887" cy="360363"/>
          </a:xfrm>
        </p:spPr>
        <p:txBody>
          <a:bodyPr anchor="ctr">
            <a:noAutofit/>
          </a:bodyPr>
          <a:lstStyle>
            <a:lvl1pPr>
              <a:lnSpc>
                <a:spcPct val="1000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dirty="0" smtClean="0"/>
              <a:t>Click to add notes</a:t>
            </a:r>
            <a:endParaRPr lang="en-CA" dirty="0"/>
          </a:p>
        </p:txBody>
      </p:sp>
    </p:spTree>
    <p:extLst>
      <p:ext uri="{BB962C8B-B14F-4D97-AF65-F5344CB8AC3E}">
        <p14:creationId xmlns:p14="http://schemas.microsoft.com/office/powerpoint/2010/main" val="1684921159"/>
      </p:ext>
    </p:extLst>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userDrawn="1">
  <p:cSld name="Title and Content 16 pt">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a:lvl1pPr>
          </a:lstStyle>
          <a:p>
            <a:r>
              <a:rPr lang="en-CA" noProof="0" smtClean="0"/>
              <a:t>Click to edit title</a:t>
            </a:r>
            <a:endParaRPr lang="en-CA" dirty="0"/>
          </a:p>
        </p:txBody>
      </p:sp>
      <p:sp>
        <p:nvSpPr>
          <p:cNvPr id="3" name="Espace réservé du contenu 2"/>
          <p:cNvSpPr>
            <a:spLocks noGrp="1"/>
          </p:cNvSpPr>
          <p:nvPr>
            <p:ph idx="1" hasCustomPrompt="1"/>
          </p:nvPr>
        </p:nvSpPr>
        <p:spPr>
          <a:xfrm>
            <a:off x="350729" y="1196752"/>
            <a:ext cx="8397735" cy="4752528"/>
          </a:xfrm>
        </p:spPr>
        <p:txBody>
          <a:bodyPr lIns="0" rIns="72000">
            <a:normAutofit/>
          </a:bodyPr>
          <a:lstStyle>
            <a:lvl1pPr>
              <a:lnSpc>
                <a:spcPct val="100000"/>
              </a:lnSpc>
              <a:spcBef>
                <a:spcPts val="600"/>
              </a:spcBef>
              <a:defRPr sz="1600"/>
            </a:lvl1pPr>
            <a:lvl2pPr>
              <a:lnSpc>
                <a:spcPct val="100000"/>
              </a:lnSpc>
              <a:spcBef>
                <a:spcPts val="600"/>
              </a:spcBef>
              <a:buClr>
                <a:srgbClr val="8996A0"/>
              </a:buClr>
              <a:defRPr sz="1600"/>
            </a:lvl2pPr>
            <a:lvl3pPr>
              <a:lnSpc>
                <a:spcPct val="100000"/>
              </a:lnSpc>
              <a:spcBef>
                <a:spcPts val="600"/>
              </a:spcBef>
              <a:buClr>
                <a:srgbClr val="8996A0"/>
              </a:buClr>
              <a:defRPr sz="1600"/>
            </a:lvl3pPr>
            <a:lvl4pPr>
              <a:lnSpc>
                <a:spcPct val="100000"/>
              </a:lnSpc>
              <a:spcBef>
                <a:spcPts val="600"/>
              </a:spcBef>
              <a:buClr>
                <a:srgbClr val="8996A0"/>
              </a:buClr>
              <a:defRPr sz="1600"/>
            </a:lvl4pPr>
            <a:lvl5pPr>
              <a:lnSpc>
                <a:spcPts val="1600"/>
              </a:lnSpc>
              <a:spcBef>
                <a:spcPts val="600"/>
              </a:spcBef>
              <a:buClr>
                <a:srgbClr val="8996A0"/>
              </a:buClr>
              <a:defRPr sz="1600"/>
            </a:lvl5p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p:txBody>
      </p:sp>
      <p:sp>
        <p:nvSpPr>
          <p:cNvPr id="11" name="Espace réservé du numéro de diapositive 5"/>
          <p:cNvSpPr>
            <a:spLocks noGrp="1"/>
          </p:cNvSpPr>
          <p:nvPr>
            <p:ph type="sldNum" sz="quarter" idx="12"/>
          </p:nvPr>
        </p:nvSpPr>
        <p:spPr>
          <a:xfrm>
            <a:off x="360040" y="6308725"/>
            <a:ext cx="323528" cy="360000"/>
          </a:xfrm>
          <a:prstGeom prst="rect">
            <a:avLst/>
          </a:prstGeom>
        </p:spPr>
        <p:txBody>
          <a:bodyPr/>
          <a:lstStyle/>
          <a:p>
            <a:fld id="{CCEA77D5-0B01-41C0-8AB2-471B057BD053}" type="slidenum">
              <a:rPr lang="en-CA" smtClean="0"/>
              <a:pPr/>
              <a:t>‹#›</a:t>
            </a:fld>
            <a:endParaRPr lang="en-CA" dirty="0"/>
          </a:p>
        </p:txBody>
      </p:sp>
      <p:sp>
        <p:nvSpPr>
          <p:cNvPr id="6"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Tree>
    <p:extLst>
      <p:ext uri="{BB962C8B-B14F-4D97-AF65-F5344CB8AC3E}">
        <p14:creationId xmlns:p14="http://schemas.microsoft.com/office/powerpoint/2010/main" val="2227252879"/>
      </p:ext>
    </p:extLst>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userDrawn="1">
  <p:cSld name="2 Titles and Content">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08902" name="think-cell Slide" r:id="rId6" imgW="360" imgH="360" progId="TCLayout.ActiveDocument.1">
                  <p:embed/>
                </p:oleObj>
              </mc:Choice>
              <mc:Fallback>
                <p:oleObj name="think-cell Slide" r:id="rId6" imgW="360" imgH="360" progId="TCLayout.ActiveDocument.1">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Espace réservé du contenu 13"/>
          <p:cNvSpPr>
            <a:spLocks noGrp="1"/>
          </p:cNvSpPr>
          <p:nvPr>
            <p:ph sz="quarter" idx="13" hasCustomPrompt="1"/>
            <p:custDataLst>
              <p:tags r:id="rId3"/>
            </p:custDataLst>
          </p:nvPr>
        </p:nvSpPr>
        <p:spPr>
          <a:xfrm>
            <a:off x="361106" y="548680"/>
            <a:ext cx="8387358" cy="288032"/>
          </a:xfrm>
        </p:spPr>
        <p:txBody>
          <a:bodyPr lIns="0">
            <a:noAutofit/>
          </a:bodyPr>
          <a:lstStyle>
            <a:lvl1pPr>
              <a:defRPr sz="1600" b="1" cap="all" baseline="0">
                <a:solidFill>
                  <a:srgbClr val="8996A0"/>
                </a:solidFill>
              </a:defRPr>
            </a:lvl1pPr>
          </a:lstStyle>
          <a:p>
            <a:pPr lvl="0"/>
            <a:r>
              <a:rPr lang="en-CA" noProof="0" smtClean="0"/>
              <a:t>Click to edit SUB-TITLE</a:t>
            </a:r>
            <a:endParaRPr lang="en-CA" noProof="0" dirty="0" smtClean="0"/>
          </a:p>
        </p:txBody>
      </p:sp>
      <p:sp>
        <p:nvSpPr>
          <p:cNvPr id="10" name="Titre 1"/>
          <p:cNvSpPr>
            <a:spLocks noGrp="1"/>
          </p:cNvSpPr>
          <p:nvPr>
            <p:ph type="title"/>
            <p:custDataLst>
              <p:tags r:id="rId4"/>
            </p:custDataLst>
          </p:nvPr>
        </p:nvSpPr>
        <p:spPr>
          <a:xfrm>
            <a:off x="358140" y="188640"/>
            <a:ext cx="8390324" cy="432048"/>
          </a:xfrm>
        </p:spPr>
        <p:txBody>
          <a:bodyPr/>
          <a:lstStyle>
            <a:lvl1pPr>
              <a:defRPr cap="all" baseline="0"/>
            </a:lvl1pPr>
          </a:lstStyle>
          <a:p>
            <a:r>
              <a:rPr lang="en-US" smtClean="0"/>
              <a:t>Click to edit Master title style</a:t>
            </a:r>
            <a:endParaRPr lang="en-CA" dirty="0"/>
          </a:p>
        </p:txBody>
      </p:sp>
      <p:sp>
        <p:nvSpPr>
          <p:cNvPr id="20" name="Espace réservé du contenu 2"/>
          <p:cNvSpPr>
            <a:spLocks noGrp="1"/>
          </p:cNvSpPr>
          <p:nvPr>
            <p:ph idx="1" hasCustomPrompt="1"/>
          </p:nvPr>
        </p:nvSpPr>
        <p:spPr>
          <a:xfrm>
            <a:off x="350729" y="1196752"/>
            <a:ext cx="8397735" cy="4752528"/>
          </a:xfrm>
        </p:spPr>
        <p:txBody>
          <a:bodyPr lIns="0" rIns="72000">
            <a:normAutofit/>
          </a:bodyPr>
          <a:lstStyle>
            <a:lvl1pPr>
              <a:lnSpc>
                <a:spcPct val="100000"/>
              </a:lnSpc>
              <a:defRPr sz="1600"/>
            </a:lvl1pPr>
            <a:lvl2pPr>
              <a:lnSpc>
                <a:spcPct val="100000"/>
              </a:lnSpc>
              <a:buClr>
                <a:srgbClr val="8996A0"/>
              </a:buClr>
              <a:defRPr sz="1400"/>
            </a:lvl2pPr>
            <a:lvl3pPr>
              <a:lnSpc>
                <a:spcPct val="100000"/>
              </a:lnSpc>
              <a:buClr>
                <a:srgbClr val="8996A0"/>
              </a:buClr>
              <a:defRPr sz="1200"/>
            </a:lvl3pPr>
            <a:lvl4pPr>
              <a:lnSpc>
                <a:spcPct val="100000"/>
              </a:lnSpc>
              <a:buClr>
                <a:srgbClr val="8996A0"/>
              </a:buClr>
              <a:defRPr sz="1200"/>
            </a:lvl4pPr>
            <a:lvl5pPr>
              <a:lnSpc>
                <a:spcPts val="1600"/>
              </a:lnSpc>
              <a:buClr>
                <a:srgbClr val="8996A0"/>
              </a:buClr>
              <a:defRPr sz="1600"/>
            </a:lvl5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8"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12"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Tree>
    <p:extLst>
      <p:ext uri="{BB962C8B-B14F-4D97-AF65-F5344CB8AC3E}">
        <p14:creationId xmlns:p14="http://schemas.microsoft.com/office/powerpoint/2010/main" val="2838675762"/>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Map 5">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a:xfrm>
            <a:off x="467544" y="6376243"/>
            <a:ext cx="1944216" cy="365125"/>
          </a:xfrm>
        </p:spPr>
        <p:txBody>
          <a:bodyPr lIns="0" anchor="t" anchorCtr="0"/>
          <a:lstStyle>
            <a:lvl1pPr algn="l">
              <a:defRPr sz="700" cap="all" baseline="0"/>
            </a:lvl1pPr>
          </a:lstStyle>
          <a:p>
            <a:r>
              <a:rPr lang="en-CA" noProof="0" smtClean="0"/>
              <a:t>EXAMPLE OF A LONG SECTION TITLE FOR PRESENTATION</a:t>
            </a:r>
            <a:endParaRPr lang="en-CA" noProof="0"/>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noProof="0" smtClean="0"/>
              <a:pPr/>
              <a:t>‹#›</a:t>
            </a:fld>
            <a:endParaRPr lang="en-CA" noProof="0"/>
          </a:p>
        </p:txBody>
      </p:sp>
      <p:pic>
        <p:nvPicPr>
          <p:cNvPr id="15" name="Imag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
        <p:nvSpPr>
          <p:cNvPr id="8" name="Espace réservé pour une image  7"/>
          <p:cNvSpPr>
            <a:spLocks noGrp="1"/>
          </p:cNvSpPr>
          <p:nvPr>
            <p:ph type="pic" sz="quarter" idx="20"/>
          </p:nvPr>
        </p:nvSpPr>
        <p:spPr>
          <a:xfrm>
            <a:off x="467544" y="1700807"/>
            <a:ext cx="8208912" cy="4032449"/>
          </a:xfrm>
        </p:spPr>
        <p:txBody>
          <a:bodyPr lIns="0" tIns="0"/>
          <a:lstStyle/>
          <a:p>
            <a:r>
              <a:rPr lang="en-US" smtClean="0"/>
              <a:t>Click icon to add picture</a:t>
            </a:r>
            <a:endParaRPr lang="fr-CA" dirty="0"/>
          </a:p>
        </p:txBody>
      </p:sp>
      <p:sp>
        <p:nvSpPr>
          <p:cNvPr id="11" name="Titre 1"/>
          <p:cNvSpPr>
            <a:spLocks noGrp="1"/>
          </p:cNvSpPr>
          <p:nvPr>
            <p:ph type="title"/>
          </p:nvPr>
        </p:nvSpPr>
        <p:spPr>
          <a:xfrm>
            <a:off x="457200" y="418654"/>
            <a:ext cx="8229600" cy="418058"/>
          </a:xfrm>
        </p:spPr>
        <p:txBody>
          <a:bodyPr lIns="0" anchor="t" anchorCtr="0">
            <a:noAutofit/>
          </a:bodyPr>
          <a:lstStyle>
            <a:lvl1pPr algn="l">
              <a:defRPr sz="26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12" name="Espace réservé du contenu 13"/>
          <p:cNvSpPr>
            <a:spLocks noGrp="1"/>
          </p:cNvSpPr>
          <p:nvPr>
            <p:ph sz="quarter" idx="13"/>
          </p:nvPr>
        </p:nvSpPr>
        <p:spPr>
          <a:xfrm>
            <a:off x="457200" y="836712"/>
            <a:ext cx="8264769" cy="360040"/>
          </a:xfrm>
        </p:spPr>
        <p:txBody>
          <a:bodyPr lIns="0">
            <a:noAutofit/>
          </a:bodyPr>
          <a:lstStyle>
            <a:lvl1pPr>
              <a:defRPr sz="2000" b="1" cap="all" baseline="0">
                <a:solidFill>
                  <a:srgbClr val="808D97"/>
                </a:solidFill>
              </a:defRPr>
            </a:lvl1pPr>
          </a:lstStyle>
          <a:p>
            <a:pPr lvl="0"/>
            <a:r>
              <a:rPr lang="en-US" noProof="0" smtClean="0"/>
              <a:t>Click to edit Master text styles</a:t>
            </a:r>
          </a:p>
        </p:txBody>
      </p:sp>
    </p:spTree>
    <p:extLst>
      <p:ext uri="{BB962C8B-B14F-4D97-AF65-F5344CB8AC3E}">
        <p14:creationId xmlns:p14="http://schemas.microsoft.com/office/powerpoint/2010/main" val="403417611"/>
      </p:ext>
    </p:extLst>
  </p:cSld>
  <p:clrMapOvr>
    <a:masterClrMapping/>
  </p:clrMapOvr>
  <p:timing>
    <p:tnLst>
      <p:par>
        <p:cTn id="1" dur="indefinite" restart="never" nodeType="tmRoot"/>
      </p:par>
    </p:tnLst>
  </p:timing>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en-CA" smtClean="0"/>
              <a:t>Click to edit title</a:t>
            </a:r>
            <a:endParaRPr lang="en-CA" dirty="0"/>
          </a:p>
        </p:txBody>
      </p:sp>
      <p:sp>
        <p:nvSpPr>
          <p:cNvPr id="3" name="Espace réservé du contenu 2"/>
          <p:cNvSpPr>
            <a:spLocks noGrp="1"/>
          </p:cNvSpPr>
          <p:nvPr>
            <p:ph sz="half" idx="1" hasCustomPrompt="1"/>
          </p:nvPr>
        </p:nvSpPr>
        <p:spPr>
          <a:xfrm>
            <a:off x="344383" y="1916832"/>
            <a:ext cx="4132613" cy="4032448"/>
          </a:xfrm>
          <a:ln>
            <a:noFill/>
          </a:ln>
        </p:spPr>
        <p:txBody>
          <a:bodyPr>
            <a:normAutofit/>
          </a:bodyPr>
          <a:lstStyle>
            <a:lvl1pPr>
              <a:lnSpc>
                <a:spcPct val="100000"/>
              </a:lnSpc>
              <a:defRPr sz="1600"/>
            </a:lvl1pPr>
            <a:lvl2pPr>
              <a:lnSpc>
                <a:spcPct val="100000"/>
              </a:lnSpc>
              <a:buClr>
                <a:srgbClr val="8996A0"/>
              </a:buClr>
              <a:defRPr sz="1400"/>
            </a:lvl2pPr>
            <a:lvl3pPr>
              <a:lnSpc>
                <a:spcPct val="100000"/>
              </a:lnSpc>
              <a:buClr>
                <a:srgbClr val="8996A0"/>
              </a:buClr>
              <a:defRPr sz="1200"/>
            </a:lvl3pPr>
            <a:lvl4pPr>
              <a:lnSpc>
                <a:spcPct val="100000"/>
              </a:lnSpc>
              <a:buClr>
                <a:srgbClr val="8996A0"/>
              </a:buClr>
              <a:defRPr sz="1200"/>
            </a:lvl4pPr>
            <a:lvl5pPr>
              <a:buClr>
                <a:srgbClr val="8996A0"/>
              </a:buClr>
              <a:defRPr sz="1200"/>
            </a:lvl5pPr>
            <a:lvl6pPr>
              <a:defRPr sz="1800"/>
            </a:lvl6pPr>
            <a:lvl7pPr>
              <a:defRPr sz="1800"/>
            </a:lvl7pPr>
            <a:lvl8pPr>
              <a:defRPr sz="1800"/>
            </a:lvl8pPr>
            <a:lvl9pPr>
              <a:defRPr sz="1800"/>
            </a:lvl9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4" name="Espace réservé du contenu 3"/>
          <p:cNvSpPr>
            <a:spLocks noGrp="1"/>
          </p:cNvSpPr>
          <p:nvPr>
            <p:ph sz="half" idx="2" hasCustomPrompt="1"/>
          </p:nvPr>
        </p:nvSpPr>
        <p:spPr>
          <a:xfrm>
            <a:off x="4644007" y="1916832"/>
            <a:ext cx="4048731" cy="4032448"/>
          </a:xfrm>
          <a:ln>
            <a:noFill/>
          </a:ln>
        </p:spPr>
        <p:txBody>
          <a:bodyPr>
            <a:normAutofit/>
          </a:bodyPr>
          <a:lstStyle>
            <a:lvl1pPr>
              <a:lnSpc>
                <a:spcPct val="100000"/>
              </a:lnSpc>
              <a:defRPr sz="1600"/>
            </a:lvl1pPr>
            <a:lvl2pPr>
              <a:lnSpc>
                <a:spcPct val="100000"/>
              </a:lnSpc>
              <a:buClr>
                <a:srgbClr val="8996A0"/>
              </a:buClr>
              <a:defRPr sz="1400"/>
            </a:lvl2pPr>
            <a:lvl3pPr>
              <a:lnSpc>
                <a:spcPct val="100000"/>
              </a:lnSpc>
              <a:buClr>
                <a:srgbClr val="8996A0"/>
              </a:buClr>
              <a:defRPr sz="1200"/>
            </a:lvl3pPr>
            <a:lvl4pPr>
              <a:lnSpc>
                <a:spcPct val="100000"/>
              </a:lnSpc>
              <a:buClr>
                <a:srgbClr val="8996A0"/>
              </a:buClr>
              <a:defRPr sz="1200"/>
            </a:lvl4pPr>
            <a:lvl5pPr>
              <a:buClr>
                <a:srgbClr val="8996A0"/>
              </a:buClr>
              <a:defRPr sz="1200"/>
            </a:lvl5pPr>
            <a:lvl6pPr>
              <a:defRPr sz="1800"/>
            </a:lvl6pPr>
            <a:lvl7pPr>
              <a:defRPr sz="1800"/>
            </a:lvl7pPr>
            <a:lvl8pPr>
              <a:defRPr sz="1800"/>
            </a:lvl8pPr>
            <a:lvl9pPr>
              <a:defRPr sz="1800"/>
            </a:lvl9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13" name="Espace réservé du texte 2"/>
          <p:cNvSpPr>
            <a:spLocks noGrp="1"/>
          </p:cNvSpPr>
          <p:nvPr>
            <p:ph type="body" idx="14" hasCustomPrompt="1"/>
          </p:nvPr>
        </p:nvSpPr>
        <p:spPr>
          <a:xfrm>
            <a:off x="344363" y="1260000"/>
            <a:ext cx="4132633" cy="639762"/>
          </a:xfrm>
        </p:spPr>
        <p:txBody>
          <a:bodyPr lIns="0" rIns="72000" anchor="ctr" anchorCtr="0">
            <a:normAutofit/>
          </a:bodyPr>
          <a:lstStyle>
            <a:lvl1pPr marL="0" indent="0">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CA" smtClean="0"/>
              <a:t>Click to edit text</a:t>
            </a:r>
            <a:endParaRPr lang="en-CA" dirty="0" smtClean="0"/>
          </a:p>
        </p:txBody>
      </p:sp>
      <p:sp>
        <p:nvSpPr>
          <p:cNvPr id="14" name="Espace réservé du texte 4"/>
          <p:cNvSpPr>
            <a:spLocks noGrp="1"/>
          </p:cNvSpPr>
          <p:nvPr>
            <p:ph type="body" sz="quarter" idx="3" hasCustomPrompt="1"/>
          </p:nvPr>
        </p:nvSpPr>
        <p:spPr>
          <a:xfrm>
            <a:off x="4645025" y="1260000"/>
            <a:ext cx="4047713" cy="639762"/>
          </a:xfrm>
        </p:spPr>
        <p:txBody>
          <a:bodyPr lIns="0" rIns="72000" anchor="ctr" anchorCtr="0">
            <a:normAutofit/>
          </a:bodyPr>
          <a:lstStyle>
            <a:lvl1pPr marL="0" indent="0">
              <a:lnSpc>
                <a:spcPct val="100000"/>
              </a:lnSpc>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CA" smtClean="0"/>
              <a:t>Click to edit text</a:t>
            </a:r>
            <a:endParaRPr lang="en-CA" dirty="0" smtClean="0"/>
          </a:p>
        </p:txBody>
      </p:sp>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15"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Tree>
    <p:extLst>
      <p:ext uri="{BB962C8B-B14F-4D97-AF65-F5344CB8AC3E}">
        <p14:creationId xmlns:p14="http://schemas.microsoft.com/office/powerpoint/2010/main" val="2712726057"/>
      </p:ext>
    </p:extLst>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en-CA" smtClean="0"/>
              <a:t>Click to edit title</a:t>
            </a:r>
            <a:endParaRPr lang="en-CA" dirty="0"/>
          </a:p>
        </p:txBody>
      </p:sp>
      <p:sp>
        <p:nvSpPr>
          <p:cNvPr id="5"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7"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Tree>
    <p:extLst>
      <p:ext uri="{BB962C8B-B14F-4D97-AF65-F5344CB8AC3E}">
        <p14:creationId xmlns:p14="http://schemas.microsoft.com/office/powerpoint/2010/main" val="2390403530"/>
      </p:ext>
    </p:extLst>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Tree>
    <p:extLst>
      <p:ext uri="{BB962C8B-B14F-4D97-AF65-F5344CB8AC3E}">
        <p14:creationId xmlns:p14="http://schemas.microsoft.com/office/powerpoint/2010/main" val="1619177517"/>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Empty without line">
    <p:spTree>
      <p:nvGrpSpPr>
        <p:cNvPr id="1" name=""/>
        <p:cNvGrpSpPr/>
        <p:nvPr/>
      </p:nvGrpSpPr>
      <p:grpSpPr>
        <a:xfrm>
          <a:off x="0" y="0"/>
          <a:ext cx="0" cy="0"/>
          <a:chOff x="0" y="0"/>
          <a:chExt cx="0" cy="0"/>
        </a:xfrm>
      </p:grpSpPr>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2" name="Rectangle 1"/>
          <p:cNvSpPr/>
          <p:nvPr userDrawn="1"/>
        </p:nvSpPr>
        <p:spPr>
          <a:xfrm>
            <a:off x="179512" y="332656"/>
            <a:ext cx="8964488" cy="58326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408554736"/>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Q&amp;A">
    <p:spTree>
      <p:nvGrpSpPr>
        <p:cNvPr id="1" name=""/>
        <p:cNvGrpSpPr/>
        <p:nvPr/>
      </p:nvGrpSpPr>
      <p:grpSpPr>
        <a:xfrm>
          <a:off x="0" y="0"/>
          <a:ext cx="0" cy="0"/>
          <a:chOff x="0" y="0"/>
          <a:chExt cx="0" cy="0"/>
        </a:xfrm>
      </p:grpSpPr>
      <p:graphicFrame>
        <p:nvGraphicFramePr>
          <p:cNvPr id="14" name="Object 1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09926" name="think-cell Slide" r:id="rId7" imgW="360" imgH="360" progId="TCLayout.ActiveDocument.1">
                  <p:embed/>
                </p:oleObj>
              </mc:Choice>
              <mc:Fallback>
                <p:oleObj name="think-cell Slide" r:id="rId7" imgW="360" imgH="360" progId="TCLayout.ActiveDocument.1">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ctangle 6"/>
          <p:cNvSpPr>
            <a:spLocks noChangeArrowheads="1"/>
          </p:cNvSpPr>
          <p:nvPr userDrawn="1">
            <p:custDataLst>
              <p:tags r:id="rId3"/>
            </p:custDataLst>
          </p:nvPr>
        </p:nvSpPr>
        <p:spPr bwMode="auto">
          <a:xfrm>
            <a:off x="3059832" y="2758430"/>
            <a:ext cx="3528391" cy="1390650"/>
          </a:xfrm>
          <a:prstGeom prst="rect">
            <a:avLst/>
          </a:prstGeom>
          <a:solidFill>
            <a:schemeClr val="bg1">
              <a:alpha val="47842"/>
            </a:schemeClr>
          </a:solidFill>
          <a:ln w="9525">
            <a:noFill/>
            <a:miter lim="800000"/>
            <a:headEnd/>
            <a:tailEnd/>
          </a:ln>
        </p:spPr>
        <p:txBody>
          <a:bodyPr anchor="ct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CA" sz="7200" b="1" dirty="0" smtClean="0">
                <a:solidFill>
                  <a:srgbClr val="808D97"/>
                </a:solidFill>
              </a:rPr>
              <a:t>Q&amp;A</a:t>
            </a:r>
            <a:endParaRPr lang="en-CA" sz="7200" b="1" dirty="0">
              <a:solidFill>
                <a:srgbClr val="808D97"/>
              </a:solidFill>
            </a:endParaRPr>
          </a:p>
        </p:txBody>
      </p:sp>
      <p:sp>
        <p:nvSpPr>
          <p:cNvPr id="11" name="Espace réservé du numéro de diapositive 5"/>
          <p:cNvSpPr>
            <a:spLocks noGrp="1"/>
          </p:cNvSpPr>
          <p:nvPr>
            <p:ph type="sldNum" sz="quarter" idx="12"/>
            <p:custDataLst>
              <p:tags r:id="rId4"/>
            </p:custDataLst>
          </p:nvPr>
        </p:nvSpPr>
        <p:spPr>
          <a:xfrm>
            <a:off x="360040" y="6309320"/>
            <a:ext cx="323528" cy="360000"/>
          </a:xfrm>
          <a:prstGeom prst="rect">
            <a:avLst/>
          </a:prstGeom>
        </p:spPr>
        <p:txBody>
          <a:bodyPr/>
          <a:lstStyle/>
          <a:p>
            <a:fld id="{CCEA77D5-0B01-41C0-8AB2-471B057BD053}" type="slidenum">
              <a:rPr lang="en-CA" smtClean="0"/>
              <a:pPr/>
              <a:t>‹#›</a:t>
            </a:fld>
            <a:endParaRPr lang="en-CA"/>
          </a:p>
        </p:txBody>
      </p:sp>
      <p:sp>
        <p:nvSpPr>
          <p:cNvPr id="8" name="Rectangle à coins arrondis 7"/>
          <p:cNvSpPr/>
          <p:nvPr userDrawn="1">
            <p:custDataLst>
              <p:tags r:id="rId5"/>
            </p:custDataLst>
          </p:nvPr>
        </p:nvSpPr>
        <p:spPr>
          <a:xfrm>
            <a:off x="1475656" y="2780928"/>
            <a:ext cx="1512168" cy="1368152"/>
          </a:xfrm>
          <a:prstGeom prst="roundRect">
            <a:avLst/>
          </a:prstGeom>
          <a:solidFill>
            <a:srgbClr val="CC00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73050" indent="-273050" algn="ctr" defTabSz="1300163">
              <a:spcBef>
                <a:spcPct val="50000"/>
              </a:spcBef>
              <a:buClr>
                <a:srgbClr val="174A7C"/>
              </a:buClr>
            </a:pPr>
            <a:r>
              <a:rPr lang="en-CA" sz="7500" b="1" dirty="0" smtClean="0">
                <a:solidFill>
                  <a:prstClr val="white"/>
                </a:solidFill>
              </a:rPr>
              <a:t>?</a:t>
            </a:r>
            <a:endParaRPr lang="en-CA" sz="7500" b="1" dirty="0">
              <a:solidFill>
                <a:prstClr val="white"/>
              </a:solidFill>
            </a:endParaRPr>
          </a:p>
        </p:txBody>
      </p:sp>
    </p:spTree>
    <p:extLst>
      <p:ext uri="{BB962C8B-B14F-4D97-AF65-F5344CB8AC3E}">
        <p14:creationId xmlns:p14="http://schemas.microsoft.com/office/powerpoint/2010/main" val="1402422750"/>
      </p:ext>
    </p:extLst>
  </p:cSld>
  <p:clrMapOvr>
    <a:masterClrMapping/>
  </p:clrMapOvr>
  <p:timing>
    <p:tnLst>
      <p:par>
        <p:cTn id="1" dur="indefinite" restart="never" nodeType="tmRoot"/>
      </p:par>
    </p:tnLst>
  </p:timing>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End">
    <p:bg>
      <p:bgRef idx="1001">
        <a:schemeClr val="bg1"/>
      </p:bgRef>
    </p:bg>
    <p:spTree>
      <p:nvGrpSpPr>
        <p:cNvPr id="1" name=""/>
        <p:cNvGrpSpPr/>
        <p:nvPr/>
      </p:nvGrpSpPr>
      <p:grpSpPr>
        <a:xfrm>
          <a:off x="0" y="0"/>
          <a:ext cx="0" cy="0"/>
          <a:chOff x="0" y="0"/>
          <a:chExt cx="0" cy="0"/>
        </a:xfrm>
      </p:grpSpPr>
      <p:sp>
        <p:nvSpPr>
          <p:cNvPr id="4" name="Rectangle 3"/>
          <p:cNvSpPr/>
          <p:nvPr userDrawn="1"/>
        </p:nvSpPr>
        <p:spPr>
          <a:xfrm>
            <a:off x="6732240" y="6165304"/>
            <a:ext cx="2088232"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2" name="Rectangle 1"/>
          <p:cNvSpPr/>
          <p:nvPr userDrawn="1"/>
        </p:nvSpPr>
        <p:spPr>
          <a:xfrm>
            <a:off x="0" y="260648"/>
            <a:ext cx="9144000" cy="5904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prstClr val="white"/>
              </a:solidFill>
            </a:endParaRPr>
          </a:p>
        </p:txBody>
      </p:sp>
      <p:pic>
        <p:nvPicPr>
          <p:cNvPr id="5" name="Image 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993392"/>
            <a:ext cx="9144000" cy="2871216"/>
          </a:xfrm>
          <a:prstGeom prst="rect">
            <a:avLst/>
          </a:prstGeom>
        </p:spPr>
      </p:pic>
    </p:spTree>
    <p:extLst>
      <p:ext uri="{BB962C8B-B14F-4D97-AF65-F5344CB8AC3E}">
        <p14:creationId xmlns:p14="http://schemas.microsoft.com/office/powerpoint/2010/main" val="296318586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Diapositive de titre">
    <p:bg>
      <p:bgRef idx="1001">
        <a:schemeClr val="bg1"/>
      </p:bgRef>
    </p:bg>
    <p:spTree>
      <p:nvGrpSpPr>
        <p:cNvPr id="1" name=""/>
        <p:cNvGrpSpPr/>
        <p:nvPr/>
      </p:nvGrpSpPr>
      <p:grpSpPr>
        <a:xfrm>
          <a:off x="0" y="0"/>
          <a:ext cx="0" cy="0"/>
          <a:chOff x="0" y="0"/>
          <a:chExt cx="0" cy="0"/>
        </a:xfrm>
      </p:grpSpPr>
      <p:sp>
        <p:nvSpPr>
          <p:cNvPr id="10" name="Rectangle 9"/>
          <p:cNvSpPr/>
          <p:nvPr userDrawn="1">
            <p:custDataLst>
              <p:tags r:id="rId2"/>
            </p:custDataLst>
          </p:nvPr>
        </p:nvSpPr>
        <p:spPr>
          <a:xfrm>
            <a:off x="-36512" y="0"/>
            <a:ext cx="9144000" cy="6250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graphicFrame>
        <p:nvGraphicFramePr>
          <p:cNvPr id="9" name="Object 8" hidden="1"/>
          <p:cNvGraphicFramePr>
            <a:graphicFrameLocks noChangeAspect="1"/>
          </p:cNvGraphicFramePr>
          <p:nvPr>
            <p:custDataLst>
              <p:tags r:id="rId3"/>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11973" name="think-cell Slide" r:id="rId6" imgW="360" imgH="360" progId="TCLayout.ActiveDocument.1">
                  <p:embed/>
                </p:oleObj>
              </mc:Choice>
              <mc:Fallback>
                <p:oleObj name="think-cell Slide" r:id="rId6" imgW="360" imgH="360" progId="TCLayout.ActiveDocument.1">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8" name="Image 7"/>
          <p:cNvPicPr>
            <a:picLocks noChangeAspect="1"/>
          </p:cNvPicPr>
          <p:nvPr userDrawn="1">
            <p:custDataLst>
              <p:tags r:id="rId4"/>
            </p:custDataLst>
          </p:nvPr>
        </p:nvPicPr>
        <p:blipFill rotWithShape="1">
          <a:blip r:embed="rId8" cstate="print">
            <a:extLst>
              <a:ext uri="{28A0092B-C50C-407E-A947-70E740481C1C}">
                <a14:useLocalDpi xmlns:a14="http://schemas.microsoft.com/office/drawing/2010/main" val="0"/>
              </a:ext>
            </a:extLst>
          </a:blip>
          <a:srcRect r="18542"/>
          <a:stretch/>
        </p:blipFill>
        <p:spPr>
          <a:xfrm>
            <a:off x="5220072" y="130145"/>
            <a:ext cx="3923929" cy="5845581"/>
          </a:xfrm>
          <a:prstGeom prst="rect">
            <a:avLst/>
          </a:prstGeom>
        </p:spPr>
      </p:pic>
      <p:sp>
        <p:nvSpPr>
          <p:cNvPr id="14" name="Title 1"/>
          <p:cNvSpPr>
            <a:spLocks noGrp="1"/>
          </p:cNvSpPr>
          <p:nvPr>
            <p:ph type="ctrTitle"/>
          </p:nvPr>
        </p:nvSpPr>
        <p:spPr>
          <a:xfrm>
            <a:off x="5580112" y="836712"/>
            <a:ext cx="3168352" cy="2376264"/>
          </a:xfrm>
        </p:spPr>
        <p:txBody>
          <a:bodyPr anchor="ctr" anchorCtr="0"/>
          <a:lstStyle/>
          <a:p>
            <a:r>
              <a:rPr lang="en-US" smtClean="0"/>
              <a:t>Click to edit Master title style</a:t>
            </a:r>
            <a:endParaRPr lang="en-CA" dirty="0"/>
          </a:p>
        </p:txBody>
      </p:sp>
      <p:sp>
        <p:nvSpPr>
          <p:cNvPr id="15" name="Sous-titre 2"/>
          <p:cNvSpPr>
            <a:spLocks noGrp="1"/>
          </p:cNvSpPr>
          <p:nvPr>
            <p:ph type="subTitle" idx="1"/>
          </p:nvPr>
        </p:nvSpPr>
        <p:spPr>
          <a:xfrm>
            <a:off x="5580112" y="3356992"/>
            <a:ext cx="3168352" cy="2281808"/>
          </a:xfrm>
        </p:spPr>
        <p:txBody>
          <a:bodyPr anchor="ctr" anchorCtr="0">
            <a:normAutofit/>
          </a:bodyPr>
          <a:lstStyle>
            <a:lvl1pPr marL="0" indent="0" algn="l">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CA" dirty="0"/>
          </a:p>
        </p:txBody>
      </p:sp>
      <p:pic>
        <p:nvPicPr>
          <p:cNvPr id="16" name="Image 15"/>
          <p:cNvPicPr>
            <a:picLocks noChangeAspect="1"/>
          </p:cNvPicPr>
          <p:nvPr userDrawn="1"/>
        </p:nvPicPr>
        <p:blipFill rotWithShape="1">
          <a:blip r:embed="rId9" cstate="screen">
            <a:extLst>
              <a:ext uri="{28A0092B-C50C-407E-A947-70E740481C1C}">
                <a14:useLocalDpi xmlns:a14="http://schemas.microsoft.com/office/drawing/2010/main"/>
              </a:ext>
            </a:extLst>
          </a:blip>
          <a:srcRect/>
          <a:stretch/>
        </p:blipFill>
        <p:spPr>
          <a:xfrm>
            <a:off x="-36512" y="0"/>
            <a:ext cx="5056548" cy="6858000"/>
          </a:xfrm>
          <a:prstGeom prst="rect">
            <a:avLst/>
          </a:prstGeom>
        </p:spPr>
      </p:pic>
    </p:spTree>
    <p:extLst>
      <p:ext uri="{BB962C8B-B14F-4D97-AF65-F5344CB8AC3E}">
        <p14:creationId xmlns:p14="http://schemas.microsoft.com/office/powerpoint/2010/main" val="112123940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Group Title slide">
    <p:bg>
      <p:bgRef idx="1001">
        <a:schemeClr val="bg1"/>
      </p:bgRef>
    </p:bg>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12997" name="think-cell Slide" r:id="rId8" imgW="360" imgH="360" progId="TCLayout.ActiveDocument.1">
                  <p:embed/>
                </p:oleObj>
              </mc:Choice>
              <mc:Fallback>
                <p:oleObj name="think-cell Slide" r:id="rId8" imgW="360" imgH="360" progId="TCLayout.ActiveDocument.1">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5"/>
          <p:cNvSpPr/>
          <p:nvPr userDrawn="1">
            <p:custDataLst>
              <p:tags r:id="rId3"/>
            </p:custDataLst>
          </p:nvPr>
        </p:nvSpPr>
        <p:spPr>
          <a:xfrm>
            <a:off x="0" y="0"/>
            <a:ext cx="9144000" cy="6250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pic>
        <p:nvPicPr>
          <p:cNvPr id="8" name="Image 7"/>
          <p:cNvPicPr>
            <a:picLocks noChangeAspect="1"/>
          </p:cNvPicPr>
          <p:nvPr userDrawn="1">
            <p:custDataLst>
              <p:tags r:id="rId4"/>
            </p:custDataLst>
          </p:nvPr>
        </p:nvPicPr>
        <p:blipFill rotWithShape="1">
          <a:blip r:embed="rId10" cstate="print">
            <a:extLst>
              <a:ext uri="{28A0092B-C50C-407E-A947-70E740481C1C}">
                <a14:useLocalDpi xmlns:a14="http://schemas.microsoft.com/office/drawing/2010/main" val="0"/>
              </a:ext>
            </a:extLst>
          </a:blip>
          <a:srcRect r="18542"/>
          <a:stretch/>
        </p:blipFill>
        <p:spPr>
          <a:xfrm>
            <a:off x="5220072" y="130145"/>
            <a:ext cx="3923929" cy="5845581"/>
          </a:xfrm>
          <a:prstGeom prst="rect">
            <a:avLst/>
          </a:prstGeom>
        </p:spPr>
      </p:pic>
      <p:sp>
        <p:nvSpPr>
          <p:cNvPr id="10" name="Titre 1"/>
          <p:cNvSpPr>
            <a:spLocks noGrp="1"/>
          </p:cNvSpPr>
          <p:nvPr userDrawn="1">
            <p:ph type="ctrTitle" hasCustomPrompt="1"/>
            <p:custDataLst>
              <p:tags r:id="rId5"/>
            </p:custDataLst>
          </p:nvPr>
        </p:nvSpPr>
        <p:spPr>
          <a:xfrm>
            <a:off x="5580112" y="836712"/>
            <a:ext cx="3168352" cy="2376264"/>
          </a:xfrm>
        </p:spPr>
        <p:txBody>
          <a:bodyPr anchor="ctr" anchorCtr="0">
            <a:normAutofit/>
          </a:bodyPr>
          <a:lstStyle>
            <a:lvl1pPr algn="l">
              <a:lnSpc>
                <a:spcPct val="100000"/>
              </a:lnSpc>
              <a:defRPr sz="2000" cap="none" baseline="0">
                <a:solidFill>
                  <a:schemeClr val="accent1"/>
                </a:solidFill>
                <a:latin typeface="Arial Black" pitchFamily="34" charset="0"/>
              </a:defRPr>
            </a:lvl1pPr>
          </a:lstStyle>
          <a:p>
            <a:r>
              <a:rPr lang="en-CA" noProof="0" smtClean="0"/>
              <a:t>Click to edit title</a:t>
            </a:r>
            <a:endParaRPr lang="en-CA" noProof="0"/>
          </a:p>
        </p:txBody>
      </p:sp>
      <p:sp>
        <p:nvSpPr>
          <p:cNvPr id="17" name="Text Placeholder 16"/>
          <p:cNvSpPr>
            <a:spLocks noGrp="1"/>
          </p:cNvSpPr>
          <p:nvPr>
            <p:ph type="body" sz="quarter" idx="10" hasCustomPrompt="1"/>
          </p:nvPr>
        </p:nvSpPr>
        <p:spPr>
          <a:xfrm>
            <a:off x="5580063" y="3357563"/>
            <a:ext cx="3168650" cy="2232025"/>
          </a:xfrm>
        </p:spPr>
        <p:txBody>
          <a:bodyPr anchor="ctr">
            <a:normAutofit/>
          </a:bodyPr>
          <a:lstStyle>
            <a:lvl1pPr>
              <a:lnSpc>
                <a:spcPct val="100000"/>
              </a:lnSpc>
              <a:defRPr sz="1400">
                <a:solidFill>
                  <a:srgbClr val="808D97"/>
                </a:solidFill>
              </a:defRPr>
            </a:lvl1pPr>
          </a:lstStyle>
          <a:p>
            <a:pPr lvl="0"/>
            <a:r>
              <a:rPr lang="en-CA" noProof="0" smtClean="0"/>
              <a:t>Click to add presenter and date</a:t>
            </a:r>
          </a:p>
        </p:txBody>
      </p:sp>
      <p:sp>
        <p:nvSpPr>
          <p:cNvPr id="3" name="Espace réservé pour une image  2"/>
          <p:cNvSpPr>
            <a:spLocks noGrp="1"/>
          </p:cNvSpPr>
          <p:nvPr>
            <p:ph type="pic" sz="quarter" idx="11"/>
          </p:nvPr>
        </p:nvSpPr>
        <p:spPr>
          <a:xfrm>
            <a:off x="0" y="0"/>
            <a:ext cx="5076056" cy="6858000"/>
          </a:xfrm>
        </p:spPr>
        <p:txBody>
          <a:bodyPr/>
          <a:lstStyle/>
          <a:p>
            <a:r>
              <a:rPr lang="en-US" smtClean="0"/>
              <a:t>Click icon to add picture</a:t>
            </a:r>
            <a:endParaRPr lang="fr-CA"/>
          </a:p>
        </p:txBody>
      </p:sp>
      <p:sp>
        <p:nvSpPr>
          <p:cNvPr id="11" name="Text Box 23"/>
          <p:cNvSpPr txBox="1">
            <a:spLocks noChangeArrowheads="1"/>
          </p:cNvSpPr>
          <p:nvPr userDrawn="1">
            <p:custDataLst>
              <p:tags r:id="rId6"/>
            </p:custDataLst>
          </p:nvPr>
        </p:nvSpPr>
        <p:spPr bwMode="auto">
          <a:xfrm rot="16200000">
            <a:off x="7702189" y="3318829"/>
            <a:ext cx="2566408" cy="246221"/>
          </a:xfrm>
          <a:prstGeom prst="rect">
            <a:avLst/>
          </a:prstGeom>
          <a:noFill/>
          <a:ln w="12700" algn="ctr">
            <a:noFill/>
            <a:miter lim="800000"/>
            <a:headEnd/>
            <a:tailEnd/>
          </a:ln>
          <a:effectLst/>
        </p:spPr>
        <p:txBody>
          <a:bodyPr wrap="none" lIns="0" tIns="0" rIns="0" bIns="0">
            <a:spAutoFit/>
          </a:bodyPr>
          <a:lstStyle/>
          <a:p>
            <a:pPr algn="ctr" defTabSz="1300163" eaLnBrk="0" hangingPunct="0">
              <a:defRPr/>
            </a:pPr>
            <a:r>
              <a:rPr lang="en-CA" sz="800" dirty="0" smtClean="0">
                <a:solidFill>
                  <a:srgbClr val="A69F88"/>
                </a:solidFill>
              </a:rPr>
              <a:t>PRIVATE AND CONFIDENTIAL</a:t>
            </a:r>
          </a:p>
          <a:p>
            <a:pPr defTabSz="1300163" eaLnBrk="0" hangingPunct="0">
              <a:defRPr/>
            </a:pPr>
            <a:r>
              <a:rPr lang="en-CA" sz="800" dirty="0" smtClean="0">
                <a:solidFill>
                  <a:srgbClr val="A69F88"/>
                </a:solidFill>
              </a:rPr>
              <a:t>© </a:t>
            </a:r>
            <a:r>
              <a:rPr lang="en-CA" sz="800" dirty="0">
                <a:solidFill>
                  <a:srgbClr val="A69F88"/>
                </a:solidFill>
              </a:rPr>
              <a:t>Bombardier Inc. or its subsidiaries. All rights reserved.</a:t>
            </a:r>
          </a:p>
        </p:txBody>
      </p:sp>
    </p:spTree>
    <p:extLst>
      <p:ext uri="{BB962C8B-B14F-4D97-AF65-F5344CB8AC3E}">
        <p14:creationId xmlns:p14="http://schemas.microsoft.com/office/powerpoint/2010/main" val="266408174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aphicFrame>
        <p:nvGraphicFramePr>
          <p:cNvPr id="23" name="Object 22"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14021" name="think-cell Slide" r:id="rId16" imgW="500" imgH="500" progId="TCLayout.ActiveDocument.1">
                  <p:embed/>
                </p:oleObj>
              </mc:Choice>
              <mc:Fallback>
                <p:oleObj name="think-cell Slide" r:id="rId16" imgW="500" imgH="500" progId="TCLayout.ActiveDocument.1">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2" name="Espace réservé du titre 1"/>
          <p:cNvSpPr>
            <a:spLocks noGrp="1"/>
          </p:cNvSpPr>
          <p:nvPr>
            <p:ph type="title" hasCustomPrompt="1"/>
            <p:custDataLst>
              <p:tags r:id="rId3"/>
            </p:custDataLst>
          </p:nvPr>
        </p:nvSpPr>
        <p:spPr>
          <a:xfrm>
            <a:off x="350729" y="188640"/>
            <a:ext cx="8397735" cy="717944"/>
          </a:xfrm>
          <a:prstGeom prst="rect">
            <a:avLst/>
          </a:prstGeom>
        </p:spPr>
        <p:txBody>
          <a:bodyPr vert="horz" lIns="0" tIns="45720" rIns="91440" bIns="45720" rtlCol="0" anchor="t" anchorCtr="0">
            <a:noAutofit/>
          </a:bodyPr>
          <a:lstStyle>
            <a:lvl1pPr>
              <a:defRPr/>
            </a:lvl1pPr>
          </a:lstStyle>
          <a:p>
            <a:r>
              <a:rPr lang="en-CA" noProof="0" dirty="0" smtClean="0"/>
              <a:t>Click to edit title</a:t>
            </a:r>
            <a:endParaRPr lang="en-CA" noProof="0" dirty="0"/>
          </a:p>
        </p:txBody>
      </p:sp>
      <p:sp>
        <p:nvSpPr>
          <p:cNvPr id="24" name="Text Placeholder 16"/>
          <p:cNvSpPr>
            <a:spLocks noGrp="1"/>
          </p:cNvSpPr>
          <p:nvPr>
            <p:ph type="body" sz="quarter" idx="10" hasCustomPrompt="1"/>
            <p:custDataLst>
              <p:tags r:id="rId4"/>
            </p:custDataLst>
          </p:nvPr>
        </p:nvSpPr>
        <p:spPr>
          <a:xfrm>
            <a:off x="1115617" y="1196752"/>
            <a:ext cx="7416823" cy="576064"/>
          </a:xfrm>
          <a:solidFill>
            <a:srgbClr val="DCE5E4"/>
          </a:solidFill>
        </p:spPr>
        <p:txBody>
          <a:bodyPr anchor="ctr">
            <a:normAutofit/>
          </a:bodyPr>
          <a:lstStyle>
            <a:lvl1pPr>
              <a:lnSpc>
                <a:spcPct val="100000"/>
              </a:lnSpc>
              <a:defRPr sz="1600" b="1" cap="all" baseline="0">
                <a:solidFill>
                  <a:srgbClr val="808D97"/>
                </a:solidFill>
              </a:defRPr>
            </a:lvl1pPr>
          </a:lstStyle>
          <a:p>
            <a:pPr lvl="0"/>
            <a:r>
              <a:rPr lang="en-CA" smtClean="0"/>
              <a:t>CLICK TO EDIT TEXT</a:t>
            </a:r>
            <a:endParaRPr lang="en-CA" dirty="0" smtClean="0"/>
          </a:p>
        </p:txBody>
      </p:sp>
      <p:sp>
        <p:nvSpPr>
          <p:cNvPr id="26" name="Text Placeholder 16"/>
          <p:cNvSpPr>
            <a:spLocks noGrp="1"/>
          </p:cNvSpPr>
          <p:nvPr>
            <p:ph type="body" sz="quarter" idx="11" hasCustomPrompt="1"/>
            <p:custDataLst>
              <p:tags r:id="rId5"/>
            </p:custDataLst>
          </p:nvPr>
        </p:nvSpPr>
        <p:spPr>
          <a:xfrm>
            <a:off x="1115616" y="191683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27" name="Text Placeholder 16"/>
          <p:cNvSpPr>
            <a:spLocks noGrp="1"/>
          </p:cNvSpPr>
          <p:nvPr>
            <p:ph type="body" sz="quarter" idx="12" hasCustomPrompt="1"/>
            <p:custDataLst>
              <p:tags r:id="rId6"/>
            </p:custDataLst>
          </p:nvPr>
        </p:nvSpPr>
        <p:spPr>
          <a:xfrm>
            <a:off x="1115616" y="263691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28" name="Text Placeholder 16"/>
          <p:cNvSpPr>
            <a:spLocks noGrp="1"/>
          </p:cNvSpPr>
          <p:nvPr>
            <p:ph type="body" sz="quarter" idx="13" hasCustomPrompt="1"/>
            <p:custDataLst>
              <p:tags r:id="rId7"/>
            </p:custDataLst>
          </p:nvPr>
        </p:nvSpPr>
        <p:spPr>
          <a:xfrm>
            <a:off x="1115616" y="335699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29" name="Text Placeholder 16"/>
          <p:cNvSpPr>
            <a:spLocks noGrp="1"/>
          </p:cNvSpPr>
          <p:nvPr>
            <p:ph type="body" sz="quarter" idx="14" hasCustomPrompt="1"/>
            <p:custDataLst>
              <p:tags r:id="rId8"/>
            </p:custDataLst>
          </p:nvPr>
        </p:nvSpPr>
        <p:spPr>
          <a:xfrm>
            <a:off x="1115616" y="407707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15" name="Text Placeholder 14"/>
          <p:cNvSpPr>
            <a:spLocks noGrp="1"/>
          </p:cNvSpPr>
          <p:nvPr>
            <p:ph type="body" sz="quarter" idx="15" hasCustomPrompt="1"/>
            <p:custDataLst>
              <p:tags r:id="rId9"/>
            </p:custDataLst>
          </p:nvPr>
        </p:nvSpPr>
        <p:spPr>
          <a:xfrm>
            <a:off x="496100" y="1196752"/>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1</a:t>
            </a:r>
            <a:endParaRPr lang="en-CA" dirty="0"/>
          </a:p>
        </p:txBody>
      </p:sp>
      <p:sp>
        <p:nvSpPr>
          <p:cNvPr id="16" name="Text Placeholder 14"/>
          <p:cNvSpPr>
            <a:spLocks noGrp="1"/>
          </p:cNvSpPr>
          <p:nvPr>
            <p:ph type="body" sz="quarter" idx="16" hasCustomPrompt="1"/>
            <p:custDataLst>
              <p:tags r:id="rId10"/>
            </p:custDataLst>
          </p:nvPr>
        </p:nvSpPr>
        <p:spPr>
          <a:xfrm>
            <a:off x="496100" y="1916848"/>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2</a:t>
            </a:r>
            <a:endParaRPr lang="en-CA" dirty="0"/>
          </a:p>
        </p:txBody>
      </p:sp>
      <p:sp>
        <p:nvSpPr>
          <p:cNvPr id="17" name="Text Placeholder 14"/>
          <p:cNvSpPr>
            <a:spLocks noGrp="1"/>
          </p:cNvSpPr>
          <p:nvPr>
            <p:ph type="body" sz="quarter" idx="17" hasCustomPrompt="1"/>
            <p:custDataLst>
              <p:tags r:id="rId11"/>
            </p:custDataLst>
          </p:nvPr>
        </p:nvSpPr>
        <p:spPr>
          <a:xfrm>
            <a:off x="496100" y="2636944"/>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3</a:t>
            </a:r>
            <a:endParaRPr lang="en-CA" dirty="0"/>
          </a:p>
        </p:txBody>
      </p:sp>
      <p:sp>
        <p:nvSpPr>
          <p:cNvPr id="18" name="Text Placeholder 14"/>
          <p:cNvSpPr>
            <a:spLocks noGrp="1"/>
          </p:cNvSpPr>
          <p:nvPr>
            <p:ph type="body" sz="quarter" idx="18" hasCustomPrompt="1"/>
            <p:custDataLst>
              <p:tags r:id="rId12"/>
            </p:custDataLst>
          </p:nvPr>
        </p:nvSpPr>
        <p:spPr>
          <a:xfrm>
            <a:off x="496100" y="3357040"/>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4</a:t>
            </a:r>
            <a:endParaRPr lang="en-CA" dirty="0"/>
          </a:p>
        </p:txBody>
      </p:sp>
      <p:sp>
        <p:nvSpPr>
          <p:cNvPr id="19" name="Text Placeholder 14"/>
          <p:cNvSpPr>
            <a:spLocks noGrp="1"/>
          </p:cNvSpPr>
          <p:nvPr>
            <p:ph type="body" sz="quarter" idx="19" hasCustomPrompt="1"/>
            <p:custDataLst>
              <p:tags r:id="rId13"/>
            </p:custDataLst>
          </p:nvPr>
        </p:nvSpPr>
        <p:spPr>
          <a:xfrm>
            <a:off x="496100" y="4077136"/>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5</a:t>
            </a:r>
            <a:endParaRPr lang="en-CA" dirty="0"/>
          </a:p>
        </p:txBody>
      </p:sp>
      <p:sp>
        <p:nvSpPr>
          <p:cNvPr id="20" name="Espace réservé du numéro de diapositive 5"/>
          <p:cNvSpPr>
            <a:spLocks noGrp="1"/>
          </p:cNvSpPr>
          <p:nvPr>
            <p:ph type="sldNum" sz="quarter" idx="20"/>
            <p:custDataLst>
              <p:tags r:id="rId14"/>
            </p:custDataLst>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Tree>
    <p:extLst>
      <p:ext uri="{BB962C8B-B14F-4D97-AF65-F5344CB8AC3E}">
        <p14:creationId xmlns:p14="http://schemas.microsoft.com/office/powerpoint/2010/main" val="351605737"/>
      </p:ext>
    </p:extLst>
  </p:cSld>
  <p:clrMapOvr>
    <a:masterClrMapping/>
  </p:clrMapOvr>
  <p:timing>
    <p:tnLst>
      <p:par>
        <p:cTn id="1" dur="indefinite" restart="never" nodeType="tmRoot"/>
      </p:par>
    </p:tnLst>
  </p:timing>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15045" name="think-cell Slide" r:id="rId6" imgW="360" imgH="360" progId="TCLayout.ActiveDocument.1">
                  <p:embed/>
                </p:oleObj>
              </mc:Choice>
              <mc:Fallback>
                <p:oleObj name="think-cell Slide" r:id="rId6" imgW="360" imgH="360" progId="TCLayout.ActiveDocument.1">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Espace réservé pour une image  4"/>
          <p:cNvSpPr>
            <a:spLocks noGrp="1"/>
          </p:cNvSpPr>
          <p:nvPr>
            <p:ph type="pic" sz="quarter" idx="10"/>
            <p:custDataLst>
              <p:tags r:id="rId3"/>
            </p:custDataLst>
          </p:nvPr>
        </p:nvSpPr>
        <p:spPr>
          <a:xfrm>
            <a:off x="395536" y="1679600"/>
            <a:ext cx="4824536" cy="3672408"/>
          </a:xfrm>
          <a:solidFill>
            <a:schemeClr val="bg1"/>
          </a:solidFill>
        </p:spPr>
        <p:txBody>
          <a:bodyPr/>
          <a:lstStyle>
            <a:lvl1pPr>
              <a:lnSpc>
                <a:spcPct val="100000"/>
              </a:lnSpc>
              <a:defRPr/>
            </a:lvl1pPr>
          </a:lstStyle>
          <a:p>
            <a:r>
              <a:rPr lang="en-US" noProof="0" smtClean="0"/>
              <a:t>Click icon to add picture</a:t>
            </a:r>
            <a:endParaRPr lang="en-CA" noProof="0" dirty="0"/>
          </a:p>
        </p:txBody>
      </p:sp>
      <p:sp>
        <p:nvSpPr>
          <p:cNvPr id="9" name="Titre 1"/>
          <p:cNvSpPr>
            <a:spLocks noGrp="1"/>
          </p:cNvSpPr>
          <p:nvPr>
            <p:ph type="ctrTitle" hasCustomPrompt="1"/>
            <p:custDataLst>
              <p:tags r:id="rId4"/>
            </p:custDataLst>
          </p:nvPr>
        </p:nvSpPr>
        <p:spPr>
          <a:xfrm>
            <a:off x="5436096" y="1675408"/>
            <a:ext cx="3168352" cy="3672408"/>
          </a:xfrm>
        </p:spPr>
        <p:txBody>
          <a:bodyPr lIns="72000" rIns="72000" anchor="ctr" anchorCtr="0">
            <a:noAutofit/>
          </a:bodyPr>
          <a:lstStyle>
            <a:lvl1pPr algn="l">
              <a:lnSpc>
                <a:spcPct val="100000"/>
              </a:lnSpc>
              <a:defRPr sz="2000" cap="none" baseline="0">
                <a:solidFill>
                  <a:srgbClr val="8996A0"/>
                </a:solidFill>
                <a:latin typeface="Arial Black" pitchFamily="34" charset="0"/>
              </a:defRPr>
            </a:lvl1pPr>
          </a:lstStyle>
          <a:p>
            <a:r>
              <a:rPr lang="en-CA" noProof="0" dirty="0" smtClean="0"/>
              <a:t>Click to edit title</a:t>
            </a:r>
            <a:endParaRPr lang="en-CA" noProof="0" dirty="0"/>
          </a:p>
        </p:txBody>
      </p:sp>
      <p:sp>
        <p:nvSpPr>
          <p:cNvPr id="10"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pic>
        <p:nvPicPr>
          <p:cNvPr id="2" name="Image 1"/>
          <p:cNvPicPr>
            <a:picLocks noChangeAspect="1"/>
          </p:cNvPicPr>
          <p:nvPr userDrawn="1"/>
        </p:nvPicPr>
        <p:blipFill rotWithShape="1">
          <a:blip r:embed="rId8">
            <a:extLst>
              <a:ext uri="{28A0092B-C50C-407E-A947-70E740481C1C}">
                <a14:useLocalDpi xmlns:a14="http://schemas.microsoft.com/office/drawing/2010/main" val="0"/>
              </a:ext>
            </a:extLst>
          </a:blip>
          <a:srcRect r="15300"/>
          <a:stretch/>
        </p:blipFill>
        <p:spPr>
          <a:xfrm>
            <a:off x="5328592" y="1412776"/>
            <a:ext cx="3815408" cy="4364375"/>
          </a:xfrm>
          <a:prstGeom prst="rect">
            <a:avLst/>
          </a:prstGeom>
        </p:spPr>
      </p:pic>
    </p:spTree>
    <p:extLst>
      <p:ext uri="{BB962C8B-B14F-4D97-AF65-F5344CB8AC3E}">
        <p14:creationId xmlns:p14="http://schemas.microsoft.com/office/powerpoint/2010/main" val="1411748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2">
    <p:bg>
      <p:bgPr>
        <a:solidFill>
          <a:srgbClr val="808D97"/>
        </a:solidFill>
        <a:effectLst/>
      </p:bgPr>
    </p:bg>
    <p:spTree>
      <p:nvGrpSpPr>
        <p:cNvPr id="1" name=""/>
        <p:cNvGrpSpPr/>
        <p:nvPr/>
      </p:nvGrpSpPr>
      <p:grpSpPr>
        <a:xfrm>
          <a:off x="0" y="0"/>
          <a:ext cx="0" cy="0"/>
          <a:chOff x="0" y="0"/>
          <a:chExt cx="0" cy="0"/>
        </a:xfrm>
      </p:grpSpPr>
      <p:pic>
        <p:nvPicPr>
          <p:cNvPr id="10" name="Image 9"/>
          <p:cNvPicPr>
            <a:picLocks noChangeAspect="1"/>
          </p:cNvPicPr>
          <p:nvPr userDrawn="1"/>
        </p:nvPicPr>
        <p:blipFill rotWithShape="1">
          <a:blip r:embed="rId2" cstate="print">
            <a:extLst>
              <a:ext uri="{28A0092B-C50C-407E-A947-70E740481C1C}">
                <a14:useLocalDpi xmlns:a14="http://schemas.microsoft.com/office/drawing/2010/main" val="0"/>
              </a:ext>
            </a:extLst>
          </a:blip>
          <a:srcRect l="6533" t="8009" r="8313" b="10926"/>
          <a:stretch/>
        </p:blipFill>
        <p:spPr>
          <a:xfrm>
            <a:off x="0" y="0"/>
            <a:ext cx="9144000" cy="6973496"/>
          </a:xfrm>
          <a:prstGeom prst="rect">
            <a:avLst/>
          </a:prstGeom>
        </p:spPr>
      </p:pic>
      <p:sp>
        <p:nvSpPr>
          <p:cNvPr id="2" name="Titre 1"/>
          <p:cNvSpPr>
            <a:spLocks noGrp="1"/>
          </p:cNvSpPr>
          <p:nvPr>
            <p:ph type="ctrTitle"/>
          </p:nvPr>
        </p:nvSpPr>
        <p:spPr>
          <a:xfrm>
            <a:off x="179512" y="116633"/>
            <a:ext cx="3333963" cy="2160240"/>
          </a:xfrm>
        </p:spPr>
        <p:txBody>
          <a:bodyPr anchor="ctr" anchorCtr="0">
            <a:normAutofit/>
          </a:bodyPr>
          <a:lstStyle>
            <a:lvl1pPr>
              <a:defRPr sz="2400" cap="all" baseline="0">
                <a:solidFill>
                  <a:srgbClr val="808D97"/>
                </a:solidFill>
                <a:latin typeface="Arial Black" pitchFamily="34" charset="0"/>
              </a:defRPr>
            </a:lvl1pPr>
          </a:lstStyle>
          <a:p>
            <a:r>
              <a:rPr lang="en-US" noProof="0" smtClean="0"/>
              <a:t>Click to edit Master title style</a:t>
            </a:r>
            <a:endParaRPr lang="en-CA" noProof="0" dirty="0"/>
          </a:p>
        </p:txBody>
      </p:sp>
      <p:pic>
        <p:nvPicPr>
          <p:cNvPr id="11" name="Imag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444208" y="5916960"/>
            <a:ext cx="2393314" cy="752400"/>
          </a:xfrm>
          <a:prstGeom prst="rect">
            <a:avLst/>
          </a:prstGeom>
        </p:spPr>
      </p:pic>
    </p:spTree>
    <p:extLst>
      <p:ext uri="{BB962C8B-B14F-4D97-AF65-F5344CB8AC3E}">
        <p14:creationId xmlns:p14="http://schemas.microsoft.com/office/powerpoint/2010/main" val="3693535482"/>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End 1">
    <p:bg>
      <p:bgRef idx="1001">
        <a:schemeClr val="bg1"/>
      </p:bgRef>
    </p:bg>
    <p:spTree>
      <p:nvGrpSpPr>
        <p:cNvPr id="1" name=""/>
        <p:cNvGrpSpPr/>
        <p:nvPr/>
      </p:nvGrpSpPr>
      <p:grpSpPr>
        <a:xfrm>
          <a:off x="0" y="0"/>
          <a:ext cx="0" cy="0"/>
          <a:chOff x="0" y="0"/>
          <a:chExt cx="0" cy="0"/>
        </a:xfrm>
      </p:grpSpPr>
      <p:pic>
        <p:nvPicPr>
          <p:cNvPr id="8" name="Imag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444208" y="5916960"/>
            <a:ext cx="2393314" cy="752400"/>
          </a:xfrm>
          <a:prstGeom prst="rect">
            <a:avLst/>
          </a:prstGeom>
        </p:spPr>
      </p:pic>
      <p:pic>
        <p:nvPicPr>
          <p:cNvPr id="2" name="Image 1"/>
          <p:cNvPicPr>
            <a:picLocks noChangeAspect="1"/>
          </p:cNvPicPr>
          <p:nvPr userDrawn="1"/>
        </p:nvPicPr>
        <p:blipFill rotWithShape="1">
          <a:blip r:embed="rId3" cstate="print">
            <a:extLst>
              <a:ext uri="{28A0092B-C50C-407E-A947-70E740481C1C}">
                <a14:useLocalDpi xmlns:a14="http://schemas.microsoft.com/office/drawing/2010/main" val="0"/>
              </a:ext>
            </a:extLst>
          </a:blip>
          <a:srcRect r="9296"/>
          <a:stretch/>
        </p:blipFill>
        <p:spPr>
          <a:xfrm>
            <a:off x="350664" y="1837202"/>
            <a:ext cx="8469808" cy="2946147"/>
          </a:xfrm>
          <a:prstGeom prst="rect">
            <a:avLst/>
          </a:prstGeom>
        </p:spPr>
      </p:pic>
    </p:spTree>
    <p:extLst>
      <p:ext uri="{BB962C8B-B14F-4D97-AF65-F5344CB8AC3E}">
        <p14:creationId xmlns:p14="http://schemas.microsoft.com/office/powerpoint/2010/main" val="92960792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lnSpc>
                <a:spcPct val="100000"/>
              </a:lnSpc>
              <a:defRPr/>
            </a:lvl1pPr>
          </a:lstStyle>
          <a:p>
            <a:r>
              <a:rPr lang="en-CA" noProof="0" smtClean="0"/>
              <a:t>Click to edit title</a:t>
            </a:r>
            <a:endParaRPr lang="en-CA" dirty="0"/>
          </a:p>
        </p:txBody>
      </p:sp>
      <p:sp>
        <p:nvSpPr>
          <p:cNvPr id="3" name="Espace réservé du contenu 2"/>
          <p:cNvSpPr>
            <a:spLocks noGrp="1"/>
          </p:cNvSpPr>
          <p:nvPr>
            <p:ph idx="1" hasCustomPrompt="1"/>
          </p:nvPr>
        </p:nvSpPr>
        <p:spPr>
          <a:xfrm>
            <a:off x="350729" y="1196752"/>
            <a:ext cx="8397735" cy="4752528"/>
          </a:xfrm>
        </p:spPr>
        <p:txBody>
          <a:bodyPr lIns="0" rIns="72000"/>
          <a:lstStyle>
            <a:lvl1pPr>
              <a:lnSpc>
                <a:spcPct val="100000"/>
              </a:lnSpc>
              <a:spcBef>
                <a:spcPts val="600"/>
              </a:spcBef>
              <a:defRPr/>
            </a:lvl1pPr>
            <a:lvl2pPr>
              <a:lnSpc>
                <a:spcPct val="100000"/>
              </a:lnSpc>
              <a:buClr>
                <a:srgbClr val="808D97"/>
              </a:buClr>
              <a:defRPr/>
            </a:lvl2pPr>
            <a:lvl3pPr>
              <a:lnSpc>
                <a:spcPct val="100000"/>
              </a:lnSpc>
              <a:buClr>
                <a:srgbClr val="8996A0"/>
              </a:buClr>
              <a:defRPr sz="1200"/>
            </a:lvl3pPr>
            <a:lvl4pPr>
              <a:lnSpc>
                <a:spcPct val="100000"/>
              </a:lnSpc>
              <a:buClr>
                <a:srgbClr val="8996A0"/>
              </a:buClr>
              <a:defRPr sz="1200"/>
            </a:lvl4p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p:txBody>
      </p:sp>
      <p:sp>
        <p:nvSpPr>
          <p:cNvPr id="8" name="Espace réservé du numéro de diapositive 5"/>
          <p:cNvSpPr>
            <a:spLocks noGrp="1"/>
          </p:cNvSpPr>
          <p:nvPr>
            <p:ph type="sldNum" sz="quarter" idx="15"/>
          </p:nvPr>
        </p:nvSpPr>
        <p:spPr>
          <a:xfrm>
            <a:off x="360040" y="6309320"/>
            <a:ext cx="323528" cy="360000"/>
          </a:xfrm>
          <a:prstGeom prst="rect">
            <a:avLst/>
          </a:prstGeom>
        </p:spPr>
        <p:txBody>
          <a:bodyPr/>
          <a:lstStyle>
            <a:lvl1pPr>
              <a:lnSpc>
                <a:spcPct val="100000"/>
              </a:lnSpc>
              <a:defRPr/>
            </a:lvl1pPr>
          </a:lstStyle>
          <a:p>
            <a:fld id="{CCEA77D5-0B01-41C0-8AB2-471B057BD053}" type="slidenum">
              <a:rPr lang="en-CA" smtClean="0"/>
              <a:pPr/>
              <a:t>‹#›</a:t>
            </a:fld>
            <a:endParaRPr lang="en-CA" dirty="0"/>
          </a:p>
        </p:txBody>
      </p:sp>
      <p:sp>
        <p:nvSpPr>
          <p:cNvPr id="9" name="Text Placeholder 6"/>
          <p:cNvSpPr>
            <a:spLocks noGrp="1"/>
          </p:cNvSpPr>
          <p:nvPr>
            <p:ph type="body" sz="quarter" idx="16" hasCustomPrompt="1"/>
          </p:nvPr>
        </p:nvSpPr>
        <p:spPr>
          <a:xfrm>
            <a:off x="755576" y="6308725"/>
            <a:ext cx="6119887" cy="360363"/>
          </a:xfrm>
        </p:spPr>
        <p:txBody>
          <a:bodyPr anchor="ctr">
            <a:noAutofit/>
          </a:bodyPr>
          <a:lstStyle>
            <a:lvl1pPr>
              <a:lnSpc>
                <a:spcPct val="1000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dirty="0" smtClean="0"/>
              <a:t>Click to add notes</a:t>
            </a:r>
            <a:endParaRPr lang="en-CA" dirty="0"/>
          </a:p>
        </p:txBody>
      </p:sp>
    </p:spTree>
    <p:extLst>
      <p:ext uri="{BB962C8B-B14F-4D97-AF65-F5344CB8AC3E}">
        <p14:creationId xmlns:p14="http://schemas.microsoft.com/office/powerpoint/2010/main" val="547950813"/>
      </p:ext>
    </p:extLst>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Title and Content 16 pt">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a:lvl1pPr>
          </a:lstStyle>
          <a:p>
            <a:r>
              <a:rPr lang="en-CA" noProof="0" smtClean="0"/>
              <a:t>Click to edit title</a:t>
            </a:r>
            <a:endParaRPr lang="en-CA" dirty="0"/>
          </a:p>
        </p:txBody>
      </p:sp>
      <p:sp>
        <p:nvSpPr>
          <p:cNvPr id="3" name="Espace réservé du contenu 2"/>
          <p:cNvSpPr>
            <a:spLocks noGrp="1"/>
          </p:cNvSpPr>
          <p:nvPr>
            <p:ph idx="1" hasCustomPrompt="1"/>
          </p:nvPr>
        </p:nvSpPr>
        <p:spPr>
          <a:xfrm>
            <a:off x="350729" y="1196752"/>
            <a:ext cx="8397735" cy="4752528"/>
          </a:xfrm>
        </p:spPr>
        <p:txBody>
          <a:bodyPr lIns="0" rIns="72000">
            <a:normAutofit/>
          </a:bodyPr>
          <a:lstStyle>
            <a:lvl1pPr>
              <a:lnSpc>
                <a:spcPct val="100000"/>
              </a:lnSpc>
              <a:spcBef>
                <a:spcPts val="600"/>
              </a:spcBef>
              <a:defRPr sz="1600"/>
            </a:lvl1pPr>
            <a:lvl2pPr>
              <a:lnSpc>
                <a:spcPct val="100000"/>
              </a:lnSpc>
              <a:spcBef>
                <a:spcPts val="600"/>
              </a:spcBef>
              <a:buClr>
                <a:srgbClr val="8996A0"/>
              </a:buClr>
              <a:defRPr sz="1600"/>
            </a:lvl2pPr>
            <a:lvl3pPr>
              <a:lnSpc>
                <a:spcPct val="100000"/>
              </a:lnSpc>
              <a:spcBef>
                <a:spcPts val="600"/>
              </a:spcBef>
              <a:buClr>
                <a:srgbClr val="8996A0"/>
              </a:buClr>
              <a:defRPr sz="1600"/>
            </a:lvl3pPr>
            <a:lvl4pPr>
              <a:lnSpc>
                <a:spcPct val="100000"/>
              </a:lnSpc>
              <a:spcBef>
                <a:spcPts val="600"/>
              </a:spcBef>
              <a:buClr>
                <a:srgbClr val="8996A0"/>
              </a:buClr>
              <a:defRPr sz="1600"/>
            </a:lvl4pPr>
            <a:lvl5pPr>
              <a:lnSpc>
                <a:spcPts val="1600"/>
              </a:lnSpc>
              <a:spcBef>
                <a:spcPts val="600"/>
              </a:spcBef>
              <a:buClr>
                <a:srgbClr val="8996A0"/>
              </a:buClr>
              <a:defRPr sz="1600"/>
            </a:lvl5p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p:txBody>
      </p:sp>
      <p:sp>
        <p:nvSpPr>
          <p:cNvPr id="11" name="Espace réservé du numéro de diapositive 5"/>
          <p:cNvSpPr>
            <a:spLocks noGrp="1"/>
          </p:cNvSpPr>
          <p:nvPr>
            <p:ph type="sldNum" sz="quarter" idx="12"/>
          </p:nvPr>
        </p:nvSpPr>
        <p:spPr>
          <a:xfrm>
            <a:off x="360040" y="6308725"/>
            <a:ext cx="323528" cy="360000"/>
          </a:xfrm>
          <a:prstGeom prst="rect">
            <a:avLst/>
          </a:prstGeom>
        </p:spPr>
        <p:txBody>
          <a:bodyPr/>
          <a:lstStyle/>
          <a:p>
            <a:fld id="{CCEA77D5-0B01-41C0-8AB2-471B057BD053}" type="slidenum">
              <a:rPr lang="en-CA" smtClean="0"/>
              <a:pPr/>
              <a:t>‹#›</a:t>
            </a:fld>
            <a:endParaRPr lang="en-CA" dirty="0"/>
          </a:p>
        </p:txBody>
      </p:sp>
      <p:sp>
        <p:nvSpPr>
          <p:cNvPr id="6"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Tree>
    <p:extLst>
      <p:ext uri="{BB962C8B-B14F-4D97-AF65-F5344CB8AC3E}">
        <p14:creationId xmlns:p14="http://schemas.microsoft.com/office/powerpoint/2010/main" val="1204751194"/>
      </p:ext>
    </p:extLst>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2 Titles and Content">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16069" name="think-cell Slide" r:id="rId6" imgW="360" imgH="360" progId="TCLayout.ActiveDocument.1">
                  <p:embed/>
                </p:oleObj>
              </mc:Choice>
              <mc:Fallback>
                <p:oleObj name="think-cell Slide" r:id="rId6" imgW="360" imgH="360" progId="TCLayout.ActiveDocument.1">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Espace réservé du contenu 13"/>
          <p:cNvSpPr>
            <a:spLocks noGrp="1"/>
          </p:cNvSpPr>
          <p:nvPr>
            <p:ph sz="quarter" idx="13" hasCustomPrompt="1"/>
            <p:custDataLst>
              <p:tags r:id="rId3"/>
            </p:custDataLst>
          </p:nvPr>
        </p:nvSpPr>
        <p:spPr>
          <a:xfrm>
            <a:off x="361106" y="548680"/>
            <a:ext cx="8387358" cy="288032"/>
          </a:xfrm>
        </p:spPr>
        <p:txBody>
          <a:bodyPr lIns="0">
            <a:noAutofit/>
          </a:bodyPr>
          <a:lstStyle>
            <a:lvl1pPr>
              <a:defRPr sz="1600" b="1" cap="all" baseline="0">
                <a:solidFill>
                  <a:srgbClr val="8996A0"/>
                </a:solidFill>
              </a:defRPr>
            </a:lvl1pPr>
          </a:lstStyle>
          <a:p>
            <a:pPr lvl="0"/>
            <a:r>
              <a:rPr lang="en-CA" noProof="0" smtClean="0"/>
              <a:t>Click to edit SUB-TITLE</a:t>
            </a:r>
            <a:endParaRPr lang="en-CA" noProof="0" dirty="0" smtClean="0"/>
          </a:p>
        </p:txBody>
      </p:sp>
      <p:sp>
        <p:nvSpPr>
          <p:cNvPr id="10" name="Titre 1"/>
          <p:cNvSpPr>
            <a:spLocks noGrp="1"/>
          </p:cNvSpPr>
          <p:nvPr>
            <p:ph type="title"/>
            <p:custDataLst>
              <p:tags r:id="rId4"/>
            </p:custDataLst>
          </p:nvPr>
        </p:nvSpPr>
        <p:spPr>
          <a:xfrm>
            <a:off x="358140" y="188640"/>
            <a:ext cx="8390324" cy="432048"/>
          </a:xfrm>
        </p:spPr>
        <p:txBody>
          <a:bodyPr/>
          <a:lstStyle>
            <a:lvl1pPr>
              <a:defRPr cap="all" baseline="0"/>
            </a:lvl1pPr>
          </a:lstStyle>
          <a:p>
            <a:r>
              <a:rPr lang="en-US" smtClean="0"/>
              <a:t>Click to edit Master title style</a:t>
            </a:r>
            <a:endParaRPr lang="en-CA" dirty="0"/>
          </a:p>
        </p:txBody>
      </p:sp>
      <p:sp>
        <p:nvSpPr>
          <p:cNvPr id="20" name="Espace réservé du contenu 2"/>
          <p:cNvSpPr>
            <a:spLocks noGrp="1"/>
          </p:cNvSpPr>
          <p:nvPr>
            <p:ph idx="1" hasCustomPrompt="1"/>
          </p:nvPr>
        </p:nvSpPr>
        <p:spPr>
          <a:xfrm>
            <a:off x="350729" y="1196752"/>
            <a:ext cx="8397735" cy="4752528"/>
          </a:xfrm>
        </p:spPr>
        <p:txBody>
          <a:bodyPr lIns="0" rIns="72000">
            <a:normAutofit/>
          </a:bodyPr>
          <a:lstStyle>
            <a:lvl1pPr>
              <a:lnSpc>
                <a:spcPct val="100000"/>
              </a:lnSpc>
              <a:defRPr sz="1600"/>
            </a:lvl1pPr>
            <a:lvl2pPr>
              <a:lnSpc>
                <a:spcPct val="100000"/>
              </a:lnSpc>
              <a:buClr>
                <a:srgbClr val="8996A0"/>
              </a:buClr>
              <a:defRPr sz="1400"/>
            </a:lvl2pPr>
            <a:lvl3pPr>
              <a:lnSpc>
                <a:spcPct val="100000"/>
              </a:lnSpc>
              <a:buClr>
                <a:srgbClr val="8996A0"/>
              </a:buClr>
              <a:defRPr sz="1200"/>
            </a:lvl3pPr>
            <a:lvl4pPr>
              <a:lnSpc>
                <a:spcPct val="100000"/>
              </a:lnSpc>
              <a:buClr>
                <a:srgbClr val="8996A0"/>
              </a:buClr>
              <a:defRPr sz="1200"/>
            </a:lvl4pPr>
            <a:lvl5pPr>
              <a:lnSpc>
                <a:spcPts val="1600"/>
              </a:lnSpc>
              <a:buClr>
                <a:srgbClr val="8996A0"/>
              </a:buClr>
              <a:defRPr sz="1600"/>
            </a:lvl5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8"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12"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Tree>
    <p:extLst>
      <p:ext uri="{BB962C8B-B14F-4D97-AF65-F5344CB8AC3E}">
        <p14:creationId xmlns:p14="http://schemas.microsoft.com/office/powerpoint/2010/main" val="3294738620"/>
      </p:ext>
    </p:extLst>
  </p:cSld>
  <p:clrMapOvr>
    <a:masterClrMapping/>
  </p:clrMapOvr>
  <p:timing>
    <p:tnLst>
      <p:par>
        <p:cTn id="1" dur="indefinite" restart="never" nodeType="tmRoot"/>
      </p:par>
    </p:tnLst>
  </p:timing>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en-CA" smtClean="0"/>
              <a:t>Click to edit title</a:t>
            </a:r>
            <a:endParaRPr lang="en-CA" dirty="0"/>
          </a:p>
        </p:txBody>
      </p:sp>
      <p:sp>
        <p:nvSpPr>
          <p:cNvPr id="3" name="Espace réservé du contenu 2"/>
          <p:cNvSpPr>
            <a:spLocks noGrp="1"/>
          </p:cNvSpPr>
          <p:nvPr>
            <p:ph sz="half" idx="1" hasCustomPrompt="1"/>
          </p:nvPr>
        </p:nvSpPr>
        <p:spPr>
          <a:xfrm>
            <a:off x="344383" y="1916832"/>
            <a:ext cx="4132613" cy="4032448"/>
          </a:xfrm>
          <a:ln>
            <a:noFill/>
          </a:ln>
        </p:spPr>
        <p:txBody>
          <a:bodyPr>
            <a:normAutofit/>
          </a:bodyPr>
          <a:lstStyle>
            <a:lvl1pPr>
              <a:lnSpc>
                <a:spcPct val="100000"/>
              </a:lnSpc>
              <a:defRPr sz="1600"/>
            </a:lvl1pPr>
            <a:lvl2pPr>
              <a:lnSpc>
                <a:spcPct val="100000"/>
              </a:lnSpc>
              <a:buClr>
                <a:srgbClr val="8996A0"/>
              </a:buClr>
              <a:defRPr sz="1400"/>
            </a:lvl2pPr>
            <a:lvl3pPr>
              <a:lnSpc>
                <a:spcPct val="100000"/>
              </a:lnSpc>
              <a:buClr>
                <a:srgbClr val="8996A0"/>
              </a:buClr>
              <a:defRPr sz="1200"/>
            </a:lvl3pPr>
            <a:lvl4pPr>
              <a:lnSpc>
                <a:spcPct val="100000"/>
              </a:lnSpc>
              <a:buClr>
                <a:srgbClr val="8996A0"/>
              </a:buClr>
              <a:defRPr sz="1200"/>
            </a:lvl4pPr>
            <a:lvl5pPr>
              <a:buClr>
                <a:srgbClr val="8996A0"/>
              </a:buClr>
              <a:defRPr sz="1200"/>
            </a:lvl5pPr>
            <a:lvl6pPr>
              <a:defRPr sz="1800"/>
            </a:lvl6pPr>
            <a:lvl7pPr>
              <a:defRPr sz="1800"/>
            </a:lvl7pPr>
            <a:lvl8pPr>
              <a:defRPr sz="1800"/>
            </a:lvl8pPr>
            <a:lvl9pPr>
              <a:defRPr sz="1800"/>
            </a:lvl9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4" name="Espace réservé du contenu 3"/>
          <p:cNvSpPr>
            <a:spLocks noGrp="1"/>
          </p:cNvSpPr>
          <p:nvPr>
            <p:ph sz="half" idx="2" hasCustomPrompt="1"/>
          </p:nvPr>
        </p:nvSpPr>
        <p:spPr>
          <a:xfrm>
            <a:off x="4644007" y="1916832"/>
            <a:ext cx="4048731" cy="4032448"/>
          </a:xfrm>
          <a:ln>
            <a:noFill/>
          </a:ln>
        </p:spPr>
        <p:txBody>
          <a:bodyPr>
            <a:normAutofit/>
          </a:bodyPr>
          <a:lstStyle>
            <a:lvl1pPr>
              <a:lnSpc>
                <a:spcPct val="100000"/>
              </a:lnSpc>
              <a:defRPr sz="1600"/>
            </a:lvl1pPr>
            <a:lvl2pPr>
              <a:lnSpc>
                <a:spcPct val="100000"/>
              </a:lnSpc>
              <a:buClr>
                <a:srgbClr val="8996A0"/>
              </a:buClr>
              <a:defRPr sz="1400"/>
            </a:lvl2pPr>
            <a:lvl3pPr>
              <a:lnSpc>
                <a:spcPct val="100000"/>
              </a:lnSpc>
              <a:buClr>
                <a:srgbClr val="8996A0"/>
              </a:buClr>
              <a:defRPr sz="1200"/>
            </a:lvl3pPr>
            <a:lvl4pPr>
              <a:lnSpc>
                <a:spcPct val="100000"/>
              </a:lnSpc>
              <a:buClr>
                <a:srgbClr val="8996A0"/>
              </a:buClr>
              <a:defRPr sz="1200"/>
            </a:lvl4pPr>
            <a:lvl5pPr>
              <a:buClr>
                <a:srgbClr val="8996A0"/>
              </a:buClr>
              <a:defRPr sz="1200"/>
            </a:lvl5pPr>
            <a:lvl6pPr>
              <a:defRPr sz="1800"/>
            </a:lvl6pPr>
            <a:lvl7pPr>
              <a:defRPr sz="1800"/>
            </a:lvl7pPr>
            <a:lvl8pPr>
              <a:defRPr sz="1800"/>
            </a:lvl8pPr>
            <a:lvl9pPr>
              <a:defRPr sz="1800"/>
            </a:lvl9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13" name="Espace réservé du texte 2"/>
          <p:cNvSpPr>
            <a:spLocks noGrp="1"/>
          </p:cNvSpPr>
          <p:nvPr>
            <p:ph type="body" idx="14" hasCustomPrompt="1"/>
          </p:nvPr>
        </p:nvSpPr>
        <p:spPr>
          <a:xfrm>
            <a:off x="344363" y="1260000"/>
            <a:ext cx="4132633" cy="639762"/>
          </a:xfrm>
        </p:spPr>
        <p:txBody>
          <a:bodyPr lIns="0" rIns="72000" anchor="ctr" anchorCtr="0">
            <a:normAutofit/>
          </a:bodyPr>
          <a:lstStyle>
            <a:lvl1pPr marL="0" indent="0">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CA" smtClean="0"/>
              <a:t>Click to edit text</a:t>
            </a:r>
            <a:endParaRPr lang="en-CA" dirty="0" smtClean="0"/>
          </a:p>
        </p:txBody>
      </p:sp>
      <p:sp>
        <p:nvSpPr>
          <p:cNvPr id="14" name="Espace réservé du texte 4"/>
          <p:cNvSpPr>
            <a:spLocks noGrp="1"/>
          </p:cNvSpPr>
          <p:nvPr>
            <p:ph type="body" sz="quarter" idx="3" hasCustomPrompt="1"/>
          </p:nvPr>
        </p:nvSpPr>
        <p:spPr>
          <a:xfrm>
            <a:off x="4645025" y="1260000"/>
            <a:ext cx="4047713" cy="639762"/>
          </a:xfrm>
        </p:spPr>
        <p:txBody>
          <a:bodyPr lIns="0" rIns="72000" anchor="ctr" anchorCtr="0">
            <a:normAutofit/>
          </a:bodyPr>
          <a:lstStyle>
            <a:lvl1pPr marL="0" indent="0">
              <a:lnSpc>
                <a:spcPct val="100000"/>
              </a:lnSpc>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CA" smtClean="0"/>
              <a:t>Click to edit text</a:t>
            </a:r>
            <a:endParaRPr lang="en-CA" dirty="0" smtClean="0"/>
          </a:p>
        </p:txBody>
      </p:sp>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15"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Tree>
    <p:extLst>
      <p:ext uri="{BB962C8B-B14F-4D97-AF65-F5344CB8AC3E}">
        <p14:creationId xmlns:p14="http://schemas.microsoft.com/office/powerpoint/2010/main" val="759173626"/>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en-CA" smtClean="0"/>
              <a:t>Click to edit title</a:t>
            </a:r>
            <a:endParaRPr lang="en-CA" dirty="0"/>
          </a:p>
        </p:txBody>
      </p:sp>
      <p:sp>
        <p:nvSpPr>
          <p:cNvPr id="5"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7"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Tree>
    <p:extLst>
      <p:ext uri="{BB962C8B-B14F-4D97-AF65-F5344CB8AC3E}">
        <p14:creationId xmlns:p14="http://schemas.microsoft.com/office/powerpoint/2010/main" val="3766451133"/>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Tree>
    <p:extLst>
      <p:ext uri="{BB962C8B-B14F-4D97-AF65-F5344CB8AC3E}">
        <p14:creationId xmlns:p14="http://schemas.microsoft.com/office/powerpoint/2010/main" val="3643086270"/>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Empty without line">
    <p:spTree>
      <p:nvGrpSpPr>
        <p:cNvPr id="1" name=""/>
        <p:cNvGrpSpPr/>
        <p:nvPr/>
      </p:nvGrpSpPr>
      <p:grpSpPr>
        <a:xfrm>
          <a:off x="0" y="0"/>
          <a:ext cx="0" cy="0"/>
          <a:chOff x="0" y="0"/>
          <a:chExt cx="0" cy="0"/>
        </a:xfrm>
      </p:grpSpPr>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2" name="Rectangle 1"/>
          <p:cNvSpPr/>
          <p:nvPr userDrawn="1"/>
        </p:nvSpPr>
        <p:spPr>
          <a:xfrm>
            <a:off x="179512" y="332656"/>
            <a:ext cx="8964488" cy="58326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043964377"/>
      </p:ext>
    </p:extLst>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userDrawn="1">
  <p:cSld name="Q&amp;A">
    <p:spTree>
      <p:nvGrpSpPr>
        <p:cNvPr id="1" name=""/>
        <p:cNvGrpSpPr/>
        <p:nvPr/>
      </p:nvGrpSpPr>
      <p:grpSpPr>
        <a:xfrm>
          <a:off x="0" y="0"/>
          <a:ext cx="0" cy="0"/>
          <a:chOff x="0" y="0"/>
          <a:chExt cx="0" cy="0"/>
        </a:xfrm>
      </p:grpSpPr>
      <p:graphicFrame>
        <p:nvGraphicFramePr>
          <p:cNvPr id="14" name="Object 1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17093" name="think-cell Slide" r:id="rId7" imgW="360" imgH="360" progId="TCLayout.ActiveDocument.1">
                  <p:embed/>
                </p:oleObj>
              </mc:Choice>
              <mc:Fallback>
                <p:oleObj name="think-cell Slide" r:id="rId7" imgW="360" imgH="360" progId="TCLayout.ActiveDocument.1">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ctangle 6"/>
          <p:cNvSpPr>
            <a:spLocks noChangeArrowheads="1"/>
          </p:cNvSpPr>
          <p:nvPr userDrawn="1">
            <p:custDataLst>
              <p:tags r:id="rId3"/>
            </p:custDataLst>
          </p:nvPr>
        </p:nvSpPr>
        <p:spPr bwMode="auto">
          <a:xfrm>
            <a:off x="3059832" y="2758430"/>
            <a:ext cx="3528391" cy="1390650"/>
          </a:xfrm>
          <a:prstGeom prst="rect">
            <a:avLst/>
          </a:prstGeom>
          <a:solidFill>
            <a:schemeClr val="bg1">
              <a:alpha val="47842"/>
            </a:schemeClr>
          </a:solidFill>
          <a:ln w="9525">
            <a:noFill/>
            <a:miter lim="800000"/>
            <a:headEnd/>
            <a:tailEnd/>
          </a:ln>
        </p:spPr>
        <p:txBody>
          <a:bodyPr anchor="ct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CA" sz="7200" b="1" dirty="0" smtClean="0">
                <a:solidFill>
                  <a:srgbClr val="808D97"/>
                </a:solidFill>
              </a:rPr>
              <a:t>Q&amp;A</a:t>
            </a:r>
            <a:endParaRPr lang="en-CA" sz="7200" b="1" dirty="0">
              <a:solidFill>
                <a:srgbClr val="808D97"/>
              </a:solidFill>
            </a:endParaRPr>
          </a:p>
        </p:txBody>
      </p:sp>
      <p:sp>
        <p:nvSpPr>
          <p:cNvPr id="11" name="Espace réservé du numéro de diapositive 5"/>
          <p:cNvSpPr>
            <a:spLocks noGrp="1"/>
          </p:cNvSpPr>
          <p:nvPr>
            <p:ph type="sldNum" sz="quarter" idx="12"/>
            <p:custDataLst>
              <p:tags r:id="rId4"/>
            </p:custDataLst>
          </p:nvPr>
        </p:nvSpPr>
        <p:spPr>
          <a:xfrm>
            <a:off x="360040" y="6309320"/>
            <a:ext cx="323528" cy="360000"/>
          </a:xfrm>
          <a:prstGeom prst="rect">
            <a:avLst/>
          </a:prstGeom>
        </p:spPr>
        <p:txBody>
          <a:bodyPr/>
          <a:lstStyle/>
          <a:p>
            <a:fld id="{CCEA77D5-0B01-41C0-8AB2-471B057BD053}" type="slidenum">
              <a:rPr lang="en-CA" smtClean="0"/>
              <a:pPr/>
              <a:t>‹#›</a:t>
            </a:fld>
            <a:endParaRPr lang="en-CA"/>
          </a:p>
        </p:txBody>
      </p:sp>
      <p:sp>
        <p:nvSpPr>
          <p:cNvPr id="8" name="Rectangle à coins arrondis 7"/>
          <p:cNvSpPr/>
          <p:nvPr userDrawn="1">
            <p:custDataLst>
              <p:tags r:id="rId5"/>
            </p:custDataLst>
          </p:nvPr>
        </p:nvSpPr>
        <p:spPr>
          <a:xfrm>
            <a:off x="1475656" y="2780928"/>
            <a:ext cx="1512168" cy="1368152"/>
          </a:xfrm>
          <a:prstGeom prst="roundRect">
            <a:avLst/>
          </a:prstGeom>
          <a:solidFill>
            <a:srgbClr val="CC00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73050" indent="-273050" algn="ctr" defTabSz="1300163">
              <a:spcBef>
                <a:spcPct val="50000"/>
              </a:spcBef>
              <a:buClr>
                <a:srgbClr val="174A7C"/>
              </a:buClr>
            </a:pPr>
            <a:r>
              <a:rPr lang="en-CA" sz="7500" b="1" dirty="0" smtClean="0">
                <a:solidFill>
                  <a:prstClr val="white"/>
                </a:solidFill>
              </a:rPr>
              <a:t>?</a:t>
            </a:r>
            <a:endParaRPr lang="en-CA" sz="7500" b="1" dirty="0">
              <a:solidFill>
                <a:prstClr val="white"/>
              </a:solidFill>
            </a:endParaRPr>
          </a:p>
        </p:txBody>
      </p:sp>
    </p:spTree>
    <p:extLst>
      <p:ext uri="{BB962C8B-B14F-4D97-AF65-F5344CB8AC3E}">
        <p14:creationId xmlns:p14="http://schemas.microsoft.com/office/powerpoint/2010/main" val="1402250257"/>
      </p:ext>
    </p:extLst>
  </p:cSld>
  <p:clrMapOvr>
    <a:masterClrMapping/>
  </p:clrMapOvr>
  <p:timing>
    <p:tnLst>
      <p:par>
        <p:cTn id="1" dur="indefinite" restart="never" nodeType="tmRoot"/>
      </p:par>
    </p:tnLst>
  </p:timing>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End">
    <p:bg>
      <p:bgRef idx="1001">
        <a:schemeClr val="bg1"/>
      </p:bgRef>
    </p:bg>
    <p:spTree>
      <p:nvGrpSpPr>
        <p:cNvPr id="1" name=""/>
        <p:cNvGrpSpPr/>
        <p:nvPr/>
      </p:nvGrpSpPr>
      <p:grpSpPr>
        <a:xfrm>
          <a:off x="0" y="0"/>
          <a:ext cx="0" cy="0"/>
          <a:chOff x="0" y="0"/>
          <a:chExt cx="0" cy="0"/>
        </a:xfrm>
      </p:grpSpPr>
      <p:sp>
        <p:nvSpPr>
          <p:cNvPr id="4" name="Rectangle 3"/>
          <p:cNvSpPr/>
          <p:nvPr userDrawn="1"/>
        </p:nvSpPr>
        <p:spPr>
          <a:xfrm>
            <a:off x="6732240" y="6165304"/>
            <a:ext cx="2088232"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2" name="Rectangle 1"/>
          <p:cNvSpPr/>
          <p:nvPr userDrawn="1"/>
        </p:nvSpPr>
        <p:spPr>
          <a:xfrm>
            <a:off x="0" y="260648"/>
            <a:ext cx="9144000" cy="5904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prstClr val="white"/>
              </a:solidFill>
            </a:endParaRPr>
          </a:p>
        </p:txBody>
      </p:sp>
      <p:pic>
        <p:nvPicPr>
          <p:cNvPr id="5" name="Image 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993392"/>
            <a:ext cx="9144000" cy="2871216"/>
          </a:xfrm>
          <a:prstGeom prst="rect">
            <a:avLst/>
          </a:prstGeom>
        </p:spPr>
      </p:pic>
    </p:spTree>
    <p:extLst>
      <p:ext uri="{BB962C8B-B14F-4D97-AF65-F5344CB8AC3E}">
        <p14:creationId xmlns:p14="http://schemas.microsoft.com/office/powerpoint/2010/main" val="132681803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Vide">
    <p:spTree>
      <p:nvGrpSpPr>
        <p:cNvPr id="1" name=""/>
        <p:cNvGrpSpPr/>
        <p:nvPr/>
      </p:nvGrpSpPr>
      <p:grpSpPr>
        <a:xfrm>
          <a:off x="0" y="0"/>
          <a:ext cx="0" cy="0"/>
          <a:chOff x="0" y="0"/>
          <a:chExt cx="0" cy="0"/>
        </a:xfrm>
      </p:grpSpPr>
      <p:sp>
        <p:nvSpPr>
          <p:cNvPr id="3" name="Espace réservé du pied de page 2"/>
          <p:cNvSpPr>
            <a:spLocks noGrp="1"/>
          </p:cNvSpPr>
          <p:nvPr>
            <p:ph type="ftr" sz="quarter" idx="11"/>
          </p:nvPr>
        </p:nvSpPr>
        <p:spPr/>
        <p:txBody>
          <a:bodyPr/>
          <a:lstStyle/>
          <a:p>
            <a:endParaRPr lang="fr-CA"/>
          </a:p>
        </p:txBody>
      </p:sp>
      <p:sp>
        <p:nvSpPr>
          <p:cNvPr id="4" name="Espace réservé du numéro de diapositive 3"/>
          <p:cNvSpPr>
            <a:spLocks noGrp="1"/>
          </p:cNvSpPr>
          <p:nvPr>
            <p:ph type="sldNum" sz="quarter" idx="12"/>
          </p:nvPr>
        </p:nvSpPr>
        <p:spPr/>
        <p:txBody>
          <a:bodyPr/>
          <a:lstStyle/>
          <a:p>
            <a:fld id="{89A93721-A7E3-4E3B-BEAA-F100E0D8E961}" type="slidenum">
              <a:rPr lang="fr-CA" smtClean="0"/>
              <a:pPr/>
              <a:t>‹#›</a:t>
            </a:fld>
            <a:endParaRPr lang="fr-CA"/>
          </a:p>
        </p:txBody>
      </p:sp>
      <p:sp>
        <p:nvSpPr>
          <p:cNvPr id="6" name="Text Box 23"/>
          <p:cNvSpPr txBox="1">
            <a:spLocks noChangeArrowheads="1"/>
          </p:cNvSpPr>
          <p:nvPr userDrawn="1"/>
        </p:nvSpPr>
        <p:spPr bwMode="auto">
          <a:xfrm rot="16200000">
            <a:off x="7777693" y="3261255"/>
            <a:ext cx="2566987" cy="122238"/>
          </a:xfrm>
          <a:prstGeom prst="rect">
            <a:avLst/>
          </a:prstGeom>
          <a:noFill/>
          <a:ln w="12700" algn="ctr">
            <a:noFill/>
            <a:miter lim="800000"/>
            <a:headEnd/>
            <a:tailEnd/>
          </a:ln>
          <a:effectLst/>
        </p:spPr>
        <p:txBody>
          <a:bodyPr wrap="none" lIns="0" tIns="0" rIns="0" bIns="0">
            <a:spAutoFit/>
          </a:bodyPr>
          <a:lstStyle/>
          <a:p>
            <a:pPr defTabSz="1300163">
              <a:spcAft>
                <a:spcPct val="0"/>
              </a:spcAft>
              <a:buClrTx/>
              <a:buFontTx/>
              <a:buNone/>
              <a:defRPr/>
            </a:pPr>
            <a:r>
              <a:rPr lang="en-CA" sz="800" dirty="0">
                <a:solidFill>
                  <a:schemeClr val="tx1">
                    <a:lumMod val="50000"/>
                    <a:lumOff val="50000"/>
                  </a:schemeClr>
                </a:solidFill>
                <a:latin typeface="Arial" pitchFamily="34" charset="0"/>
                <a:cs typeface="+mn-cs"/>
              </a:rPr>
              <a:t>© Bombardier Inc. </a:t>
            </a:r>
            <a:r>
              <a:rPr lang="en-CA" sz="800" dirty="0" err="1" smtClean="0">
                <a:solidFill>
                  <a:schemeClr val="tx1">
                    <a:lumMod val="50000"/>
                    <a:lumOff val="50000"/>
                  </a:schemeClr>
                </a:solidFill>
                <a:latin typeface="Arial" pitchFamily="34" charset="0"/>
                <a:cs typeface="+mn-cs"/>
              </a:rPr>
              <a:t>ou</a:t>
            </a:r>
            <a:r>
              <a:rPr lang="en-CA" sz="800" dirty="0" smtClean="0">
                <a:solidFill>
                  <a:schemeClr val="tx1">
                    <a:lumMod val="50000"/>
                    <a:lumOff val="50000"/>
                  </a:schemeClr>
                </a:solidFill>
                <a:latin typeface="Arial" pitchFamily="34" charset="0"/>
                <a:cs typeface="+mn-cs"/>
              </a:rPr>
              <a:t> </a:t>
            </a:r>
            <a:r>
              <a:rPr lang="en-CA" sz="800" dirty="0" err="1" smtClean="0">
                <a:solidFill>
                  <a:schemeClr val="tx1">
                    <a:lumMod val="50000"/>
                    <a:lumOff val="50000"/>
                  </a:schemeClr>
                </a:solidFill>
                <a:latin typeface="Arial" pitchFamily="34" charset="0"/>
                <a:cs typeface="+mn-cs"/>
              </a:rPr>
              <a:t>ses</a:t>
            </a:r>
            <a:r>
              <a:rPr lang="en-CA" sz="800" dirty="0" smtClean="0">
                <a:solidFill>
                  <a:schemeClr val="tx1">
                    <a:lumMod val="50000"/>
                    <a:lumOff val="50000"/>
                  </a:schemeClr>
                </a:solidFill>
                <a:latin typeface="Arial" pitchFamily="34" charset="0"/>
                <a:cs typeface="+mn-cs"/>
              </a:rPr>
              <a:t> </a:t>
            </a:r>
            <a:r>
              <a:rPr lang="en-CA" sz="800" dirty="0" err="1" smtClean="0">
                <a:solidFill>
                  <a:schemeClr val="tx1">
                    <a:lumMod val="50000"/>
                    <a:lumOff val="50000"/>
                  </a:schemeClr>
                </a:solidFill>
                <a:latin typeface="Arial" pitchFamily="34" charset="0"/>
                <a:cs typeface="+mn-cs"/>
              </a:rPr>
              <a:t>filiales</a:t>
            </a:r>
            <a:r>
              <a:rPr lang="en-CA" sz="800" dirty="0" smtClean="0">
                <a:solidFill>
                  <a:schemeClr val="tx1">
                    <a:lumMod val="50000"/>
                    <a:lumOff val="50000"/>
                  </a:schemeClr>
                </a:solidFill>
                <a:latin typeface="Arial" pitchFamily="34" charset="0"/>
                <a:cs typeface="+mn-cs"/>
              </a:rPr>
              <a:t>.</a:t>
            </a:r>
            <a:r>
              <a:rPr lang="en-CA" sz="800" baseline="0" dirty="0" smtClean="0">
                <a:solidFill>
                  <a:schemeClr val="tx1">
                    <a:lumMod val="50000"/>
                    <a:lumOff val="50000"/>
                  </a:schemeClr>
                </a:solidFill>
                <a:latin typeface="Arial" pitchFamily="34" charset="0"/>
                <a:cs typeface="+mn-cs"/>
              </a:rPr>
              <a:t> </a:t>
            </a:r>
            <a:r>
              <a:rPr lang="en-CA" sz="800" dirty="0" err="1" smtClean="0">
                <a:solidFill>
                  <a:schemeClr val="tx1">
                    <a:lumMod val="50000"/>
                    <a:lumOff val="50000"/>
                  </a:schemeClr>
                </a:solidFill>
                <a:latin typeface="Arial" pitchFamily="34" charset="0"/>
                <a:cs typeface="+mn-cs"/>
              </a:rPr>
              <a:t>Tous</a:t>
            </a:r>
            <a:r>
              <a:rPr lang="en-CA" sz="800" dirty="0" smtClean="0">
                <a:solidFill>
                  <a:schemeClr val="tx1">
                    <a:lumMod val="50000"/>
                    <a:lumOff val="50000"/>
                  </a:schemeClr>
                </a:solidFill>
                <a:latin typeface="Arial" pitchFamily="34" charset="0"/>
                <a:cs typeface="+mn-cs"/>
              </a:rPr>
              <a:t> </a:t>
            </a:r>
            <a:r>
              <a:rPr lang="en-CA" sz="800" dirty="0" err="1" smtClean="0">
                <a:solidFill>
                  <a:schemeClr val="tx1">
                    <a:lumMod val="50000"/>
                    <a:lumOff val="50000"/>
                  </a:schemeClr>
                </a:solidFill>
                <a:latin typeface="Arial" pitchFamily="34" charset="0"/>
                <a:cs typeface="+mn-cs"/>
              </a:rPr>
              <a:t>droits</a:t>
            </a:r>
            <a:r>
              <a:rPr lang="en-CA" sz="800" dirty="0" smtClean="0">
                <a:solidFill>
                  <a:schemeClr val="tx1">
                    <a:lumMod val="50000"/>
                    <a:lumOff val="50000"/>
                  </a:schemeClr>
                </a:solidFill>
                <a:latin typeface="Arial" pitchFamily="34" charset="0"/>
                <a:cs typeface="+mn-cs"/>
              </a:rPr>
              <a:t> </a:t>
            </a:r>
            <a:r>
              <a:rPr lang="en-CA" sz="800" dirty="0" err="1" smtClean="0">
                <a:solidFill>
                  <a:schemeClr val="tx1">
                    <a:lumMod val="50000"/>
                    <a:lumOff val="50000"/>
                  </a:schemeClr>
                </a:solidFill>
                <a:latin typeface="Arial" pitchFamily="34" charset="0"/>
                <a:cs typeface="+mn-cs"/>
              </a:rPr>
              <a:t>réservés</a:t>
            </a:r>
            <a:endParaRPr lang="en-CA" sz="800" dirty="0">
              <a:solidFill>
                <a:schemeClr val="tx1">
                  <a:lumMod val="50000"/>
                  <a:lumOff val="50000"/>
                </a:schemeClr>
              </a:solidFill>
              <a:latin typeface="Arial" pitchFamily="34" charset="0"/>
              <a:cs typeface="+mn-cs"/>
            </a:endParaRPr>
          </a:p>
        </p:txBody>
      </p:sp>
      <p:sp>
        <p:nvSpPr>
          <p:cNvPr id="9" name="Espace réservé du numéro de diapositive 5"/>
          <p:cNvSpPr txBox="1">
            <a:spLocks/>
          </p:cNvSpPr>
          <p:nvPr userDrawn="1"/>
        </p:nvSpPr>
        <p:spPr>
          <a:xfrm>
            <a:off x="-108520" y="6376243"/>
            <a:ext cx="576064" cy="365125"/>
          </a:xfrm>
          <a:prstGeom prst="rect">
            <a:avLst/>
          </a:prstGeom>
        </p:spPr>
        <p:txBody>
          <a:bodyPr vert="horz" lIns="0" tIns="45720" rIns="91440" bIns="45720" rtlCol="0" anchor="t" anchorCtr="0"/>
          <a:lstStyle>
            <a:defPPr>
              <a:defRPr lang="fr-FR"/>
            </a:defPPr>
            <a:lvl1pPr marL="0" algn="r" defTabSz="914400" rtl="0" eaLnBrk="1" latinLnBrk="0" hangingPunct="1">
              <a:defRPr sz="900" kern="1200">
                <a:solidFill>
                  <a:srgbClr val="808D97"/>
                </a:solidFill>
                <a:latin typeface="Arial Black"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A93721-A7E3-4E3B-BEAA-F100E0D8E961}" type="slidenum">
              <a:rPr lang="en-CA" smtClean="0"/>
              <a:pPr/>
              <a:t>‹#›</a:t>
            </a:fld>
            <a:endParaRPr lang="en-CA" dirty="0"/>
          </a:p>
        </p:txBody>
      </p:sp>
      <p:sp>
        <p:nvSpPr>
          <p:cNvPr id="14" name="Titre 1"/>
          <p:cNvSpPr>
            <a:spLocks noGrp="1"/>
          </p:cNvSpPr>
          <p:nvPr>
            <p:ph type="title"/>
          </p:nvPr>
        </p:nvSpPr>
        <p:spPr>
          <a:xfrm>
            <a:off x="457200" y="418654"/>
            <a:ext cx="8219256" cy="77809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pic>
        <p:nvPicPr>
          <p:cNvPr id="8" name="Imag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4000" y="6094800"/>
            <a:ext cx="2385751" cy="752400"/>
          </a:xfrm>
          <a:prstGeom prst="rect">
            <a:avLst/>
          </a:prstGeom>
        </p:spPr>
      </p:pic>
    </p:spTree>
    <p:extLst>
      <p:ext uri="{BB962C8B-B14F-4D97-AF65-F5344CB8AC3E}">
        <p14:creationId xmlns:p14="http://schemas.microsoft.com/office/powerpoint/2010/main" val="1449870568"/>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End">
    <p:bg>
      <p:bgRef idx="1001">
        <a:schemeClr val="bg1"/>
      </p:bgRef>
    </p:bg>
    <p:spTree>
      <p:nvGrpSpPr>
        <p:cNvPr id="1" name=""/>
        <p:cNvGrpSpPr/>
        <p:nvPr/>
      </p:nvGrpSpPr>
      <p:grpSpPr>
        <a:xfrm>
          <a:off x="0" y="0"/>
          <a:ext cx="0" cy="0"/>
          <a:chOff x="0" y="0"/>
          <a:chExt cx="0" cy="0"/>
        </a:xfrm>
      </p:grpSpPr>
      <p:sp>
        <p:nvSpPr>
          <p:cNvPr id="4" name="Rectangle 3"/>
          <p:cNvSpPr/>
          <p:nvPr userDrawn="1"/>
        </p:nvSpPr>
        <p:spPr>
          <a:xfrm>
            <a:off x="6732240" y="6165304"/>
            <a:ext cx="2088232"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Rectangle 1"/>
          <p:cNvSpPr/>
          <p:nvPr userDrawn="1"/>
        </p:nvSpPr>
        <p:spPr>
          <a:xfrm>
            <a:off x="0" y="260648"/>
            <a:ext cx="9144000" cy="5904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5" name="Image 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993392"/>
            <a:ext cx="9144000" cy="2871216"/>
          </a:xfrm>
          <a:prstGeom prst="rect">
            <a:avLst/>
          </a:prstGeom>
        </p:spPr>
      </p:pic>
    </p:spTree>
    <p:extLst>
      <p:ext uri="{BB962C8B-B14F-4D97-AF65-F5344CB8AC3E}">
        <p14:creationId xmlns:p14="http://schemas.microsoft.com/office/powerpoint/2010/main" val="350175190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Diapositive de titre">
    <p:bg>
      <p:bgRef idx="1001">
        <a:schemeClr val="bg1"/>
      </p:bgRef>
    </p:bg>
    <p:spTree>
      <p:nvGrpSpPr>
        <p:cNvPr id="1" name=""/>
        <p:cNvGrpSpPr/>
        <p:nvPr/>
      </p:nvGrpSpPr>
      <p:grpSpPr>
        <a:xfrm>
          <a:off x="0" y="0"/>
          <a:ext cx="0" cy="0"/>
          <a:chOff x="0" y="0"/>
          <a:chExt cx="0" cy="0"/>
        </a:xfrm>
      </p:grpSpPr>
      <p:sp>
        <p:nvSpPr>
          <p:cNvPr id="10" name="Rectangle 9"/>
          <p:cNvSpPr/>
          <p:nvPr>
            <p:custDataLst>
              <p:tags r:id="rId2"/>
            </p:custDataLst>
          </p:nvPr>
        </p:nvSpPr>
        <p:spPr>
          <a:xfrm>
            <a:off x="-36512" y="0"/>
            <a:ext cx="9144000" cy="6250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graphicFrame>
        <p:nvGraphicFramePr>
          <p:cNvPr id="9" name="Object 8" hidden="1"/>
          <p:cNvGraphicFramePr>
            <a:graphicFrameLocks noChangeAspect="1"/>
          </p:cNvGraphicFramePr>
          <p:nvPr>
            <p:custDataLst>
              <p:tags r:id="rId3"/>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3480" name="think-cell Slide" r:id="rId8" imgW="360" imgH="360" progId="">
                  <p:embed/>
                </p:oleObj>
              </mc:Choice>
              <mc:Fallback>
                <p:oleObj name="think-cell Slide" r:id="rId8" imgW="360" imgH="360" progId="">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8" name="Image 7"/>
          <p:cNvPicPr>
            <a:picLocks noChangeAspect="1"/>
          </p:cNvPicPr>
          <p:nvPr>
            <p:custDataLst>
              <p:tags r:id="rId4"/>
            </p:custDataLst>
          </p:nvPr>
        </p:nvPicPr>
        <p:blipFill rotWithShape="1">
          <a:blip r:embed="rId10" cstate="print">
            <a:extLst>
              <a:ext uri="{28A0092B-C50C-407E-A947-70E740481C1C}">
                <a14:useLocalDpi xmlns:a14="http://schemas.microsoft.com/office/drawing/2010/main" val="0"/>
              </a:ext>
            </a:extLst>
          </a:blip>
          <a:srcRect r="18542"/>
          <a:stretch/>
        </p:blipFill>
        <p:spPr>
          <a:xfrm>
            <a:off x="5220072" y="130145"/>
            <a:ext cx="3923929" cy="5845581"/>
          </a:xfrm>
          <a:prstGeom prst="rect">
            <a:avLst/>
          </a:prstGeom>
        </p:spPr>
      </p:pic>
      <p:sp>
        <p:nvSpPr>
          <p:cNvPr id="14" name="Title 1"/>
          <p:cNvSpPr>
            <a:spLocks noGrp="1"/>
          </p:cNvSpPr>
          <p:nvPr>
            <p:ph type="ctrTitle"/>
          </p:nvPr>
        </p:nvSpPr>
        <p:spPr>
          <a:xfrm>
            <a:off x="5580112" y="836712"/>
            <a:ext cx="3168352" cy="2376264"/>
          </a:xfrm>
        </p:spPr>
        <p:txBody>
          <a:bodyPr anchor="ctr" anchorCtr="0"/>
          <a:lstStyle/>
          <a:p>
            <a:r>
              <a:rPr lang="en-US" smtClean="0"/>
              <a:t>Click to edit Master title style</a:t>
            </a:r>
            <a:endParaRPr lang="en-CA" dirty="0"/>
          </a:p>
        </p:txBody>
      </p:sp>
      <p:sp>
        <p:nvSpPr>
          <p:cNvPr id="15" name="Sous-titre 2"/>
          <p:cNvSpPr>
            <a:spLocks noGrp="1"/>
          </p:cNvSpPr>
          <p:nvPr>
            <p:ph type="subTitle" idx="1"/>
          </p:nvPr>
        </p:nvSpPr>
        <p:spPr>
          <a:xfrm>
            <a:off x="5580112" y="3356992"/>
            <a:ext cx="3168352" cy="2281808"/>
          </a:xfrm>
        </p:spPr>
        <p:txBody>
          <a:bodyPr lIns="0" anchor="ctr" anchorCtr="0">
            <a:normAutofit/>
          </a:bodyPr>
          <a:lstStyle>
            <a:lvl1pPr marL="0" indent="0" algn="l">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CA" dirty="0"/>
          </a:p>
        </p:txBody>
      </p:sp>
      <p:pic>
        <p:nvPicPr>
          <p:cNvPr id="16" name="Image 15"/>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36512" y="0"/>
            <a:ext cx="5056548" cy="6858000"/>
          </a:xfrm>
          <a:prstGeom prst="rect">
            <a:avLst/>
          </a:prstGeom>
        </p:spPr>
      </p:pic>
      <p:sp>
        <p:nvSpPr>
          <p:cNvPr id="11" name="Rectangle 10"/>
          <p:cNvSpPr/>
          <p:nvPr userDrawn="1">
            <p:custDataLst>
              <p:tags r:id="rId5"/>
            </p:custDataLst>
          </p:nvPr>
        </p:nvSpPr>
        <p:spPr>
          <a:xfrm>
            <a:off x="-36512" y="0"/>
            <a:ext cx="9144000" cy="6250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pic>
        <p:nvPicPr>
          <p:cNvPr id="12" name="Image 7"/>
          <p:cNvPicPr>
            <a:picLocks noChangeAspect="1"/>
          </p:cNvPicPr>
          <p:nvPr userDrawn="1">
            <p:custDataLst>
              <p:tags r:id="rId6"/>
            </p:custDataLst>
          </p:nvPr>
        </p:nvPicPr>
        <p:blipFill rotWithShape="1">
          <a:blip r:embed="rId10" cstate="print">
            <a:extLst>
              <a:ext uri="{28A0092B-C50C-407E-A947-70E740481C1C}">
                <a14:useLocalDpi xmlns:a14="http://schemas.microsoft.com/office/drawing/2010/main" val="0"/>
              </a:ext>
            </a:extLst>
          </a:blip>
          <a:srcRect r="18542"/>
          <a:stretch/>
        </p:blipFill>
        <p:spPr>
          <a:xfrm>
            <a:off x="5220072" y="130145"/>
            <a:ext cx="3923929" cy="5845581"/>
          </a:xfrm>
          <a:prstGeom prst="rect">
            <a:avLst/>
          </a:prstGeom>
        </p:spPr>
      </p:pic>
      <p:pic>
        <p:nvPicPr>
          <p:cNvPr id="13" name="Image 15"/>
          <p:cNvPicPr>
            <a:picLocks noChangeAspect="1"/>
          </p:cNvPicPr>
          <p:nvPr userDrawn="1"/>
        </p:nvPicPr>
        <p:blipFill rotWithShape="1">
          <a:blip r:embed="rId11" cstate="screen">
            <a:extLst>
              <a:ext uri="{28A0092B-C50C-407E-A947-70E740481C1C}">
                <a14:useLocalDpi xmlns:a14="http://schemas.microsoft.com/office/drawing/2010/main"/>
              </a:ext>
            </a:extLst>
          </a:blip>
          <a:srcRect/>
          <a:stretch/>
        </p:blipFill>
        <p:spPr>
          <a:xfrm>
            <a:off x="-36512" y="0"/>
            <a:ext cx="5056548" cy="6858000"/>
          </a:xfrm>
          <a:prstGeom prst="rect">
            <a:avLst/>
          </a:prstGeom>
        </p:spPr>
      </p:pic>
    </p:spTree>
    <p:extLst>
      <p:ext uri="{BB962C8B-B14F-4D97-AF65-F5344CB8AC3E}">
        <p14:creationId xmlns:p14="http://schemas.microsoft.com/office/powerpoint/2010/main" val="22747859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BT Diapositive de titre">
    <p:bg>
      <p:bgRef idx="1001">
        <a:schemeClr val="bg1"/>
      </p:bgRef>
    </p:bg>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4504" name="think-cell Slide" r:id="rId7" imgW="360" imgH="360" progId="">
                  <p:embed/>
                </p:oleObj>
              </mc:Choice>
              <mc:Fallback>
                <p:oleObj name="think-cell Slide" r:id="rId7" imgW="360" imgH="360" progId="">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5"/>
          <p:cNvSpPr/>
          <p:nvPr>
            <p:custDataLst>
              <p:tags r:id="rId3"/>
            </p:custDataLst>
          </p:nvPr>
        </p:nvSpPr>
        <p:spPr>
          <a:xfrm>
            <a:off x="0" y="0"/>
            <a:ext cx="9144000" cy="6250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pic>
        <p:nvPicPr>
          <p:cNvPr id="8" name="Image 7"/>
          <p:cNvPicPr>
            <a:picLocks noChangeAspect="1"/>
          </p:cNvPicPr>
          <p:nvPr>
            <p:custDataLst>
              <p:tags r:id="rId4"/>
            </p:custDataLst>
          </p:nvPr>
        </p:nvPicPr>
        <p:blipFill rotWithShape="1">
          <a:blip r:embed="rId9" cstate="print">
            <a:extLst>
              <a:ext uri="{28A0092B-C50C-407E-A947-70E740481C1C}">
                <a14:useLocalDpi xmlns:a14="http://schemas.microsoft.com/office/drawing/2010/main" val="0"/>
              </a:ext>
            </a:extLst>
          </a:blip>
          <a:srcRect r="18542"/>
          <a:stretch/>
        </p:blipFill>
        <p:spPr>
          <a:xfrm>
            <a:off x="5220072" y="130145"/>
            <a:ext cx="3923929" cy="5845581"/>
          </a:xfrm>
          <a:prstGeom prst="rect">
            <a:avLst/>
          </a:prstGeom>
        </p:spPr>
      </p:pic>
      <p:sp>
        <p:nvSpPr>
          <p:cNvPr id="10" name="Titre 1"/>
          <p:cNvSpPr>
            <a:spLocks noGrp="1"/>
          </p:cNvSpPr>
          <p:nvPr>
            <p:ph type="ctrTitle"/>
            <p:custDataLst>
              <p:tags r:id="rId5"/>
            </p:custDataLst>
          </p:nvPr>
        </p:nvSpPr>
        <p:spPr>
          <a:xfrm>
            <a:off x="5580112" y="836712"/>
            <a:ext cx="3168352" cy="2376264"/>
          </a:xfrm>
        </p:spPr>
        <p:txBody>
          <a:bodyPr anchor="ctr" anchorCtr="0">
            <a:normAutofit/>
          </a:bodyPr>
          <a:lstStyle>
            <a:lvl1pPr algn="l">
              <a:lnSpc>
                <a:spcPct val="100000"/>
              </a:lnSpc>
              <a:defRPr sz="2000" cap="none" baseline="0">
                <a:solidFill>
                  <a:schemeClr val="accent1"/>
                </a:solidFill>
                <a:latin typeface="Arial Black" pitchFamily="34" charset="0"/>
              </a:defRPr>
            </a:lvl1pPr>
          </a:lstStyle>
          <a:p>
            <a:r>
              <a:rPr lang="en-US" noProof="0" smtClean="0"/>
              <a:t>Click to edit Master title style</a:t>
            </a:r>
            <a:endParaRPr lang="en-CA" noProof="0" dirty="0"/>
          </a:p>
        </p:txBody>
      </p:sp>
      <p:sp>
        <p:nvSpPr>
          <p:cNvPr id="17" name="Text Placeholder 16"/>
          <p:cNvSpPr>
            <a:spLocks noGrp="1"/>
          </p:cNvSpPr>
          <p:nvPr>
            <p:ph type="body" sz="quarter" idx="10"/>
          </p:nvPr>
        </p:nvSpPr>
        <p:spPr>
          <a:xfrm>
            <a:off x="5580063" y="3357563"/>
            <a:ext cx="3168650" cy="2232025"/>
          </a:xfrm>
        </p:spPr>
        <p:txBody>
          <a:bodyPr lIns="0" anchor="ctr">
            <a:normAutofit/>
          </a:bodyPr>
          <a:lstStyle>
            <a:lvl1pPr>
              <a:lnSpc>
                <a:spcPct val="100000"/>
              </a:lnSpc>
              <a:defRPr sz="1400">
                <a:solidFill>
                  <a:srgbClr val="808D97"/>
                </a:solidFill>
              </a:defRPr>
            </a:lvl1pPr>
          </a:lstStyle>
          <a:p>
            <a:pPr lvl="0"/>
            <a:r>
              <a:rPr lang="en-US" noProof="0" smtClean="0"/>
              <a:t>Click to edit Master text styles</a:t>
            </a:r>
          </a:p>
        </p:txBody>
      </p:sp>
      <p:sp>
        <p:nvSpPr>
          <p:cNvPr id="3" name="Espace réservé pour une image  2"/>
          <p:cNvSpPr>
            <a:spLocks noGrp="1"/>
          </p:cNvSpPr>
          <p:nvPr>
            <p:ph type="pic" sz="quarter" idx="11"/>
          </p:nvPr>
        </p:nvSpPr>
        <p:spPr>
          <a:xfrm>
            <a:off x="0" y="0"/>
            <a:ext cx="5076056" cy="6858000"/>
          </a:xfrm>
        </p:spPr>
        <p:txBody>
          <a:bodyPr/>
          <a:lstStyle/>
          <a:p>
            <a:r>
              <a:rPr lang="en-US" smtClean="0"/>
              <a:t>Click icon to add picture</a:t>
            </a:r>
            <a:endParaRPr lang="fr-CA" dirty="0"/>
          </a:p>
        </p:txBody>
      </p:sp>
    </p:spTree>
    <p:extLst>
      <p:ext uri="{BB962C8B-B14F-4D97-AF65-F5344CB8AC3E}">
        <p14:creationId xmlns:p14="http://schemas.microsoft.com/office/powerpoint/2010/main" val="142902920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hf hdr="0" dt="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graphicFrame>
        <p:nvGraphicFramePr>
          <p:cNvPr id="23" name="Object 22"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5528" name="think-cell Slide" r:id="rId16" imgW="360" imgH="360" progId="">
                  <p:embed/>
                </p:oleObj>
              </mc:Choice>
              <mc:Fallback>
                <p:oleObj name="think-cell Slide" r:id="rId16" imgW="360" imgH="360" progId="">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2" name="Espace réservé du titre 1"/>
          <p:cNvSpPr>
            <a:spLocks noGrp="1"/>
          </p:cNvSpPr>
          <p:nvPr>
            <p:ph type="title"/>
            <p:custDataLst>
              <p:tags r:id="rId3"/>
            </p:custDataLst>
          </p:nvPr>
        </p:nvSpPr>
        <p:spPr>
          <a:xfrm>
            <a:off x="350729" y="188640"/>
            <a:ext cx="8397735" cy="717944"/>
          </a:xfrm>
          <a:prstGeom prst="rect">
            <a:avLst/>
          </a:prstGeom>
        </p:spPr>
        <p:txBody>
          <a:bodyPr vert="horz" lIns="0" tIns="45720" rIns="91440" bIns="45720" rtlCol="0" anchor="t" anchorCtr="0">
            <a:noAutofit/>
          </a:bodyPr>
          <a:lstStyle>
            <a:lvl1pPr>
              <a:defRPr/>
            </a:lvl1pPr>
          </a:lstStyle>
          <a:p>
            <a:r>
              <a:rPr lang="en-US" noProof="0" smtClean="0"/>
              <a:t>Click to edit Master title style</a:t>
            </a:r>
            <a:endParaRPr lang="en-CA" noProof="0" dirty="0"/>
          </a:p>
        </p:txBody>
      </p:sp>
      <p:sp>
        <p:nvSpPr>
          <p:cNvPr id="24" name="Text Placeholder 16"/>
          <p:cNvSpPr>
            <a:spLocks noGrp="1"/>
          </p:cNvSpPr>
          <p:nvPr>
            <p:ph type="body" sz="quarter" idx="10"/>
            <p:custDataLst>
              <p:tags r:id="rId4"/>
            </p:custDataLst>
          </p:nvPr>
        </p:nvSpPr>
        <p:spPr>
          <a:xfrm>
            <a:off x="1115617" y="1196752"/>
            <a:ext cx="7416823" cy="576064"/>
          </a:xfrm>
          <a:solidFill>
            <a:srgbClr val="DCE5E4"/>
          </a:solidFill>
        </p:spPr>
        <p:txBody>
          <a:bodyPr anchor="ctr">
            <a:normAutofit/>
          </a:bodyPr>
          <a:lstStyle>
            <a:lvl1pPr>
              <a:lnSpc>
                <a:spcPct val="100000"/>
              </a:lnSpc>
              <a:defRPr sz="1600" b="1" cap="all" baseline="0">
                <a:solidFill>
                  <a:srgbClr val="808D97"/>
                </a:solidFill>
              </a:defRPr>
            </a:lvl1pPr>
          </a:lstStyle>
          <a:p>
            <a:pPr lvl="0"/>
            <a:r>
              <a:rPr lang="en-US" smtClean="0"/>
              <a:t>Click to edit Master text styles</a:t>
            </a:r>
          </a:p>
        </p:txBody>
      </p:sp>
      <p:sp>
        <p:nvSpPr>
          <p:cNvPr id="26" name="Text Placeholder 16"/>
          <p:cNvSpPr>
            <a:spLocks noGrp="1"/>
          </p:cNvSpPr>
          <p:nvPr>
            <p:ph type="body" sz="quarter" idx="11"/>
            <p:custDataLst>
              <p:tags r:id="rId5"/>
            </p:custDataLst>
          </p:nvPr>
        </p:nvSpPr>
        <p:spPr>
          <a:xfrm>
            <a:off x="1115616" y="1916832"/>
            <a:ext cx="7416823" cy="576064"/>
          </a:xfrm>
        </p:spPr>
        <p:txBody>
          <a:bodyPr anchor="ctr">
            <a:normAutofit/>
          </a:bodyPr>
          <a:lstStyle>
            <a:lvl1pPr>
              <a:defRPr sz="1600" b="1" cap="all" baseline="0">
                <a:solidFill>
                  <a:srgbClr val="808D97"/>
                </a:solidFill>
              </a:defRPr>
            </a:lvl1pPr>
          </a:lstStyle>
          <a:p>
            <a:pPr lvl="0"/>
            <a:r>
              <a:rPr lang="en-US" smtClean="0"/>
              <a:t>Click to edit Master text styles</a:t>
            </a:r>
          </a:p>
        </p:txBody>
      </p:sp>
      <p:sp>
        <p:nvSpPr>
          <p:cNvPr id="27" name="Text Placeholder 16"/>
          <p:cNvSpPr>
            <a:spLocks noGrp="1"/>
          </p:cNvSpPr>
          <p:nvPr>
            <p:ph type="body" sz="quarter" idx="12"/>
            <p:custDataLst>
              <p:tags r:id="rId6"/>
            </p:custDataLst>
          </p:nvPr>
        </p:nvSpPr>
        <p:spPr>
          <a:xfrm>
            <a:off x="1115616" y="2636912"/>
            <a:ext cx="7416823" cy="576064"/>
          </a:xfrm>
        </p:spPr>
        <p:txBody>
          <a:bodyPr anchor="ctr">
            <a:normAutofit/>
          </a:bodyPr>
          <a:lstStyle>
            <a:lvl1pPr>
              <a:defRPr sz="1600" b="1" cap="all" baseline="0">
                <a:solidFill>
                  <a:srgbClr val="808D97"/>
                </a:solidFill>
              </a:defRPr>
            </a:lvl1pPr>
          </a:lstStyle>
          <a:p>
            <a:pPr lvl="0"/>
            <a:r>
              <a:rPr lang="en-US" smtClean="0"/>
              <a:t>Click to edit Master text styles</a:t>
            </a:r>
          </a:p>
        </p:txBody>
      </p:sp>
      <p:sp>
        <p:nvSpPr>
          <p:cNvPr id="28" name="Text Placeholder 16"/>
          <p:cNvSpPr>
            <a:spLocks noGrp="1"/>
          </p:cNvSpPr>
          <p:nvPr>
            <p:ph type="body" sz="quarter" idx="13"/>
            <p:custDataLst>
              <p:tags r:id="rId7"/>
            </p:custDataLst>
          </p:nvPr>
        </p:nvSpPr>
        <p:spPr>
          <a:xfrm>
            <a:off x="1115616" y="3356992"/>
            <a:ext cx="7416823" cy="576064"/>
          </a:xfrm>
        </p:spPr>
        <p:txBody>
          <a:bodyPr anchor="ctr">
            <a:normAutofit/>
          </a:bodyPr>
          <a:lstStyle>
            <a:lvl1pPr>
              <a:defRPr sz="1600" b="1" cap="all" baseline="0">
                <a:solidFill>
                  <a:srgbClr val="808D97"/>
                </a:solidFill>
              </a:defRPr>
            </a:lvl1pPr>
          </a:lstStyle>
          <a:p>
            <a:pPr lvl="0"/>
            <a:r>
              <a:rPr lang="en-US" smtClean="0"/>
              <a:t>Click to edit Master text styles</a:t>
            </a:r>
          </a:p>
        </p:txBody>
      </p:sp>
      <p:sp>
        <p:nvSpPr>
          <p:cNvPr id="29" name="Text Placeholder 16"/>
          <p:cNvSpPr>
            <a:spLocks noGrp="1"/>
          </p:cNvSpPr>
          <p:nvPr>
            <p:ph type="body" sz="quarter" idx="14"/>
            <p:custDataLst>
              <p:tags r:id="rId8"/>
            </p:custDataLst>
          </p:nvPr>
        </p:nvSpPr>
        <p:spPr>
          <a:xfrm>
            <a:off x="1115616" y="4077072"/>
            <a:ext cx="7416823" cy="576064"/>
          </a:xfrm>
        </p:spPr>
        <p:txBody>
          <a:bodyPr anchor="ctr">
            <a:normAutofit/>
          </a:bodyPr>
          <a:lstStyle>
            <a:lvl1pPr>
              <a:defRPr sz="1600" b="1" cap="all" baseline="0">
                <a:solidFill>
                  <a:srgbClr val="808D97"/>
                </a:solidFill>
              </a:defRPr>
            </a:lvl1pPr>
          </a:lstStyle>
          <a:p>
            <a:pPr lvl="0"/>
            <a:r>
              <a:rPr lang="en-US" smtClean="0"/>
              <a:t>Click to edit Master text styles</a:t>
            </a:r>
          </a:p>
        </p:txBody>
      </p:sp>
      <p:sp>
        <p:nvSpPr>
          <p:cNvPr id="15" name="Text Placeholder 14"/>
          <p:cNvSpPr>
            <a:spLocks noGrp="1"/>
          </p:cNvSpPr>
          <p:nvPr>
            <p:ph type="body" sz="quarter" idx="15" hasCustomPrompt="1"/>
            <p:custDataLst>
              <p:tags r:id="rId9"/>
            </p:custDataLst>
          </p:nvPr>
        </p:nvSpPr>
        <p:spPr>
          <a:xfrm>
            <a:off x="496100" y="1196752"/>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1</a:t>
            </a:r>
            <a:endParaRPr lang="en-CA" dirty="0"/>
          </a:p>
        </p:txBody>
      </p:sp>
      <p:sp>
        <p:nvSpPr>
          <p:cNvPr id="16" name="Text Placeholder 14"/>
          <p:cNvSpPr>
            <a:spLocks noGrp="1"/>
          </p:cNvSpPr>
          <p:nvPr>
            <p:ph type="body" sz="quarter" idx="16" hasCustomPrompt="1"/>
            <p:custDataLst>
              <p:tags r:id="rId10"/>
            </p:custDataLst>
          </p:nvPr>
        </p:nvSpPr>
        <p:spPr>
          <a:xfrm>
            <a:off x="496100" y="1916848"/>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2</a:t>
            </a:r>
            <a:endParaRPr lang="en-CA" dirty="0"/>
          </a:p>
        </p:txBody>
      </p:sp>
      <p:sp>
        <p:nvSpPr>
          <p:cNvPr id="17" name="Text Placeholder 14"/>
          <p:cNvSpPr>
            <a:spLocks noGrp="1"/>
          </p:cNvSpPr>
          <p:nvPr>
            <p:ph type="body" sz="quarter" idx="17" hasCustomPrompt="1"/>
            <p:custDataLst>
              <p:tags r:id="rId11"/>
            </p:custDataLst>
          </p:nvPr>
        </p:nvSpPr>
        <p:spPr>
          <a:xfrm>
            <a:off x="496100" y="2636944"/>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3</a:t>
            </a:r>
            <a:endParaRPr lang="en-CA" dirty="0"/>
          </a:p>
        </p:txBody>
      </p:sp>
      <p:sp>
        <p:nvSpPr>
          <p:cNvPr id="18" name="Text Placeholder 14"/>
          <p:cNvSpPr>
            <a:spLocks noGrp="1"/>
          </p:cNvSpPr>
          <p:nvPr>
            <p:ph type="body" sz="quarter" idx="18" hasCustomPrompt="1"/>
            <p:custDataLst>
              <p:tags r:id="rId12"/>
            </p:custDataLst>
          </p:nvPr>
        </p:nvSpPr>
        <p:spPr>
          <a:xfrm>
            <a:off x="496100" y="3357040"/>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4</a:t>
            </a:r>
            <a:endParaRPr lang="en-CA" dirty="0"/>
          </a:p>
        </p:txBody>
      </p:sp>
      <p:sp>
        <p:nvSpPr>
          <p:cNvPr id="19" name="Text Placeholder 14"/>
          <p:cNvSpPr>
            <a:spLocks noGrp="1"/>
          </p:cNvSpPr>
          <p:nvPr>
            <p:ph type="body" sz="quarter" idx="19" hasCustomPrompt="1"/>
            <p:custDataLst>
              <p:tags r:id="rId13"/>
            </p:custDataLst>
          </p:nvPr>
        </p:nvSpPr>
        <p:spPr>
          <a:xfrm>
            <a:off x="496100" y="4077136"/>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5</a:t>
            </a:r>
            <a:endParaRPr lang="en-CA" dirty="0"/>
          </a:p>
        </p:txBody>
      </p:sp>
      <p:sp>
        <p:nvSpPr>
          <p:cNvPr id="20" name="Espace réservé du numéro de diapositive 5"/>
          <p:cNvSpPr>
            <a:spLocks noGrp="1"/>
          </p:cNvSpPr>
          <p:nvPr>
            <p:ph type="sldNum" sz="quarter" idx="20"/>
            <p:custDataLst>
              <p:tags r:id="rId14"/>
            </p:custDataLst>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Tree>
    <p:extLst>
      <p:ext uri="{BB962C8B-B14F-4D97-AF65-F5344CB8AC3E}">
        <p14:creationId xmlns:p14="http://schemas.microsoft.com/office/powerpoint/2010/main" val="222236470"/>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Titre de section">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6" cstate="print">
            <a:extLst>
              <a:ext uri="{28A0092B-C50C-407E-A947-70E740481C1C}">
                <a14:useLocalDpi xmlns:a14="http://schemas.microsoft.com/office/drawing/2010/main" val="0"/>
              </a:ext>
            </a:extLst>
          </a:blip>
          <a:srcRect r="15300"/>
          <a:stretch/>
        </p:blipFill>
        <p:spPr>
          <a:xfrm>
            <a:off x="5328592" y="1412776"/>
            <a:ext cx="3815408" cy="4364375"/>
          </a:xfrm>
          <a:prstGeom prst="rect">
            <a:avLst/>
          </a:prstGeom>
        </p:spPr>
      </p:pic>
      <p:graphicFrame>
        <p:nvGraphicFramePr>
          <p:cNvPr id="5" name="Object 4"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6552" name="think-cell Slide" r:id="rId7" imgW="360" imgH="360" progId="">
                  <p:embed/>
                </p:oleObj>
              </mc:Choice>
              <mc:Fallback>
                <p:oleObj name="think-cell Slide" r:id="rId7" imgW="360" imgH="360" progId="">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Espace réservé pour une image  4"/>
          <p:cNvSpPr>
            <a:spLocks noGrp="1"/>
          </p:cNvSpPr>
          <p:nvPr>
            <p:ph type="pic" sz="quarter" idx="10"/>
            <p:custDataLst>
              <p:tags r:id="rId3"/>
            </p:custDataLst>
          </p:nvPr>
        </p:nvSpPr>
        <p:spPr>
          <a:xfrm>
            <a:off x="395536" y="1679600"/>
            <a:ext cx="4824536" cy="3672408"/>
          </a:xfrm>
          <a:solidFill>
            <a:schemeClr val="bg1"/>
          </a:solidFill>
        </p:spPr>
        <p:txBody>
          <a:bodyPr/>
          <a:lstStyle>
            <a:lvl1pPr>
              <a:lnSpc>
                <a:spcPct val="100000"/>
              </a:lnSpc>
              <a:defRPr/>
            </a:lvl1pPr>
          </a:lstStyle>
          <a:p>
            <a:r>
              <a:rPr lang="en-US" noProof="0" smtClean="0"/>
              <a:t>Click icon to add picture</a:t>
            </a:r>
            <a:endParaRPr lang="fr-CA" noProof="0" dirty="0"/>
          </a:p>
        </p:txBody>
      </p:sp>
      <p:sp>
        <p:nvSpPr>
          <p:cNvPr id="9" name="Titre 1"/>
          <p:cNvSpPr>
            <a:spLocks noGrp="1"/>
          </p:cNvSpPr>
          <p:nvPr>
            <p:ph type="ctrTitle"/>
            <p:custDataLst>
              <p:tags r:id="rId4"/>
            </p:custDataLst>
          </p:nvPr>
        </p:nvSpPr>
        <p:spPr>
          <a:xfrm>
            <a:off x="5436096" y="1675408"/>
            <a:ext cx="3168352" cy="3672408"/>
          </a:xfrm>
        </p:spPr>
        <p:txBody>
          <a:bodyPr lIns="72000" rIns="72000" anchor="ctr" anchorCtr="0">
            <a:noAutofit/>
          </a:bodyPr>
          <a:lstStyle>
            <a:lvl1pPr algn="l">
              <a:lnSpc>
                <a:spcPct val="100000"/>
              </a:lnSpc>
              <a:defRPr sz="2000" cap="none" baseline="0">
                <a:solidFill>
                  <a:srgbClr val="8996A0"/>
                </a:solidFill>
                <a:latin typeface="Arial Black" pitchFamily="34" charset="0"/>
              </a:defRPr>
            </a:lvl1pPr>
          </a:lstStyle>
          <a:p>
            <a:r>
              <a:rPr lang="en-US" noProof="0" smtClean="0"/>
              <a:t>Click to edit Master title style</a:t>
            </a:r>
            <a:endParaRPr lang="fr-CA" noProof="0" dirty="0"/>
          </a:p>
        </p:txBody>
      </p:sp>
      <p:sp>
        <p:nvSpPr>
          <p:cNvPr id="10" name="Espace réservé du numéro de diapositive 5"/>
          <p:cNvSpPr>
            <a:spLocks noGrp="1"/>
          </p:cNvSpPr>
          <p:nvPr>
            <p:ph type="sldNum" sz="quarter" idx="15"/>
          </p:nvPr>
        </p:nvSpPr>
        <p:spPr>
          <a:xfrm>
            <a:off x="360040" y="6309320"/>
            <a:ext cx="323528" cy="360000"/>
          </a:xfrm>
          <a:prstGeom prst="rect">
            <a:avLst/>
          </a:prstGeom>
        </p:spPr>
        <p:txBody>
          <a:bodyPr/>
          <a:lstStyle/>
          <a:p>
            <a:fld id="{89A93721-A7E3-4E3B-BEAA-F100E0D8E961}" type="slidenum">
              <a:rPr lang="en-CA" smtClean="0"/>
              <a:pPr/>
              <a:t>‹#›</a:t>
            </a:fld>
            <a:endParaRPr lang="en-CA" dirty="0"/>
          </a:p>
        </p:txBody>
      </p:sp>
    </p:spTree>
    <p:extLst>
      <p:ext uri="{BB962C8B-B14F-4D97-AF65-F5344CB8AC3E}">
        <p14:creationId xmlns:p14="http://schemas.microsoft.com/office/powerpoint/2010/main" val="2732697194"/>
      </p:ext>
    </p:extLst>
  </p:cSld>
  <p:clrMapOvr>
    <a:masterClrMapping/>
  </p:clrMapOvr>
  <p:timing>
    <p:tnLst>
      <p:par>
        <p:cTn id="1" dur="indefinite" restart="never" nodeType="tmRoot"/>
      </p:par>
    </p:tnLst>
  </p:timing>
  <p:hf hd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lnSpc>
                <a:spcPct val="100000"/>
              </a:lnSpc>
              <a:defRPr/>
            </a:lvl1pPr>
          </a:lstStyle>
          <a:p>
            <a:r>
              <a:rPr lang="en-US" noProof="0" smtClean="0"/>
              <a:t>Click to edit Master title style</a:t>
            </a:r>
            <a:endParaRPr lang="fr-CA" noProof="0" dirty="0"/>
          </a:p>
        </p:txBody>
      </p:sp>
      <p:sp>
        <p:nvSpPr>
          <p:cNvPr id="8" name="Espace réservé du numéro de diapositive 5"/>
          <p:cNvSpPr>
            <a:spLocks noGrp="1"/>
          </p:cNvSpPr>
          <p:nvPr>
            <p:ph type="sldNum" sz="quarter" idx="15"/>
          </p:nvPr>
        </p:nvSpPr>
        <p:spPr>
          <a:xfrm>
            <a:off x="360040" y="6309320"/>
            <a:ext cx="323528" cy="360000"/>
          </a:xfrm>
          <a:prstGeom prst="rect">
            <a:avLst/>
          </a:prstGeom>
        </p:spPr>
        <p:txBody>
          <a:bodyPr/>
          <a:lstStyle>
            <a:lvl1pPr>
              <a:lnSpc>
                <a:spcPct val="100000"/>
              </a:lnSpc>
              <a:defRPr/>
            </a:lvl1pPr>
          </a:lstStyle>
          <a:p>
            <a:fld id="{89A93721-A7E3-4E3B-BEAA-F100E0D8E961}" type="slidenum">
              <a:rPr lang="en-CA" smtClean="0"/>
              <a:pPr/>
              <a:t>‹#›</a:t>
            </a:fld>
            <a:endParaRPr lang="en-CA" dirty="0"/>
          </a:p>
        </p:txBody>
      </p:sp>
      <p:sp>
        <p:nvSpPr>
          <p:cNvPr id="9" name="Text Placeholder 6"/>
          <p:cNvSpPr>
            <a:spLocks noGrp="1"/>
          </p:cNvSpPr>
          <p:nvPr>
            <p:ph type="body" sz="quarter" idx="16"/>
          </p:nvPr>
        </p:nvSpPr>
        <p:spPr>
          <a:xfrm>
            <a:off x="755576" y="6308725"/>
            <a:ext cx="6119887" cy="360363"/>
          </a:xfrm>
        </p:spPr>
        <p:txBody>
          <a:bodyPr anchor="ctr">
            <a:noAutofit/>
          </a:bodyPr>
          <a:lstStyle>
            <a:lvl1pPr>
              <a:lnSpc>
                <a:spcPct val="1000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US" noProof="0" smtClean="0"/>
              <a:t>Click to edit Master text styles</a:t>
            </a:r>
          </a:p>
        </p:txBody>
      </p:sp>
      <p:sp>
        <p:nvSpPr>
          <p:cNvPr id="5" name="Espace réservé du contenu 4"/>
          <p:cNvSpPr>
            <a:spLocks noGrp="1"/>
          </p:cNvSpPr>
          <p:nvPr>
            <p:ph sz="quarter" idx="17"/>
          </p:nvPr>
        </p:nvSpPr>
        <p:spPr>
          <a:xfrm>
            <a:off x="361950" y="1196975"/>
            <a:ext cx="8386514" cy="475230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Tree>
    <p:extLst>
      <p:ext uri="{BB962C8B-B14F-4D97-AF65-F5344CB8AC3E}">
        <p14:creationId xmlns:p14="http://schemas.microsoft.com/office/powerpoint/2010/main" val="2450401410"/>
      </p:ext>
    </p:extLst>
  </p:cSld>
  <p:clrMapOvr>
    <a:masterClrMapping/>
  </p:clrMapOvr>
  <p:timing>
    <p:tnLst>
      <p:par>
        <p:cTn id="1" dur="indefinite" restart="never" nodeType="tmRoot"/>
      </p:par>
    </p:tnLst>
  </p:timing>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Titre et contenu 16 pt">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en-US" noProof="0" smtClean="0"/>
              <a:t>Click to edit Master title style</a:t>
            </a:r>
            <a:endParaRPr lang="fr-CA" noProof="0" dirty="0"/>
          </a:p>
        </p:txBody>
      </p:sp>
      <p:sp>
        <p:nvSpPr>
          <p:cNvPr id="11" name="Espace réservé du numéro de diapositive 5"/>
          <p:cNvSpPr>
            <a:spLocks noGrp="1"/>
          </p:cNvSpPr>
          <p:nvPr>
            <p:ph type="sldNum" sz="quarter" idx="12"/>
          </p:nvPr>
        </p:nvSpPr>
        <p:spPr>
          <a:xfrm>
            <a:off x="360040" y="6308725"/>
            <a:ext cx="323528" cy="360000"/>
          </a:xfrm>
          <a:prstGeom prst="rect">
            <a:avLst/>
          </a:prstGeom>
        </p:spPr>
        <p:txBody>
          <a:bodyPr/>
          <a:lstStyle/>
          <a:p>
            <a:fld id="{89A93721-A7E3-4E3B-BEAA-F100E0D8E961}" type="slidenum">
              <a:rPr lang="en-CA" smtClean="0"/>
              <a:pPr/>
              <a:t>‹#›</a:t>
            </a:fld>
            <a:endParaRPr lang="en-CA" dirty="0"/>
          </a:p>
        </p:txBody>
      </p:sp>
      <p:sp>
        <p:nvSpPr>
          <p:cNvPr id="6" name="Text Placeholder 6"/>
          <p:cNvSpPr>
            <a:spLocks noGrp="1"/>
          </p:cNvSpPr>
          <p:nvPr>
            <p:ph type="body" sz="quarter" idx="16"/>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US" noProof="0" smtClean="0"/>
              <a:t>Click to edit Master text styles</a:t>
            </a:r>
          </a:p>
        </p:txBody>
      </p:sp>
      <p:sp>
        <p:nvSpPr>
          <p:cNvPr id="7" name="Espace réservé du contenu 4"/>
          <p:cNvSpPr>
            <a:spLocks noGrp="1"/>
          </p:cNvSpPr>
          <p:nvPr>
            <p:ph sz="quarter" idx="17"/>
          </p:nvPr>
        </p:nvSpPr>
        <p:spPr>
          <a:xfrm>
            <a:off x="361950" y="1196975"/>
            <a:ext cx="8386514" cy="4752305"/>
          </a:xfrm>
        </p:spPr>
        <p:txBody>
          <a:bodyPr/>
          <a:lstStyle>
            <a:lvl2pPr>
              <a:defRPr sz="1600"/>
            </a:lvl2pPr>
            <a:lvl3pPr>
              <a:defRPr sz="1600"/>
            </a:lvl3pPr>
            <a:lvl4pPr>
              <a:defRPr sz="1600"/>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Tree>
    <p:extLst>
      <p:ext uri="{BB962C8B-B14F-4D97-AF65-F5344CB8AC3E}">
        <p14:creationId xmlns:p14="http://schemas.microsoft.com/office/powerpoint/2010/main" val="1765824895"/>
      </p:ext>
    </p:extLst>
  </p:cSld>
  <p:clrMapOvr>
    <a:masterClrMapping/>
  </p:clrMapOvr>
  <p:timing>
    <p:tnLst>
      <p:par>
        <p:cTn id="1" dur="indefinite" restart="never" nodeType="tmRoot"/>
      </p:par>
    </p:tnLst>
  </p:timing>
  <p:hf hdr="0" dt="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2 titres et contenu">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7576" name="think-cell Slide" r:id="rId6" imgW="360" imgH="360" progId="">
                  <p:embed/>
                </p:oleObj>
              </mc:Choice>
              <mc:Fallback>
                <p:oleObj name="think-cell Slide" r:id="rId6" imgW="360" imgH="360"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Espace réservé du contenu 13"/>
          <p:cNvSpPr>
            <a:spLocks noGrp="1"/>
          </p:cNvSpPr>
          <p:nvPr>
            <p:ph sz="quarter" idx="13"/>
            <p:custDataLst>
              <p:tags r:id="rId3"/>
            </p:custDataLst>
          </p:nvPr>
        </p:nvSpPr>
        <p:spPr>
          <a:xfrm>
            <a:off x="361106" y="548680"/>
            <a:ext cx="8387358" cy="288032"/>
          </a:xfrm>
        </p:spPr>
        <p:txBody>
          <a:bodyPr lIns="0">
            <a:noAutofit/>
          </a:bodyPr>
          <a:lstStyle>
            <a:lvl1pPr>
              <a:defRPr sz="1600" b="1" cap="all" baseline="0">
                <a:solidFill>
                  <a:srgbClr val="8996A0"/>
                </a:solidFill>
              </a:defRPr>
            </a:lvl1pPr>
          </a:lstStyle>
          <a:p>
            <a:pPr lvl="0"/>
            <a:r>
              <a:rPr lang="en-US" noProof="0" smtClean="0"/>
              <a:t>Click to edit Master text styles</a:t>
            </a:r>
          </a:p>
        </p:txBody>
      </p:sp>
      <p:sp>
        <p:nvSpPr>
          <p:cNvPr id="10" name="Titre 1"/>
          <p:cNvSpPr>
            <a:spLocks noGrp="1"/>
          </p:cNvSpPr>
          <p:nvPr>
            <p:ph type="title"/>
            <p:custDataLst>
              <p:tags r:id="rId4"/>
            </p:custDataLst>
          </p:nvPr>
        </p:nvSpPr>
        <p:spPr>
          <a:xfrm>
            <a:off x="358140" y="188640"/>
            <a:ext cx="8390324" cy="432048"/>
          </a:xfrm>
        </p:spPr>
        <p:txBody>
          <a:bodyPr/>
          <a:lstStyle>
            <a:lvl1pPr>
              <a:defRPr cap="all" baseline="0"/>
            </a:lvl1pPr>
          </a:lstStyle>
          <a:p>
            <a:r>
              <a:rPr lang="en-US" noProof="0" smtClean="0"/>
              <a:t>Click to edit Master title style</a:t>
            </a:r>
            <a:endParaRPr lang="fr-CA" noProof="0" dirty="0"/>
          </a:p>
        </p:txBody>
      </p:sp>
      <p:sp>
        <p:nvSpPr>
          <p:cNvPr id="8" name="Espace réservé du numéro de diapositive 5"/>
          <p:cNvSpPr>
            <a:spLocks noGrp="1"/>
          </p:cNvSpPr>
          <p:nvPr>
            <p:ph type="sldNum" sz="quarter" idx="15"/>
          </p:nvPr>
        </p:nvSpPr>
        <p:spPr>
          <a:xfrm>
            <a:off x="360040" y="6309320"/>
            <a:ext cx="323528" cy="360000"/>
          </a:xfrm>
          <a:prstGeom prst="rect">
            <a:avLst/>
          </a:prstGeom>
        </p:spPr>
        <p:txBody>
          <a:bodyPr/>
          <a:lstStyle/>
          <a:p>
            <a:fld id="{89A93721-A7E3-4E3B-BEAA-F100E0D8E961}" type="slidenum">
              <a:rPr lang="en-CA" smtClean="0"/>
              <a:pPr/>
              <a:t>‹#›</a:t>
            </a:fld>
            <a:endParaRPr lang="en-CA" dirty="0"/>
          </a:p>
        </p:txBody>
      </p:sp>
      <p:sp>
        <p:nvSpPr>
          <p:cNvPr id="12" name="Text Placeholder 6"/>
          <p:cNvSpPr>
            <a:spLocks noGrp="1"/>
          </p:cNvSpPr>
          <p:nvPr>
            <p:ph type="body" sz="quarter" idx="16"/>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US" noProof="0" smtClean="0"/>
              <a:t>Click to edit Master text styles</a:t>
            </a:r>
          </a:p>
        </p:txBody>
      </p:sp>
      <p:sp>
        <p:nvSpPr>
          <p:cNvPr id="9" name="Espace réservé du contenu 4"/>
          <p:cNvSpPr>
            <a:spLocks noGrp="1"/>
          </p:cNvSpPr>
          <p:nvPr>
            <p:ph sz="quarter" idx="17"/>
          </p:nvPr>
        </p:nvSpPr>
        <p:spPr>
          <a:xfrm>
            <a:off x="361950" y="1196975"/>
            <a:ext cx="8386514" cy="475230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Tree>
    <p:extLst>
      <p:ext uri="{BB962C8B-B14F-4D97-AF65-F5344CB8AC3E}">
        <p14:creationId xmlns:p14="http://schemas.microsoft.com/office/powerpoint/2010/main" val="1560826716"/>
      </p:ext>
    </p:extLst>
  </p:cSld>
  <p:clrMapOvr>
    <a:masterClrMapping/>
  </p:clrMapOvr>
  <p:timing>
    <p:tnLst>
      <p:par>
        <p:cTn id="1" dur="indefinite" restart="never" nodeType="tmRoot"/>
      </p:par>
    </p:tnLst>
  </p:timing>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3">
    <p:bg>
      <p:bgRef idx="1001">
        <a:schemeClr val="bg1"/>
      </p:bgRef>
    </p:bg>
    <p:spTree>
      <p:nvGrpSpPr>
        <p:cNvPr id="1" name=""/>
        <p:cNvGrpSpPr/>
        <p:nvPr/>
      </p:nvGrpSpPr>
      <p:grpSpPr>
        <a:xfrm>
          <a:off x="0" y="0"/>
          <a:ext cx="0" cy="0"/>
          <a:chOff x="0" y="0"/>
          <a:chExt cx="0" cy="0"/>
        </a:xfrm>
      </p:grpSpPr>
      <p:sp>
        <p:nvSpPr>
          <p:cNvPr id="7" name="Rectangle à coins arrondis 6"/>
          <p:cNvSpPr/>
          <p:nvPr userDrawn="1"/>
        </p:nvSpPr>
        <p:spPr>
          <a:xfrm>
            <a:off x="5580112" y="476672"/>
            <a:ext cx="4104456" cy="4464000"/>
          </a:xfrm>
          <a:prstGeom prst="roundRect">
            <a:avLst/>
          </a:prstGeom>
          <a:noFill/>
          <a:ln w="203200">
            <a:solidFill>
              <a:srgbClr val="D3DC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noProof="0"/>
          </a:p>
        </p:txBody>
      </p:sp>
      <p:sp>
        <p:nvSpPr>
          <p:cNvPr id="2" name="Titre 1"/>
          <p:cNvSpPr>
            <a:spLocks noGrp="1"/>
          </p:cNvSpPr>
          <p:nvPr>
            <p:ph type="ctrTitle"/>
          </p:nvPr>
        </p:nvSpPr>
        <p:spPr>
          <a:xfrm>
            <a:off x="5846549" y="764705"/>
            <a:ext cx="3117939" cy="2016223"/>
          </a:xfrm>
        </p:spPr>
        <p:txBody>
          <a:bodyPr anchor="ctr" anchorCtr="0">
            <a:normAutofit/>
          </a:bodyPr>
          <a:lstStyle>
            <a:lvl1pPr>
              <a:defRPr sz="2400" cap="all" baseline="0">
                <a:solidFill>
                  <a:srgbClr val="808D97"/>
                </a:solidFill>
                <a:latin typeface="Arial Black" pitchFamily="34" charset="0"/>
              </a:defRPr>
            </a:lvl1pPr>
          </a:lstStyle>
          <a:p>
            <a:r>
              <a:rPr lang="en-US" noProof="0" smtClean="0"/>
              <a:t>Click to edit Master title style</a:t>
            </a:r>
            <a:endParaRPr lang="en-CA" noProof="0" dirty="0"/>
          </a:p>
        </p:txBody>
      </p:sp>
      <p:cxnSp>
        <p:nvCxnSpPr>
          <p:cNvPr id="11" name="Connecteur droit 10"/>
          <p:cNvCxnSpPr/>
          <p:nvPr userDrawn="1"/>
        </p:nvCxnSpPr>
        <p:spPr>
          <a:xfrm>
            <a:off x="6588224" y="620688"/>
            <a:ext cx="1800000" cy="0"/>
          </a:xfrm>
          <a:prstGeom prst="line">
            <a:avLst/>
          </a:prstGeom>
          <a:ln w="285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userDrawn="1"/>
        </p:nvCxnSpPr>
        <p:spPr>
          <a:xfrm>
            <a:off x="6588224" y="2708920"/>
            <a:ext cx="1800000" cy="0"/>
          </a:xfrm>
          <a:prstGeom prst="line">
            <a:avLst/>
          </a:prstGeom>
          <a:ln w="285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3" name="Espace réservé du contenu 12"/>
          <p:cNvSpPr>
            <a:spLocks noGrp="1"/>
          </p:cNvSpPr>
          <p:nvPr>
            <p:ph sz="quarter" idx="11"/>
          </p:nvPr>
        </p:nvSpPr>
        <p:spPr>
          <a:xfrm>
            <a:off x="6372200" y="2852936"/>
            <a:ext cx="2232247" cy="1799729"/>
          </a:xfrm>
        </p:spPr>
        <p:txBody>
          <a:bodyPr anchor="b" anchorCtr="0"/>
          <a:lstStyle>
            <a:lvl1pPr marL="0" indent="0" algn="ctr">
              <a:buNone/>
              <a:defRPr sz="1000" cap="all" baseline="0">
                <a:solidFill>
                  <a:srgbClr val="808D97"/>
                </a:solidFill>
              </a:defRPr>
            </a:lvl1pPr>
            <a:lvl2pPr>
              <a:defRPr sz="1000" cap="all" baseline="0">
                <a:solidFill>
                  <a:schemeClr val="bg1"/>
                </a:solidFill>
              </a:defRPr>
            </a:lvl2pPr>
            <a:lvl3pPr>
              <a:defRPr sz="1000" cap="all" baseline="0">
                <a:solidFill>
                  <a:schemeClr val="bg1"/>
                </a:solidFill>
              </a:defRPr>
            </a:lvl3pPr>
            <a:lvl4pPr>
              <a:defRPr sz="1000" cap="all" baseline="0">
                <a:solidFill>
                  <a:schemeClr val="bg1"/>
                </a:solidFill>
              </a:defRPr>
            </a:lvl4pPr>
            <a:lvl5pPr>
              <a:defRPr sz="1000" cap="all" baseline="0">
                <a:solidFill>
                  <a:schemeClr val="bg1"/>
                </a:solidFill>
              </a:defRPr>
            </a:lvl5pPr>
          </a:lstStyle>
          <a:p>
            <a:pPr lvl="0"/>
            <a:r>
              <a:rPr lang="en-US" noProof="0" smtClean="0"/>
              <a:t>Click to edit Master text styles</a:t>
            </a:r>
          </a:p>
        </p:txBody>
      </p:sp>
      <p:pic>
        <p:nvPicPr>
          <p:cNvPr id="14" name="Imag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60000" y="6093296"/>
            <a:ext cx="2393313" cy="752400"/>
          </a:xfrm>
          <a:prstGeom prst="rect">
            <a:avLst/>
          </a:prstGeom>
        </p:spPr>
      </p:pic>
      <p:pic>
        <p:nvPicPr>
          <p:cNvPr id="15" name="Image 14"/>
          <p:cNvPicPr>
            <a:picLocks noChangeAspect="1"/>
          </p:cNvPicPr>
          <p:nvPr userDrawn="1"/>
        </p:nvPicPr>
        <p:blipFill rotWithShape="1">
          <a:blip r:embed="rId3" cstate="print">
            <a:extLst>
              <a:ext uri="{28A0092B-C50C-407E-A947-70E740481C1C}">
                <a14:useLocalDpi xmlns:a14="http://schemas.microsoft.com/office/drawing/2010/main" val="0"/>
              </a:ext>
            </a:extLst>
          </a:blip>
          <a:srcRect t="10099" r="4582"/>
          <a:stretch/>
        </p:blipFill>
        <p:spPr>
          <a:xfrm>
            <a:off x="0" y="360000"/>
            <a:ext cx="5056548" cy="6165344"/>
          </a:xfrm>
          <a:prstGeom prst="rect">
            <a:avLst/>
          </a:prstGeom>
        </p:spPr>
      </p:pic>
    </p:spTree>
    <p:extLst>
      <p:ext uri="{BB962C8B-B14F-4D97-AF65-F5344CB8AC3E}">
        <p14:creationId xmlns:p14="http://schemas.microsoft.com/office/powerpoint/2010/main" val="338628181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noProof="0" smtClean="0"/>
              <a:t>Click to edit Master title style</a:t>
            </a:r>
            <a:endParaRPr lang="fr-CA" noProof="0" dirty="0"/>
          </a:p>
        </p:txBody>
      </p:sp>
      <p:sp>
        <p:nvSpPr>
          <p:cNvPr id="13" name="Espace réservé du texte 2"/>
          <p:cNvSpPr>
            <a:spLocks noGrp="1"/>
          </p:cNvSpPr>
          <p:nvPr>
            <p:ph type="body" idx="14"/>
          </p:nvPr>
        </p:nvSpPr>
        <p:spPr>
          <a:xfrm>
            <a:off x="361950" y="1260000"/>
            <a:ext cx="4073774" cy="639762"/>
          </a:xfrm>
        </p:spPr>
        <p:txBody>
          <a:bodyPr lIns="0" rIns="72000" anchor="ctr" anchorCtr="0">
            <a:normAutofit/>
          </a:bodyPr>
          <a:lstStyle>
            <a:lvl1pPr marL="0" indent="0">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US" noProof="0" smtClean="0"/>
              <a:t>Click to edit Master text styles</a:t>
            </a:r>
          </a:p>
        </p:txBody>
      </p:sp>
      <p:sp>
        <p:nvSpPr>
          <p:cNvPr id="14" name="Espace réservé du texte 4"/>
          <p:cNvSpPr>
            <a:spLocks noGrp="1"/>
          </p:cNvSpPr>
          <p:nvPr>
            <p:ph type="body" sz="quarter" idx="3"/>
          </p:nvPr>
        </p:nvSpPr>
        <p:spPr>
          <a:xfrm>
            <a:off x="4645025" y="1260000"/>
            <a:ext cx="4041775" cy="639762"/>
          </a:xfrm>
        </p:spPr>
        <p:txBody>
          <a:bodyPr lIns="0" rIns="72000" anchor="ctr" anchorCtr="0">
            <a:normAutofit/>
          </a:bodyPr>
          <a:lstStyle>
            <a:lvl1pPr marL="0" indent="0">
              <a:lnSpc>
                <a:spcPct val="100000"/>
              </a:lnSpc>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US" noProof="0" smtClean="0"/>
              <a:t>Click to edit Master text styles</a:t>
            </a:r>
          </a:p>
        </p:txBody>
      </p:sp>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15" name="Text Placeholder 6"/>
          <p:cNvSpPr>
            <a:spLocks noGrp="1"/>
          </p:cNvSpPr>
          <p:nvPr>
            <p:ph type="body" sz="quarter" idx="16"/>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US" noProof="0" smtClean="0"/>
              <a:t>Click to edit Master text styles</a:t>
            </a:r>
          </a:p>
        </p:txBody>
      </p:sp>
      <p:sp>
        <p:nvSpPr>
          <p:cNvPr id="6" name="Espace réservé du contenu 5"/>
          <p:cNvSpPr>
            <a:spLocks noGrp="1"/>
          </p:cNvSpPr>
          <p:nvPr>
            <p:ph sz="quarter" idx="17"/>
          </p:nvPr>
        </p:nvSpPr>
        <p:spPr>
          <a:xfrm>
            <a:off x="361950" y="1916113"/>
            <a:ext cx="4076700" cy="40338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1" name="Espace réservé du contenu 5"/>
          <p:cNvSpPr>
            <a:spLocks noGrp="1"/>
          </p:cNvSpPr>
          <p:nvPr>
            <p:ph sz="quarter" idx="18"/>
          </p:nvPr>
        </p:nvSpPr>
        <p:spPr>
          <a:xfrm>
            <a:off x="4644007" y="1916832"/>
            <a:ext cx="4052317" cy="40338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Tree>
    <p:extLst>
      <p:ext uri="{BB962C8B-B14F-4D97-AF65-F5344CB8AC3E}">
        <p14:creationId xmlns:p14="http://schemas.microsoft.com/office/powerpoint/2010/main" val="4080874896"/>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cSld name="Diapositive de graphique">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noProof="0" smtClean="0"/>
              <a:t>Click to edit Master title style</a:t>
            </a:r>
            <a:endParaRPr lang="fr-CA" noProof="0" dirty="0"/>
          </a:p>
        </p:txBody>
      </p:sp>
      <p:sp>
        <p:nvSpPr>
          <p:cNvPr id="8" name="Chart Placeholder 7"/>
          <p:cNvSpPr>
            <a:spLocks noGrp="1"/>
          </p:cNvSpPr>
          <p:nvPr>
            <p:ph type="chart" sz="quarter" idx="12"/>
          </p:nvPr>
        </p:nvSpPr>
        <p:spPr>
          <a:xfrm>
            <a:off x="361950" y="1857817"/>
            <a:ext cx="5106675" cy="4104000"/>
          </a:xfrm>
        </p:spPr>
        <p:txBody>
          <a:bodyPr>
            <a:normAutofit/>
          </a:bodyPr>
          <a:lstStyle>
            <a:lvl1pPr>
              <a:lnSpc>
                <a:spcPct val="100000"/>
              </a:lnSpc>
              <a:defRPr sz="1000"/>
            </a:lvl1pPr>
          </a:lstStyle>
          <a:p>
            <a:r>
              <a:rPr lang="en-US" noProof="0" smtClean="0"/>
              <a:t>Click icon to add chart</a:t>
            </a:r>
            <a:endParaRPr lang="fr-CA" noProof="0" dirty="0"/>
          </a:p>
        </p:txBody>
      </p:sp>
      <p:sp>
        <p:nvSpPr>
          <p:cNvPr id="9" name="Espace réservé du texte 4"/>
          <p:cNvSpPr>
            <a:spLocks noGrp="1"/>
          </p:cNvSpPr>
          <p:nvPr>
            <p:ph type="body" sz="quarter" idx="3"/>
          </p:nvPr>
        </p:nvSpPr>
        <p:spPr>
          <a:xfrm>
            <a:off x="361950" y="1214422"/>
            <a:ext cx="5106646" cy="639762"/>
          </a:xfrm>
        </p:spPr>
        <p:txBody>
          <a:bodyPr lIns="0" rIns="72000" anchor="ctr" anchorCtr="0">
            <a:normAutofit/>
          </a:bodyPr>
          <a:lstStyle>
            <a:lvl1pPr marL="0" indent="0">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US" noProof="0" smtClean="0"/>
              <a:t>Click to edit Master text styles</a:t>
            </a:r>
          </a:p>
        </p:txBody>
      </p:sp>
      <p:sp>
        <p:nvSpPr>
          <p:cNvPr id="10" name="Espace réservé du texte 4"/>
          <p:cNvSpPr>
            <a:spLocks noGrp="1"/>
          </p:cNvSpPr>
          <p:nvPr>
            <p:ph type="body" sz="quarter" idx="13"/>
          </p:nvPr>
        </p:nvSpPr>
        <p:spPr>
          <a:xfrm>
            <a:off x="5857885" y="1214422"/>
            <a:ext cx="2880000" cy="639762"/>
          </a:xfrm>
        </p:spPr>
        <p:txBody>
          <a:bodyPr lIns="0" rIns="72000" anchor="ctr" anchorCtr="0">
            <a:normAutofit/>
          </a:bodyPr>
          <a:lstStyle>
            <a:lvl1pPr marL="0" indent="0">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US" noProof="0" smtClean="0"/>
              <a:t>Click to edit Master text styles</a:t>
            </a:r>
          </a:p>
        </p:txBody>
      </p:sp>
      <p:sp>
        <p:nvSpPr>
          <p:cNvPr id="13" name="Espace réservé du numéro de diapositive 5"/>
          <p:cNvSpPr>
            <a:spLocks noGrp="1"/>
          </p:cNvSpPr>
          <p:nvPr>
            <p:ph type="sldNum" sz="quarter" idx="15"/>
          </p:nvPr>
        </p:nvSpPr>
        <p:spPr>
          <a:xfrm>
            <a:off x="360040" y="6309320"/>
            <a:ext cx="323528" cy="360000"/>
          </a:xfrm>
          <a:prstGeom prst="rect">
            <a:avLst/>
          </a:prstGeom>
        </p:spPr>
        <p:txBody>
          <a:bodyPr/>
          <a:lstStyle/>
          <a:p>
            <a:fld id="{89A93721-A7E3-4E3B-BEAA-F100E0D8E961}" type="slidenum">
              <a:rPr lang="en-CA" smtClean="0"/>
              <a:pPr/>
              <a:t>‹#›</a:t>
            </a:fld>
            <a:endParaRPr lang="en-CA" dirty="0"/>
          </a:p>
        </p:txBody>
      </p:sp>
      <p:sp>
        <p:nvSpPr>
          <p:cNvPr id="15" name="Text Placeholder 6"/>
          <p:cNvSpPr>
            <a:spLocks noGrp="1"/>
          </p:cNvSpPr>
          <p:nvPr>
            <p:ph type="body" sz="quarter" idx="16"/>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US" noProof="0" smtClean="0"/>
              <a:t>Click to edit Master text styles</a:t>
            </a:r>
          </a:p>
        </p:txBody>
      </p:sp>
      <p:sp>
        <p:nvSpPr>
          <p:cNvPr id="3" name="Espace réservé du contenu 2"/>
          <p:cNvSpPr>
            <a:spLocks noGrp="1"/>
          </p:cNvSpPr>
          <p:nvPr>
            <p:ph sz="quarter" idx="17"/>
          </p:nvPr>
        </p:nvSpPr>
        <p:spPr>
          <a:xfrm>
            <a:off x="5867401" y="1844674"/>
            <a:ext cx="2857500" cy="410460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Tree>
    <p:extLst>
      <p:ext uri="{BB962C8B-B14F-4D97-AF65-F5344CB8AC3E}">
        <p14:creationId xmlns:p14="http://schemas.microsoft.com/office/powerpoint/2010/main" val="247602178"/>
      </p:ext>
    </p:extLst>
  </p:cSld>
  <p:clrMapOvr>
    <a:masterClrMapping/>
  </p:clrMapOvr>
  <p:timing>
    <p:tnLst>
      <p:par>
        <p:cTn id="1" dur="indefinite" restart="never" nodeType="tmRoot"/>
      </p:par>
    </p:tnLst>
  </p:timing>
  <p:hf hd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noProof="0" smtClean="0"/>
              <a:t>Click to edit Master title style</a:t>
            </a:r>
            <a:endParaRPr lang="fr-CA" noProof="0" dirty="0"/>
          </a:p>
        </p:txBody>
      </p:sp>
      <p:sp>
        <p:nvSpPr>
          <p:cNvPr id="5"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fr-CA" smtClean="0"/>
              <a:pPr/>
              <a:t>‹#›</a:t>
            </a:fld>
            <a:endParaRPr lang="fr-CA"/>
          </a:p>
        </p:txBody>
      </p:sp>
      <p:sp>
        <p:nvSpPr>
          <p:cNvPr id="7" name="Text Placeholder 6"/>
          <p:cNvSpPr>
            <a:spLocks noGrp="1"/>
          </p:cNvSpPr>
          <p:nvPr>
            <p:ph type="body" sz="quarter" idx="16"/>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US" noProof="0" smtClean="0"/>
              <a:t>Click to edit Master text styles</a:t>
            </a:r>
          </a:p>
        </p:txBody>
      </p:sp>
    </p:spTree>
    <p:extLst>
      <p:ext uri="{BB962C8B-B14F-4D97-AF65-F5344CB8AC3E}">
        <p14:creationId xmlns:p14="http://schemas.microsoft.com/office/powerpoint/2010/main" val="40305308"/>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Vide">
    <p:spTree>
      <p:nvGrpSpPr>
        <p:cNvPr id="1" name=""/>
        <p:cNvGrpSpPr/>
        <p:nvPr/>
      </p:nvGrpSpPr>
      <p:grpSpPr>
        <a:xfrm>
          <a:off x="0" y="0"/>
          <a:ext cx="0" cy="0"/>
          <a:chOff x="0" y="0"/>
          <a:chExt cx="0" cy="0"/>
        </a:xfrm>
      </p:grpSpPr>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89A93721-A7E3-4E3B-BEAA-F100E0D8E961}" type="slidenum">
              <a:rPr lang="en-CA" smtClean="0"/>
              <a:pPr/>
              <a:t>‹#›</a:t>
            </a:fld>
            <a:endParaRPr lang="en-CA" dirty="0"/>
          </a:p>
        </p:txBody>
      </p:sp>
    </p:spTree>
    <p:extLst>
      <p:ext uri="{BB962C8B-B14F-4D97-AF65-F5344CB8AC3E}">
        <p14:creationId xmlns:p14="http://schemas.microsoft.com/office/powerpoint/2010/main" val="2689964848"/>
      </p:ext>
    </p:extLst>
  </p:cSld>
  <p:clrMapOvr>
    <a:masterClrMapping/>
  </p:clrMapOvr>
  <p:timing>
    <p:tnLst>
      <p:par>
        <p:cTn id="1" dur="indefinite" restart="never" nodeType="tmRoot"/>
      </p:par>
    </p:tnLst>
  </p:timing>
  <p:hf hdr="0" dt="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Vide sans filets">
    <p:spTree>
      <p:nvGrpSpPr>
        <p:cNvPr id="1" name=""/>
        <p:cNvGrpSpPr/>
        <p:nvPr/>
      </p:nvGrpSpPr>
      <p:grpSpPr>
        <a:xfrm>
          <a:off x="0" y="0"/>
          <a:ext cx="0" cy="0"/>
          <a:chOff x="0" y="0"/>
          <a:chExt cx="0" cy="0"/>
        </a:xfrm>
      </p:grpSpPr>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89A93721-A7E3-4E3B-BEAA-F100E0D8E961}" type="slidenum">
              <a:rPr lang="en-CA" smtClean="0"/>
              <a:pPr/>
              <a:t>‹#›</a:t>
            </a:fld>
            <a:endParaRPr lang="en-CA" dirty="0"/>
          </a:p>
        </p:txBody>
      </p:sp>
      <p:sp>
        <p:nvSpPr>
          <p:cNvPr id="2" name="Rectangle 1"/>
          <p:cNvSpPr/>
          <p:nvPr/>
        </p:nvSpPr>
        <p:spPr>
          <a:xfrm>
            <a:off x="251520" y="764704"/>
            <a:ext cx="8892480" cy="53285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255445640"/>
      </p:ext>
    </p:extLst>
  </p:cSld>
  <p:clrMapOvr>
    <a:masterClrMapping/>
  </p:clrMapOvr>
  <p:timing>
    <p:tnLst>
      <p:par>
        <p:cTn id="1" dur="indefinite" restart="never" nodeType="tmRoot"/>
      </p:par>
    </p:tnLst>
  </p:timing>
  <p:hf hdr="0" dt="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Q&amp;R">
    <p:spTree>
      <p:nvGrpSpPr>
        <p:cNvPr id="1" name=""/>
        <p:cNvGrpSpPr/>
        <p:nvPr/>
      </p:nvGrpSpPr>
      <p:grpSpPr>
        <a:xfrm>
          <a:off x="0" y="0"/>
          <a:ext cx="0" cy="0"/>
          <a:chOff x="0" y="0"/>
          <a:chExt cx="0" cy="0"/>
        </a:xfrm>
      </p:grpSpPr>
      <p:graphicFrame>
        <p:nvGraphicFramePr>
          <p:cNvPr id="14" name="Object 1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8600" name="think-cell Slide" r:id="rId7" imgW="360" imgH="360" progId="">
                  <p:embed/>
                </p:oleObj>
              </mc:Choice>
              <mc:Fallback>
                <p:oleObj name="think-cell Slide" r:id="rId7" imgW="360" imgH="360" progId="">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ctangle 6"/>
          <p:cNvSpPr>
            <a:spLocks noChangeArrowheads="1"/>
          </p:cNvSpPr>
          <p:nvPr>
            <p:custDataLst>
              <p:tags r:id="rId3"/>
            </p:custDataLst>
          </p:nvPr>
        </p:nvSpPr>
        <p:spPr bwMode="auto">
          <a:xfrm>
            <a:off x="3059832" y="2758430"/>
            <a:ext cx="3528391" cy="1390650"/>
          </a:xfrm>
          <a:prstGeom prst="rect">
            <a:avLst/>
          </a:prstGeom>
          <a:solidFill>
            <a:schemeClr val="bg1">
              <a:alpha val="47842"/>
            </a:schemeClr>
          </a:solidFill>
          <a:ln w="9525">
            <a:noFill/>
            <a:miter lim="800000"/>
            <a:headEnd/>
            <a:tailEnd/>
          </a:ln>
        </p:spPr>
        <p:txBody>
          <a:bodyPr anchor="ct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CA" sz="7200" b="1" dirty="0" smtClean="0">
                <a:solidFill>
                  <a:srgbClr val="808D97"/>
                </a:solidFill>
              </a:rPr>
              <a:t>Q&amp;R</a:t>
            </a:r>
            <a:endParaRPr lang="en-CA" sz="7200" b="1" dirty="0">
              <a:solidFill>
                <a:srgbClr val="808D97"/>
              </a:solidFill>
            </a:endParaRPr>
          </a:p>
        </p:txBody>
      </p:sp>
      <p:sp>
        <p:nvSpPr>
          <p:cNvPr id="11" name="Espace réservé du numéro de diapositive 5"/>
          <p:cNvSpPr>
            <a:spLocks noGrp="1"/>
          </p:cNvSpPr>
          <p:nvPr>
            <p:ph type="sldNum" sz="quarter" idx="12"/>
            <p:custDataLst>
              <p:tags r:id="rId4"/>
            </p:custDataLst>
          </p:nvPr>
        </p:nvSpPr>
        <p:spPr>
          <a:xfrm>
            <a:off x="360040" y="6309320"/>
            <a:ext cx="323528" cy="360000"/>
          </a:xfrm>
          <a:prstGeom prst="rect">
            <a:avLst/>
          </a:prstGeom>
        </p:spPr>
        <p:txBody>
          <a:bodyPr/>
          <a:lstStyle/>
          <a:p>
            <a:fld id="{89A93721-A7E3-4E3B-BEAA-F100E0D8E961}" type="slidenum">
              <a:rPr lang="en-CA" smtClean="0"/>
              <a:pPr/>
              <a:t>‹#›</a:t>
            </a:fld>
            <a:endParaRPr lang="en-CA" dirty="0"/>
          </a:p>
        </p:txBody>
      </p:sp>
      <p:sp>
        <p:nvSpPr>
          <p:cNvPr id="8" name="Rectangle à coins arrondis 7"/>
          <p:cNvSpPr/>
          <p:nvPr>
            <p:custDataLst>
              <p:tags r:id="rId5"/>
            </p:custDataLst>
          </p:nvPr>
        </p:nvSpPr>
        <p:spPr>
          <a:xfrm>
            <a:off x="1475656" y="2780928"/>
            <a:ext cx="1512168" cy="1368152"/>
          </a:xfrm>
          <a:prstGeom prst="roundRect">
            <a:avLst/>
          </a:prstGeom>
          <a:solidFill>
            <a:srgbClr val="CC00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73050" indent="-273050" algn="ctr" defTabSz="1300163">
              <a:spcBef>
                <a:spcPct val="50000"/>
              </a:spcBef>
              <a:buClr>
                <a:srgbClr val="174A7C"/>
              </a:buClr>
            </a:pPr>
            <a:r>
              <a:rPr lang="en-CA" sz="7500" b="1" dirty="0" smtClean="0">
                <a:solidFill>
                  <a:prstClr val="white"/>
                </a:solidFill>
              </a:rPr>
              <a:t>?</a:t>
            </a:r>
            <a:endParaRPr lang="en-CA" sz="7500" b="1" dirty="0">
              <a:solidFill>
                <a:prstClr val="white"/>
              </a:solidFill>
            </a:endParaRPr>
          </a:p>
        </p:txBody>
      </p:sp>
    </p:spTree>
    <p:extLst>
      <p:ext uri="{BB962C8B-B14F-4D97-AF65-F5344CB8AC3E}">
        <p14:creationId xmlns:p14="http://schemas.microsoft.com/office/powerpoint/2010/main" val="3141700301"/>
      </p:ext>
    </p:extLst>
  </p:cSld>
  <p:clrMapOvr>
    <a:masterClrMapping/>
  </p:clrMapOvr>
  <p:timing>
    <p:tnLst>
      <p:par>
        <p:cTn id="1" dur="indefinite" restart="never" nodeType="tmRoot"/>
      </p:par>
    </p:tnLst>
  </p:timing>
  <p:hf hdr="0" dt="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Fin">
    <p:bg>
      <p:bgRef idx="1001">
        <a:schemeClr val="bg1"/>
      </p:bgRef>
    </p:bg>
    <p:spTree>
      <p:nvGrpSpPr>
        <p:cNvPr id="1" name=""/>
        <p:cNvGrpSpPr/>
        <p:nvPr/>
      </p:nvGrpSpPr>
      <p:grpSpPr>
        <a:xfrm>
          <a:off x="0" y="0"/>
          <a:ext cx="0" cy="0"/>
          <a:chOff x="0" y="0"/>
          <a:chExt cx="0" cy="0"/>
        </a:xfrm>
      </p:grpSpPr>
      <p:sp>
        <p:nvSpPr>
          <p:cNvPr id="4" name="Rectangle 3"/>
          <p:cNvSpPr/>
          <p:nvPr/>
        </p:nvSpPr>
        <p:spPr>
          <a:xfrm>
            <a:off x="6732240" y="6165304"/>
            <a:ext cx="2088232"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2" name="Rectangle 1"/>
          <p:cNvSpPr/>
          <p:nvPr/>
        </p:nvSpPr>
        <p:spPr>
          <a:xfrm>
            <a:off x="0" y="260648"/>
            <a:ext cx="9144000" cy="5904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prstClr val="white"/>
              </a:solidFill>
            </a:endParaRPr>
          </a:p>
        </p:txBody>
      </p:sp>
      <p:pic>
        <p:nvPicPr>
          <p:cNvPr id="6" name="Imag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990344"/>
            <a:ext cx="9144000" cy="2877312"/>
          </a:xfrm>
          <a:prstGeom prst="rect">
            <a:avLst/>
          </a:prstGeom>
        </p:spPr>
      </p:pic>
    </p:spTree>
    <p:extLst>
      <p:ext uri="{BB962C8B-B14F-4D97-AF65-F5344CB8AC3E}">
        <p14:creationId xmlns:p14="http://schemas.microsoft.com/office/powerpoint/2010/main" val="365113593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hf hdr="0" dt="0"/>
</p:sldLayout>
</file>

<file path=ppt/slideLayouts/slideLayout57.xml><?xml version="1.0" encoding="utf-8"?>
<p:sldLayout xmlns:a="http://schemas.openxmlformats.org/drawingml/2006/main" xmlns:r="http://schemas.openxmlformats.org/officeDocument/2006/relationships" xmlns:p="http://schemas.openxmlformats.org/presentationml/2006/main">
  <p:cSld name="Chart slide">
    <p:spTree>
      <p:nvGrpSpPr>
        <p:cNvPr id="1" name=""/>
        <p:cNvGrpSpPr/>
        <p:nvPr/>
      </p:nvGrpSpPr>
      <p:grpSpPr>
        <a:xfrm>
          <a:off x="0" y="0"/>
          <a:ext cx="0" cy="0"/>
          <a:chOff x="0" y="0"/>
          <a:chExt cx="0" cy="0"/>
        </a:xfrm>
      </p:grpSpPr>
      <p:sp>
        <p:nvSpPr>
          <p:cNvPr id="6" name="Title 5"/>
          <p:cNvSpPr>
            <a:spLocks noGrp="1"/>
          </p:cNvSpPr>
          <p:nvPr>
            <p:ph type="title" hasCustomPrompt="1"/>
          </p:nvPr>
        </p:nvSpPr>
        <p:spPr/>
        <p:txBody>
          <a:bodyPr/>
          <a:lstStyle/>
          <a:p>
            <a:r>
              <a:rPr lang="en-CA" smtClean="0"/>
              <a:t>Click to edit title</a:t>
            </a:r>
            <a:endParaRPr lang="en-CA" dirty="0"/>
          </a:p>
        </p:txBody>
      </p:sp>
      <p:sp>
        <p:nvSpPr>
          <p:cNvPr id="8" name="Chart Placeholder 7"/>
          <p:cNvSpPr>
            <a:spLocks noGrp="1"/>
          </p:cNvSpPr>
          <p:nvPr>
            <p:ph type="chart" sz="quarter" idx="12"/>
          </p:nvPr>
        </p:nvSpPr>
        <p:spPr>
          <a:xfrm>
            <a:off x="368135" y="1857817"/>
            <a:ext cx="5139409" cy="4104000"/>
          </a:xfrm>
        </p:spPr>
        <p:txBody>
          <a:bodyPr>
            <a:normAutofit/>
          </a:bodyPr>
          <a:lstStyle>
            <a:lvl1pPr>
              <a:lnSpc>
                <a:spcPct val="100000"/>
              </a:lnSpc>
              <a:defRPr sz="1000"/>
            </a:lvl1pPr>
          </a:lstStyle>
          <a:p>
            <a:r>
              <a:rPr lang="en-US" smtClean="0"/>
              <a:t>Click icon to add chart</a:t>
            </a:r>
            <a:endParaRPr lang="en-CA"/>
          </a:p>
        </p:txBody>
      </p:sp>
      <p:sp>
        <p:nvSpPr>
          <p:cNvPr id="9" name="Espace réservé du texte 4"/>
          <p:cNvSpPr>
            <a:spLocks noGrp="1"/>
          </p:cNvSpPr>
          <p:nvPr>
            <p:ph type="body" sz="quarter" idx="3" hasCustomPrompt="1"/>
          </p:nvPr>
        </p:nvSpPr>
        <p:spPr>
          <a:xfrm>
            <a:off x="368106" y="1214422"/>
            <a:ext cx="5139409" cy="639762"/>
          </a:xfrm>
        </p:spPr>
        <p:txBody>
          <a:bodyPr lIns="0" rIns="72000" anchor="ctr" anchorCtr="0">
            <a:normAutofit/>
          </a:bodyPr>
          <a:lstStyle>
            <a:lvl1pPr marL="0" indent="0">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CA" smtClean="0"/>
              <a:t>Click to edit text</a:t>
            </a:r>
            <a:endParaRPr lang="en-CA" dirty="0" smtClean="0"/>
          </a:p>
        </p:txBody>
      </p:sp>
      <p:sp>
        <p:nvSpPr>
          <p:cNvPr id="10" name="Espace réservé du texte 4"/>
          <p:cNvSpPr>
            <a:spLocks noGrp="1"/>
          </p:cNvSpPr>
          <p:nvPr>
            <p:ph type="body" sz="quarter" idx="13" hasCustomPrompt="1"/>
          </p:nvPr>
        </p:nvSpPr>
        <p:spPr>
          <a:xfrm>
            <a:off x="5724128" y="1214422"/>
            <a:ext cx="3013757" cy="639762"/>
          </a:xfrm>
        </p:spPr>
        <p:txBody>
          <a:bodyPr lIns="0" rIns="72000" anchor="ctr" anchorCtr="0">
            <a:normAutofit/>
          </a:bodyPr>
          <a:lstStyle>
            <a:lvl1pPr marL="0" indent="0">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CA" dirty="0" smtClean="0"/>
              <a:t>Click to edit text</a:t>
            </a:r>
          </a:p>
        </p:txBody>
      </p:sp>
      <p:sp>
        <p:nvSpPr>
          <p:cNvPr id="12" name="Text Placeholder 11"/>
          <p:cNvSpPr>
            <a:spLocks noGrp="1"/>
          </p:cNvSpPr>
          <p:nvPr>
            <p:ph type="body" sz="quarter" idx="14" hasCustomPrompt="1"/>
          </p:nvPr>
        </p:nvSpPr>
        <p:spPr>
          <a:xfrm>
            <a:off x="5724128" y="1857817"/>
            <a:ext cx="3013757" cy="4104000"/>
          </a:xfrm>
          <a:ln>
            <a:noFill/>
          </a:ln>
        </p:spPr>
        <p:txBody>
          <a:bodyPr/>
          <a:lstStyle>
            <a:lvl1pPr>
              <a:lnSpc>
                <a:spcPct val="100000"/>
              </a:lnSpc>
              <a:defRPr/>
            </a:lvl1pPr>
            <a:lvl2pPr>
              <a:lnSpc>
                <a:spcPct val="100000"/>
              </a:lnSpc>
              <a:defRPr/>
            </a:lvl2pPr>
            <a:lvl3pPr>
              <a:lnSpc>
                <a:spcPct val="100000"/>
              </a:lnSpc>
              <a:defRPr/>
            </a:lvl3pPr>
            <a:lvl4pPr>
              <a:lnSpc>
                <a:spcPct val="100000"/>
              </a:lnSpc>
              <a:defRPr/>
            </a:lvl4pPr>
            <a:lvl5pPr>
              <a:defRPr/>
            </a:lvl5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13"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15"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Tree>
    <p:extLst>
      <p:ext uri="{BB962C8B-B14F-4D97-AF65-F5344CB8AC3E}">
        <p14:creationId xmlns:p14="http://schemas.microsoft.com/office/powerpoint/2010/main" val="3425227471"/>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Empty">
    <p:spTree>
      <p:nvGrpSpPr>
        <p:cNvPr id="1" name=""/>
        <p:cNvGrpSpPr/>
        <p:nvPr/>
      </p:nvGrpSpPr>
      <p:grpSpPr>
        <a:xfrm>
          <a:off x="0" y="0"/>
          <a:ext cx="0" cy="0"/>
          <a:chOff x="0" y="0"/>
          <a:chExt cx="0" cy="0"/>
        </a:xfrm>
      </p:grpSpPr>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Tree>
    <p:extLst>
      <p:ext uri="{BB962C8B-B14F-4D97-AF65-F5344CB8AC3E}">
        <p14:creationId xmlns:p14="http://schemas.microsoft.com/office/powerpoint/2010/main" val="436316312"/>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Title and Content 16 pt">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a:lvl1pPr>
          </a:lstStyle>
          <a:p>
            <a:r>
              <a:rPr lang="en-CA" noProof="0" dirty="0" smtClean="0"/>
              <a:t>Click to edit title</a:t>
            </a:r>
            <a:endParaRPr lang="en-CA" dirty="0"/>
          </a:p>
        </p:txBody>
      </p:sp>
      <p:sp>
        <p:nvSpPr>
          <p:cNvPr id="3" name="Espace réservé du contenu 2"/>
          <p:cNvSpPr>
            <a:spLocks noGrp="1"/>
          </p:cNvSpPr>
          <p:nvPr>
            <p:ph idx="1" hasCustomPrompt="1"/>
          </p:nvPr>
        </p:nvSpPr>
        <p:spPr>
          <a:xfrm>
            <a:off x="350729" y="1196752"/>
            <a:ext cx="8397735" cy="4752528"/>
          </a:xfrm>
        </p:spPr>
        <p:txBody>
          <a:bodyPr lIns="0" rIns="72000">
            <a:normAutofit/>
          </a:bodyPr>
          <a:lstStyle>
            <a:lvl1pPr>
              <a:lnSpc>
                <a:spcPct val="100000"/>
              </a:lnSpc>
              <a:spcBef>
                <a:spcPts val="600"/>
              </a:spcBef>
              <a:defRPr sz="1600"/>
            </a:lvl1pPr>
            <a:lvl2pPr>
              <a:lnSpc>
                <a:spcPct val="100000"/>
              </a:lnSpc>
              <a:spcBef>
                <a:spcPts val="600"/>
              </a:spcBef>
              <a:buClr>
                <a:srgbClr val="8996A0"/>
              </a:buClr>
              <a:defRPr sz="1600"/>
            </a:lvl2pPr>
            <a:lvl3pPr>
              <a:lnSpc>
                <a:spcPct val="100000"/>
              </a:lnSpc>
              <a:spcBef>
                <a:spcPts val="600"/>
              </a:spcBef>
              <a:buClr>
                <a:srgbClr val="8996A0"/>
              </a:buClr>
              <a:defRPr sz="1600"/>
            </a:lvl3pPr>
            <a:lvl4pPr>
              <a:lnSpc>
                <a:spcPct val="100000"/>
              </a:lnSpc>
              <a:spcBef>
                <a:spcPts val="600"/>
              </a:spcBef>
              <a:buClr>
                <a:srgbClr val="8996A0"/>
              </a:buClr>
              <a:defRPr sz="1600"/>
            </a:lvl4pPr>
            <a:lvl5pPr>
              <a:lnSpc>
                <a:spcPts val="1600"/>
              </a:lnSpc>
              <a:spcBef>
                <a:spcPts val="600"/>
              </a:spcBef>
              <a:buClr>
                <a:srgbClr val="8996A0"/>
              </a:buClr>
              <a:defRPr sz="1600"/>
            </a:lvl5p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p:txBody>
      </p:sp>
      <p:sp>
        <p:nvSpPr>
          <p:cNvPr id="11" name="Espace réservé du numéro de diapositive 5"/>
          <p:cNvSpPr>
            <a:spLocks noGrp="1"/>
          </p:cNvSpPr>
          <p:nvPr>
            <p:ph type="sldNum" sz="quarter" idx="12"/>
          </p:nvPr>
        </p:nvSpPr>
        <p:spPr>
          <a:xfrm>
            <a:off x="360040" y="6308725"/>
            <a:ext cx="323528" cy="360000"/>
          </a:xfrm>
          <a:prstGeom prst="rect">
            <a:avLst/>
          </a:prstGeom>
        </p:spPr>
        <p:txBody>
          <a:bodyPr/>
          <a:lstStyle/>
          <a:p>
            <a:fld id="{CCEA77D5-0B01-41C0-8AB2-471B057BD053}" type="slidenum">
              <a:rPr lang="en-CA" smtClean="0"/>
              <a:pPr/>
              <a:t>‹#›</a:t>
            </a:fld>
            <a:endParaRPr lang="en-CA" dirty="0"/>
          </a:p>
        </p:txBody>
      </p:sp>
      <p:sp>
        <p:nvSpPr>
          <p:cNvPr id="6"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Tree>
    <p:extLst>
      <p:ext uri="{BB962C8B-B14F-4D97-AF65-F5344CB8AC3E}">
        <p14:creationId xmlns:p14="http://schemas.microsoft.com/office/powerpoint/2010/main" val="88596358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3 - Empty">
    <p:bg>
      <p:bgRef idx="1001">
        <a:schemeClr val="bg1"/>
      </p:bgRef>
    </p:bg>
    <p:spTree>
      <p:nvGrpSpPr>
        <p:cNvPr id="1" name=""/>
        <p:cNvGrpSpPr/>
        <p:nvPr/>
      </p:nvGrpSpPr>
      <p:grpSpPr>
        <a:xfrm>
          <a:off x="0" y="0"/>
          <a:ext cx="0" cy="0"/>
          <a:chOff x="0" y="0"/>
          <a:chExt cx="0" cy="0"/>
        </a:xfrm>
      </p:grpSpPr>
      <p:sp>
        <p:nvSpPr>
          <p:cNvPr id="7" name="Rectangle à coins arrondis 6"/>
          <p:cNvSpPr/>
          <p:nvPr userDrawn="1"/>
        </p:nvSpPr>
        <p:spPr>
          <a:xfrm>
            <a:off x="5580112" y="476672"/>
            <a:ext cx="4104456" cy="4464000"/>
          </a:xfrm>
          <a:prstGeom prst="roundRect">
            <a:avLst/>
          </a:prstGeom>
          <a:noFill/>
          <a:ln w="203200">
            <a:solidFill>
              <a:srgbClr val="D3DC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noProof="0"/>
          </a:p>
        </p:txBody>
      </p:sp>
      <p:sp>
        <p:nvSpPr>
          <p:cNvPr id="2" name="Titre 1"/>
          <p:cNvSpPr>
            <a:spLocks noGrp="1"/>
          </p:cNvSpPr>
          <p:nvPr>
            <p:ph type="ctrTitle"/>
          </p:nvPr>
        </p:nvSpPr>
        <p:spPr>
          <a:xfrm>
            <a:off x="5846549" y="764705"/>
            <a:ext cx="3117939" cy="2016223"/>
          </a:xfrm>
        </p:spPr>
        <p:txBody>
          <a:bodyPr anchor="ctr" anchorCtr="0">
            <a:normAutofit/>
          </a:bodyPr>
          <a:lstStyle>
            <a:lvl1pPr>
              <a:defRPr sz="2400" cap="all" baseline="0">
                <a:solidFill>
                  <a:srgbClr val="808D97"/>
                </a:solidFill>
                <a:latin typeface="Arial Black" pitchFamily="34" charset="0"/>
              </a:defRPr>
            </a:lvl1pPr>
          </a:lstStyle>
          <a:p>
            <a:r>
              <a:rPr lang="en-US" noProof="0" smtClean="0"/>
              <a:t>Click to edit Master title style</a:t>
            </a:r>
            <a:endParaRPr lang="en-CA" noProof="0" dirty="0"/>
          </a:p>
        </p:txBody>
      </p:sp>
      <p:cxnSp>
        <p:nvCxnSpPr>
          <p:cNvPr id="11" name="Connecteur droit 10"/>
          <p:cNvCxnSpPr/>
          <p:nvPr userDrawn="1"/>
        </p:nvCxnSpPr>
        <p:spPr>
          <a:xfrm>
            <a:off x="6588224" y="620688"/>
            <a:ext cx="1800000" cy="0"/>
          </a:xfrm>
          <a:prstGeom prst="line">
            <a:avLst/>
          </a:prstGeom>
          <a:ln w="285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userDrawn="1"/>
        </p:nvCxnSpPr>
        <p:spPr>
          <a:xfrm>
            <a:off x="6588224" y="2708920"/>
            <a:ext cx="1800000" cy="0"/>
          </a:xfrm>
          <a:prstGeom prst="line">
            <a:avLst/>
          </a:prstGeom>
          <a:ln w="285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3" name="Espace réservé du contenu 12"/>
          <p:cNvSpPr>
            <a:spLocks noGrp="1"/>
          </p:cNvSpPr>
          <p:nvPr>
            <p:ph sz="quarter" idx="11"/>
          </p:nvPr>
        </p:nvSpPr>
        <p:spPr>
          <a:xfrm>
            <a:off x="6372200" y="2852936"/>
            <a:ext cx="2232247" cy="1799729"/>
          </a:xfrm>
        </p:spPr>
        <p:txBody>
          <a:bodyPr anchor="b" anchorCtr="0"/>
          <a:lstStyle>
            <a:lvl1pPr marL="0" indent="0" algn="ctr">
              <a:buNone/>
              <a:defRPr sz="1000" cap="all" baseline="0">
                <a:solidFill>
                  <a:srgbClr val="808D97"/>
                </a:solidFill>
              </a:defRPr>
            </a:lvl1pPr>
            <a:lvl2pPr>
              <a:defRPr sz="1000" cap="all" baseline="0">
                <a:solidFill>
                  <a:schemeClr val="bg1"/>
                </a:solidFill>
              </a:defRPr>
            </a:lvl2pPr>
            <a:lvl3pPr>
              <a:defRPr sz="1000" cap="all" baseline="0">
                <a:solidFill>
                  <a:schemeClr val="bg1"/>
                </a:solidFill>
              </a:defRPr>
            </a:lvl3pPr>
            <a:lvl4pPr>
              <a:defRPr sz="1000" cap="all" baseline="0">
                <a:solidFill>
                  <a:schemeClr val="bg1"/>
                </a:solidFill>
              </a:defRPr>
            </a:lvl4pPr>
            <a:lvl5pPr>
              <a:defRPr sz="1000" cap="all" baseline="0">
                <a:solidFill>
                  <a:schemeClr val="bg1"/>
                </a:solidFill>
              </a:defRPr>
            </a:lvl5pPr>
          </a:lstStyle>
          <a:p>
            <a:pPr lvl="0"/>
            <a:r>
              <a:rPr lang="en-US" noProof="0" smtClean="0"/>
              <a:t>Click to edit Master text styles</a:t>
            </a:r>
          </a:p>
        </p:txBody>
      </p:sp>
      <p:pic>
        <p:nvPicPr>
          <p:cNvPr id="14" name="Imag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60000" y="6093296"/>
            <a:ext cx="2393313" cy="752400"/>
          </a:xfrm>
          <a:prstGeom prst="rect">
            <a:avLst/>
          </a:prstGeom>
        </p:spPr>
      </p:pic>
      <p:sp>
        <p:nvSpPr>
          <p:cNvPr id="4" name="Espace réservé pour une image  3"/>
          <p:cNvSpPr>
            <a:spLocks noGrp="1"/>
          </p:cNvSpPr>
          <p:nvPr>
            <p:ph type="pic" sz="quarter" idx="12"/>
          </p:nvPr>
        </p:nvSpPr>
        <p:spPr>
          <a:xfrm>
            <a:off x="-36512" y="360000"/>
            <a:ext cx="5056188" cy="6164625"/>
          </a:xfrm>
        </p:spPr>
        <p:txBody>
          <a:bodyPr lIns="0" tIns="0"/>
          <a:lstStyle/>
          <a:p>
            <a:r>
              <a:rPr lang="en-US" smtClean="0"/>
              <a:t>Click icon to add picture</a:t>
            </a:r>
            <a:endParaRPr lang="fr-CA"/>
          </a:p>
        </p:txBody>
      </p:sp>
    </p:spTree>
    <p:extLst>
      <p:ext uri="{BB962C8B-B14F-4D97-AF65-F5344CB8AC3E}">
        <p14:creationId xmlns:p14="http://schemas.microsoft.com/office/powerpoint/2010/main" val="409494776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1_Vide">
    <p:spTree>
      <p:nvGrpSpPr>
        <p:cNvPr id="1" name=""/>
        <p:cNvGrpSpPr/>
        <p:nvPr/>
      </p:nvGrpSpPr>
      <p:grpSpPr>
        <a:xfrm>
          <a:off x="0" y="0"/>
          <a:ext cx="0" cy="0"/>
          <a:chOff x="0" y="0"/>
          <a:chExt cx="0" cy="0"/>
        </a:xfrm>
      </p:grpSpPr>
      <p:sp>
        <p:nvSpPr>
          <p:cNvPr id="3" name="Espace réservé du pied de page 2"/>
          <p:cNvSpPr>
            <a:spLocks noGrp="1"/>
          </p:cNvSpPr>
          <p:nvPr>
            <p:ph type="ftr" sz="quarter" idx="11"/>
          </p:nvPr>
        </p:nvSpPr>
        <p:spPr>
          <a:xfrm>
            <a:off x="3124200" y="6356350"/>
            <a:ext cx="2895600" cy="365125"/>
          </a:xfrm>
          <a:prstGeom prst="rect">
            <a:avLst/>
          </a:prstGeom>
        </p:spPr>
        <p:txBody>
          <a:bodyPr/>
          <a:lstStyle/>
          <a:p>
            <a:endParaRPr lang="fr-CA">
              <a:solidFill>
                <a:prstClr val="black"/>
              </a:solidFill>
            </a:endParaRPr>
          </a:p>
        </p:txBody>
      </p:sp>
      <p:sp>
        <p:nvSpPr>
          <p:cNvPr id="4" name="Espace réservé du numéro de diapositive 3"/>
          <p:cNvSpPr>
            <a:spLocks noGrp="1"/>
          </p:cNvSpPr>
          <p:nvPr>
            <p:ph type="sldNum" sz="quarter" idx="12"/>
          </p:nvPr>
        </p:nvSpPr>
        <p:spPr/>
        <p:txBody>
          <a:bodyPr/>
          <a:lstStyle/>
          <a:p>
            <a:fld id="{89A93721-A7E3-4E3B-BEAA-F100E0D8E961}" type="slidenum">
              <a:rPr lang="fr-CA" smtClean="0"/>
              <a:pPr/>
              <a:t>‹#›</a:t>
            </a:fld>
            <a:endParaRPr lang="fr-CA"/>
          </a:p>
        </p:txBody>
      </p:sp>
      <p:pic>
        <p:nvPicPr>
          <p:cNvPr id="5" name="Imag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
        <p:nvSpPr>
          <p:cNvPr id="9" name="Espace réservé du numéro de diapositive 5"/>
          <p:cNvSpPr txBox="1">
            <a:spLocks/>
          </p:cNvSpPr>
          <p:nvPr userDrawn="1"/>
        </p:nvSpPr>
        <p:spPr>
          <a:xfrm>
            <a:off x="-108520" y="6376243"/>
            <a:ext cx="576064" cy="365125"/>
          </a:xfrm>
          <a:prstGeom prst="rect">
            <a:avLst/>
          </a:prstGeom>
        </p:spPr>
        <p:txBody>
          <a:bodyPr vert="horz" lIns="0" tIns="45720" rIns="91440" bIns="45720" rtlCol="0" anchor="t" anchorCtr="0"/>
          <a:lstStyle>
            <a:defPPr>
              <a:defRPr lang="fr-FR"/>
            </a:defPPr>
            <a:lvl1pPr marL="0" algn="r" defTabSz="914400" rtl="0" eaLnBrk="1" latinLnBrk="0" hangingPunct="1">
              <a:defRPr sz="900" kern="1200">
                <a:solidFill>
                  <a:srgbClr val="808D97"/>
                </a:solidFill>
                <a:latin typeface="Arial Black"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A93721-A7E3-4E3B-BEAA-F100E0D8E961}" type="slidenum">
              <a:rPr lang="en-CA" smtClean="0"/>
              <a:pPr/>
              <a:t>‹#›</a:t>
            </a:fld>
            <a:endParaRPr lang="en-CA" dirty="0"/>
          </a:p>
        </p:txBody>
      </p:sp>
      <p:sp>
        <p:nvSpPr>
          <p:cNvPr id="14" name="Titre 1"/>
          <p:cNvSpPr>
            <a:spLocks noGrp="1"/>
          </p:cNvSpPr>
          <p:nvPr>
            <p:ph type="title"/>
          </p:nvPr>
        </p:nvSpPr>
        <p:spPr>
          <a:xfrm>
            <a:off x="457200" y="418654"/>
            <a:ext cx="8219256" cy="77809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Tree>
    <p:extLst>
      <p:ext uri="{BB962C8B-B14F-4D97-AF65-F5344CB8AC3E}">
        <p14:creationId xmlns:p14="http://schemas.microsoft.com/office/powerpoint/2010/main" val="3573229864"/>
      </p:ext>
    </p:extLst>
  </p:cSld>
  <p:clrMapOvr>
    <a:masterClrMapping/>
  </p:clrMapOvr>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2_Vide">
    <p:spTree>
      <p:nvGrpSpPr>
        <p:cNvPr id="1" name=""/>
        <p:cNvGrpSpPr/>
        <p:nvPr/>
      </p:nvGrpSpPr>
      <p:grpSpPr>
        <a:xfrm>
          <a:off x="0" y="0"/>
          <a:ext cx="0" cy="0"/>
          <a:chOff x="0" y="0"/>
          <a:chExt cx="0" cy="0"/>
        </a:xfrm>
      </p:grpSpPr>
      <p:sp>
        <p:nvSpPr>
          <p:cNvPr id="3" name="Espace réservé du pied de page 2"/>
          <p:cNvSpPr>
            <a:spLocks noGrp="1"/>
          </p:cNvSpPr>
          <p:nvPr>
            <p:ph type="ftr" sz="quarter" idx="11"/>
          </p:nvPr>
        </p:nvSpPr>
        <p:spPr>
          <a:xfrm>
            <a:off x="3124200" y="6356350"/>
            <a:ext cx="2895600" cy="365125"/>
          </a:xfrm>
          <a:prstGeom prst="rect">
            <a:avLst/>
          </a:prstGeom>
        </p:spPr>
        <p:txBody>
          <a:bodyPr/>
          <a:lstStyle/>
          <a:p>
            <a:endParaRPr lang="fr-CA">
              <a:solidFill>
                <a:prstClr val="black"/>
              </a:solidFill>
            </a:endParaRPr>
          </a:p>
        </p:txBody>
      </p:sp>
      <p:sp>
        <p:nvSpPr>
          <p:cNvPr id="4" name="Espace réservé du numéro de diapositive 3"/>
          <p:cNvSpPr>
            <a:spLocks noGrp="1"/>
          </p:cNvSpPr>
          <p:nvPr>
            <p:ph type="sldNum" sz="quarter" idx="12"/>
          </p:nvPr>
        </p:nvSpPr>
        <p:spPr/>
        <p:txBody>
          <a:bodyPr/>
          <a:lstStyle/>
          <a:p>
            <a:fld id="{89A93721-A7E3-4E3B-BEAA-F100E0D8E961}" type="slidenum">
              <a:rPr lang="fr-CA" smtClean="0"/>
              <a:pPr/>
              <a:t>‹#›</a:t>
            </a:fld>
            <a:endParaRPr lang="fr-CA"/>
          </a:p>
        </p:txBody>
      </p:sp>
      <p:pic>
        <p:nvPicPr>
          <p:cNvPr id="5" name="Imag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
        <p:nvSpPr>
          <p:cNvPr id="9" name="Espace réservé du numéro de diapositive 5"/>
          <p:cNvSpPr txBox="1">
            <a:spLocks/>
          </p:cNvSpPr>
          <p:nvPr userDrawn="1"/>
        </p:nvSpPr>
        <p:spPr>
          <a:xfrm>
            <a:off x="-108520" y="6376243"/>
            <a:ext cx="576064" cy="365125"/>
          </a:xfrm>
          <a:prstGeom prst="rect">
            <a:avLst/>
          </a:prstGeom>
        </p:spPr>
        <p:txBody>
          <a:bodyPr vert="horz" lIns="0" tIns="45720" rIns="91440" bIns="45720" rtlCol="0" anchor="t" anchorCtr="0"/>
          <a:lstStyle>
            <a:defPPr>
              <a:defRPr lang="fr-FR"/>
            </a:defPPr>
            <a:lvl1pPr marL="0" algn="r" defTabSz="914400" rtl="0" eaLnBrk="1" latinLnBrk="0" hangingPunct="1">
              <a:defRPr sz="900" kern="1200">
                <a:solidFill>
                  <a:srgbClr val="808D97"/>
                </a:solidFill>
                <a:latin typeface="Arial Black"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A93721-A7E3-4E3B-BEAA-F100E0D8E961}" type="slidenum">
              <a:rPr lang="en-CA" smtClean="0"/>
              <a:pPr/>
              <a:t>‹#›</a:t>
            </a:fld>
            <a:endParaRPr lang="en-CA" dirty="0"/>
          </a:p>
        </p:txBody>
      </p:sp>
      <p:sp>
        <p:nvSpPr>
          <p:cNvPr id="14" name="Titre 1"/>
          <p:cNvSpPr>
            <a:spLocks noGrp="1"/>
          </p:cNvSpPr>
          <p:nvPr>
            <p:ph type="title"/>
          </p:nvPr>
        </p:nvSpPr>
        <p:spPr>
          <a:xfrm>
            <a:off x="457200" y="418654"/>
            <a:ext cx="8219256" cy="77809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Tree>
    <p:extLst>
      <p:ext uri="{BB962C8B-B14F-4D97-AF65-F5344CB8AC3E}">
        <p14:creationId xmlns:p14="http://schemas.microsoft.com/office/powerpoint/2010/main" val="1046606028"/>
      </p:ext>
    </p:extLst>
  </p:cSld>
  <p:clrMapOvr>
    <a:masterClrMapping/>
  </p:clrMapOvr>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3_Vide">
    <p:spTree>
      <p:nvGrpSpPr>
        <p:cNvPr id="1" name=""/>
        <p:cNvGrpSpPr/>
        <p:nvPr/>
      </p:nvGrpSpPr>
      <p:grpSpPr>
        <a:xfrm>
          <a:off x="0" y="0"/>
          <a:ext cx="0" cy="0"/>
          <a:chOff x="0" y="0"/>
          <a:chExt cx="0" cy="0"/>
        </a:xfrm>
      </p:grpSpPr>
      <p:sp>
        <p:nvSpPr>
          <p:cNvPr id="3" name="Espace réservé du pied de page 2"/>
          <p:cNvSpPr>
            <a:spLocks noGrp="1"/>
          </p:cNvSpPr>
          <p:nvPr>
            <p:ph type="ftr" sz="quarter" idx="11"/>
          </p:nvPr>
        </p:nvSpPr>
        <p:spPr>
          <a:xfrm>
            <a:off x="3124200" y="6356350"/>
            <a:ext cx="2895600" cy="365125"/>
          </a:xfrm>
          <a:prstGeom prst="rect">
            <a:avLst/>
          </a:prstGeom>
        </p:spPr>
        <p:txBody>
          <a:bodyPr/>
          <a:lstStyle/>
          <a:p>
            <a:endParaRPr lang="fr-CA">
              <a:solidFill>
                <a:prstClr val="black"/>
              </a:solidFill>
            </a:endParaRPr>
          </a:p>
        </p:txBody>
      </p:sp>
      <p:sp>
        <p:nvSpPr>
          <p:cNvPr id="4" name="Espace réservé du numéro de diapositive 3"/>
          <p:cNvSpPr>
            <a:spLocks noGrp="1"/>
          </p:cNvSpPr>
          <p:nvPr>
            <p:ph type="sldNum" sz="quarter" idx="12"/>
          </p:nvPr>
        </p:nvSpPr>
        <p:spPr/>
        <p:txBody>
          <a:bodyPr/>
          <a:lstStyle/>
          <a:p>
            <a:fld id="{89A93721-A7E3-4E3B-BEAA-F100E0D8E961}" type="slidenum">
              <a:rPr lang="fr-CA" smtClean="0"/>
              <a:pPr/>
              <a:t>‹#›</a:t>
            </a:fld>
            <a:endParaRPr lang="fr-CA"/>
          </a:p>
        </p:txBody>
      </p:sp>
      <p:sp>
        <p:nvSpPr>
          <p:cNvPr id="9" name="Espace réservé du numéro de diapositive 5"/>
          <p:cNvSpPr txBox="1">
            <a:spLocks/>
          </p:cNvSpPr>
          <p:nvPr userDrawn="1"/>
        </p:nvSpPr>
        <p:spPr>
          <a:xfrm>
            <a:off x="-108520" y="6376243"/>
            <a:ext cx="576064" cy="365125"/>
          </a:xfrm>
          <a:prstGeom prst="rect">
            <a:avLst/>
          </a:prstGeom>
        </p:spPr>
        <p:txBody>
          <a:bodyPr vert="horz" lIns="0" tIns="45720" rIns="91440" bIns="45720" rtlCol="0" anchor="t" anchorCtr="0"/>
          <a:lstStyle>
            <a:defPPr>
              <a:defRPr lang="fr-FR"/>
            </a:defPPr>
            <a:lvl1pPr marL="0" algn="r" defTabSz="914400" rtl="0" eaLnBrk="1" latinLnBrk="0" hangingPunct="1">
              <a:defRPr sz="900" kern="1200">
                <a:solidFill>
                  <a:srgbClr val="808D97"/>
                </a:solidFill>
                <a:latin typeface="Arial Black"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A93721-A7E3-4E3B-BEAA-F100E0D8E961}" type="slidenum">
              <a:rPr lang="en-CA" smtClean="0"/>
              <a:pPr/>
              <a:t>‹#›</a:t>
            </a:fld>
            <a:endParaRPr lang="en-CA" dirty="0"/>
          </a:p>
        </p:txBody>
      </p:sp>
      <p:sp>
        <p:nvSpPr>
          <p:cNvPr id="14" name="Titre 1"/>
          <p:cNvSpPr>
            <a:spLocks noGrp="1"/>
          </p:cNvSpPr>
          <p:nvPr>
            <p:ph type="title"/>
          </p:nvPr>
        </p:nvSpPr>
        <p:spPr>
          <a:xfrm>
            <a:off x="457200" y="418654"/>
            <a:ext cx="8219256" cy="77809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Tree>
    <p:extLst>
      <p:ext uri="{BB962C8B-B14F-4D97-AF65-F5344CB8AC3E}">
        <p14:creationId xmlns:p14="http://schemas.microsoft.com/office/powerpoint/2010/main" val="2472953022"/>
      </p:ext>
    </p:extLst>
  </p:cSld>
  <p:clrMapOvr>
    <a:masterClrMapping/>
  </p:clrMapOvr>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4_Vide">
    <p:spTree>
      <p:nvGrpSpPr>
        <p:cNvPr id="1" name=""/>
        <p:cNvGrpSpPr/>
        <p:nvPr/>
      </p:nvGrpSpPr>
      <p:grpSpPr>
        <a:xfrm>
          <a:off x="0" y="0"/>
          <a:ext cx="0" cy="0"/>
          <a:chOff x="0" y="0"/>
          <a:chExt cx="0" cy="0"/>
        </a:xfrm>
      </p:grpSpPr>
      <p:sp>
        <p:nvSpPr>
          <p:cNvPr id="3" name="Espace réservé du pied de page 2"/>
          <p:cNvSpPr>
            <a:spLocks noGrp="1"/>
          </p:cNvSpPr>
          <p:nvPr>
            <p:ph type="ftr" sz="quarter" idx="11"/>
          </p:nvPr>
        </p:nvSpPr>
        <p:spPr>
          <a:xfrm>
            <a:off x="3124200" y="6356350"/>
            <a:ext cx="2895600" cy="365125"/>
          </a:xfrm>
          <a:prstGeom prst="rect">
            <a:avLst/>
          </a:prstGeom>
        </p:spPr>
        <p:txBody>
          <a:bodyPr/>
          <a:lstStyle/>
          <a:p>
            <a:endParaRPr lang="fr-CA">
              <a:solidFill>
                <a:prstClr val="black"/>
              </a:solidFill>
            </a:endParaRPr>
          </a:p>
        </p:txBody>
      </p:sp>
      <p:sp>
        <p:nvSpPr>
          <p:cNvPr id="4" name="Espace réservé du numéro de diapositive 3"/>
          <p:cNvSpPr>
            <a:spLocks noGrp="1"/>
          </p:cNvSpPr>
          <p:nvPr>
            <p:ph type="sldNum" sz="quarter" idx="12"/>
          </p:nvPr>
        </p:nvSpPr>
        <p:spPr/>
        <p:txBody>
          <a:bodyPr/>
          <a:lstStyle/>
          <a:p>
            <a:fld id="{89A93721-A7E3-4E3B-BEAA-F100E0D8E961}" type="slidenum">
              <a:rPr lang="fr-CA" smtClean="0"/>
              <a:pPr/>
              <a:t>‹#›</a:t>
            </a:fld>
            <a:endParaRPr lang="fr-CA"/>
          </a:p>
        </p:txBody>
      </p:sp>
      <p:pic>
        <p:nvPicPr>
          <p:cNvPr id="5" name="Imag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5191" y="6093296"/>
            <a:ext cx="2393313" cy="752400"/>
          </a:xfrm>
          <a:prstGeom prst="rect">
            <a:avLst/>
          </a:prstGeom>
        </p:spPr>
      </p:pic>
      <p:sp>
        <p:nvSpPr>
          <p:cNvPr id="9" name="Espace réservé du numéro de diapositive 5"/>
          <p:cNvSpPr txBox="1">
            <a:spLocks/>
          </p:cNvSpPr>
          <p:nvPr userDrawn="1"/>
        </p:nvSpPr>
        <p:spPr>
          <a:xfrm>
            <a:off x="-108520" y="6376243"/>
            <a:ext cx="576064" cy="365125"/>
          </a:xfrm>
          <a:prstGeom prst="rect">
            <a:avLst/>
          </a:prstGeom>
        </p:spPr>
        <p:txBody>
          <a:bodyPr vert="horz" lIns="0" tIns="45720" rIns="91440" bIns="45720" rtlCol="0" anchor="t" anchorCtr="0"/>
          <a:lstStyle>
            <a:defPPr>
              <a:defRPr lang="fr-FR"/>
            </a:defPPr>
            <a:lvl1pPr marL="0" algn="r" defTabSz="914400" rtl="0" eaLnBrk="1" latinLnBrk="0" hangingPunct="1">
              <a:defRPr sz="900" kern="1200">
                <a:solidFill>
                  <a:srgbClr val="808D97"/>
                </a:solidFill>
                <a:latin typeface="Arial Black"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A93721-A7E3-4E3B-BEAA-F100E0D8E961}" type="slidenum">
              <a:rPr lang="en-CA" smtClean="0"/>
              <a:pPr/>
              <a:t>‹#›</a:t>
            </a:fld>
            <a:endParaRPr lang="en-CA" dirty="0"/>
          </a:p>
        </p:txBody>
      </p:sp>
      <p:sp>
        <p:nvSpPr>
          <p:cNvPr id="14" name="Titre 1"/>
          <p:cNvSpPr>
            <a:spLocks noGrp="1"/>
          </p:cNvSpPr>
          <p:nvPr>
            <p:ph type="title"/>
          </p:nvPr>
        </p:nvSpPr>
        <p:spPr>
          <a:xfrm>
            <a:off x="457200" y="418654"/>
            <a:ext cx="8219256" cy="77809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Tree>
    <p:extLst>
      <p:ext uri="{BB962C8B-B14F-4D97-AF65-F5344CB8AC3E}">
        <p14:creationId xmlns:p14="http://schemas.microsoft.com/office/powerpoint/2010/main" val="979819868"/>
      </p:ext>
    </p:extLst>
  </p:cSld>
  <p:clrMapOvr>
    <a:masterClrMapping/>
  </p:clrMapOvr>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lnSpc>
                <a:spcPct val="100000"/>
              </a:lnSpc>
              <a:defRPr/>
            </a:lvl1pPr>
          </a:lstStyle>
          <a:p>
            <a:r>
              <a:rPr lang="en-CA" noProof="0" dirty="0" smtClean="0"/>
              <a:t>Click to edit title</a:t>
            </a:r>
            <a:endParaRPr lang="en-CA" dirty="0"/>
          </a:p>
        </p:txBody>
      </p:sp>
      <p:sp>
        <p:nvSpPr>
          <p:cNvPr id="3" name="Espace réservé du contenu 2"/>
          <p:cNvSpPr>
            <a:spLocks noGrp="1"/>
          </p:cNvSpPr>
          <p:nvPr>
            <p:ph idx="1" hasCustomPrompt="1"/>
          </p:nvPr>
        </p:nvSpPr>
        <p:spPr>
          <a:xfrm>
            <a:off x="350729" y="1196752"/>
            <a:ext cx="8397735" cy="4752528"/>
          </a:xfrm>
        </p:spPr>
        <p:txBody>
          <a:bodyPr lIns="0" rIns="72000"/>
          <a:lstStyle>
            <a:lvl1pPr>
              <a:lnSpc>
                <a:spcPct val="100000"/>
              </a:lnSpc>
              <a:spcBef>
                <a:spcPts val="600"/>
              </a:spcBef>
              <a:defRPr/>
            </a:lvl1pPr>
            <a:lvl2pPr>
              <a:lnSpc>
                <a:spcPct val="100000"/>
              </a:lnSpc>
              <a:buClr>
                <a:srgbClr val="808D97"/>
              </a:buClr>
              <a:defRPr/>
            </a:lvl2pPr>
            <a:lvl3pPr>
              <a:lnSpc>
                <a:spcPct val="100000"/>
              </a:lnSpc>
              <a:buClr>
                <a:srgbClr val="8996A0"/>
              </a:buClr>
              <a:defRPr sz="1200"/>
            </a:lvl3pPr>
            <a:lvl4pPr>
              <a:lnSpc>
                <a:spcPct val="100000"/>
              </a:lnSpc>
              <a:buClr>
                <a:srgbClr val="8996A0"/>
              </a:buClr>
              <a:defRPr sz="1200"/>
            </a:lvl4p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p:txBody>
      </p:sp>
      <p:sp>
        <p:nvSpPr>
          <p:cNvPr id="8" name="Espace réservé du numéro de diapositive 5"/>
          <p:cNvSpPr>
            <a:spLocks noGrp="1"/>
          </p:cNvSpPr>
          <p:nvPr>
            <p:ph type="sldNum" sz="quarter" idx="15"/>
          </p:nvPr>
        </p:nvSpPr>
        <p:spPr>
          <a:xfrm>
            <a:off x="360040" y="6309320"/>
            <a:ext cx="323528" cy="360000"/>
          </a:xfrm>
          <a:prstGeom prst="rect">
            <a:avLst/>
          </a:prstGeom>
        </p:spPr>
        <p:txBody>
          <a:bodyPr/>
          <a:lstStyle>
            <a:lvl1pPr>
              <a:lnSpc>
                <a:spcPct val="100000"/>
              </a:lnSpc>
              <a:defRPr/>
            </a:lvl1pPr>
          </a:lstStyle>
          <a:p>
            <a:fld id="{CCEA77D5-0B01-41C0-8AB2-471B057BD053}" type="slidenum">
              <a:rPr lang="en-CA" smtClean="0"/>
              <a:pPr/>
              <a:t>‹#›</a:t>
            </a:fld>
            <a:endParaRPr lang="en-CA" dirty="0"/>
          </a:p>
        </p:txBody>
      </p:sp>
      <p:sp>
        <p:nvSpPr>
          <p:cNvPr id="9" name="Text Placeholder 6"/>
          <p:cNvSpPr>
            <a:spLocks noGrp="1"/>
          </p:cNvSpPr>
          <p:nvPr>
            <p:ph type="body" sz="quarter" idx="16" hasCustomPrompt="1"/>
          </p:nvPr>
        </p:nvSpPr>
        <p:spPr>
          <a:xfrm>
            <a:off x="755576" y="6308725"/>
            <a:ext cx="6119887" cy="360363"/>
          </a:xfrm>
        </p:spPr>
        <p:txBody>
          <a:bodyPr anchor="ctr">
            <a:noAutofit/>
          </a:bodyPr>
          <a:lstStyle>
            <a:lvl1pPr>
              <a:lnSpc>
                <a:spcPct val="1000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dirty="0" smtClean="0"/>
              <a:t>Click to add notes</a:t>
            </a:r>
            <a:endParaRPr lang="en-CA" dirty="0"/>
          </a:p>
        </p:txBody>
      </p:sp>
    </p:spTree>
    <p:extLst>
      <p:ext uri="{BB962C8B-B14F-4D97-AF65-F5344CB8AC3E}">
        <p14:creationId xmlns:p14="http://schemas.microsoft.com/office/powerpoint/2010/main" val="101529393"/>
      </p:ext>
    </p:extLst>
  </p:cSld>
  <p:clrMapOvr>
    <a:masterClrMapping/>
  </p:clrMapOvr>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Q&amp;A">
    <p:spTree>
      <p:nvGrpSpPr>
        <p:cNvPr id="1" name=""/>
        <p:cNvGrpSpPr/>
        <p:nvPr/>
      </p:nvGrpSpPr>
      <p:grpSpPr>
        <a:xfrm>
          <a:off x="0" y="0"/>
          <a:ext cx="0" cy="0"/>
          <a:chOff x="0" y="0"/>
          <a:chExt cx="0" cy="0"/>
        </a:xfrm>
      </p:grpSpPr>
      <p:graphicFrame>
        <p:nvGraphicFramePr>
          <p:cNvPr id="14" name="Object 1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9624" name="think-cell Slide" r:id="rId7" imgW="360" imgH="360" progId="">
                  <p:embed/>
                </p:oleObj>
              </mc:Choice>
              <mc:Fallback>
                <p:oleObj name="think-cell Slide" r:id="rId7" imgW="360" imgH="360" progId="">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ctangle 6"/>
          <p:cNvSpPr>
            <a:spLocks noChangeArrowheads="1"/>
          </p:cNvSpPr>
          <p:nvPr userDrawn="1">
            <p:custDataLst>
              <p:tags r:id="rId3"/>
            </p:custDataLst>
          </p:nvPr>
        </p:nvSpPr>
        <p:spPr bwMode="auto">
          <a:xfrm>
            <a:off x="3059832" y="2758430"/>
            <a:ext cx="3528391" cy="1390650"/>
          </a:xfrm>
          <a:prstGeom prst="rect">
            <a:avLst/>
          </a:prstGeom>
          <a:solidFill>
            <a:schemeClr val="bg1">
              <a:alpha val="47842"/>
            </a:schemeClr>
          </a:solidFill>
          <a:ln w="9525">
            <a:noFill/>
            <a:miter lim="800000"/>
            <a:headEnd/>
            <a:tailEnd/>
          </a:ln>
        </p:spPr>
        <p:txBody>
          <a:bodyPr anchor="ct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CA" sz="7200" b="1" dirty="0" smtClean="0">
                <a:solidFill>
                  <a:srgbClr val="808D97"/>
                </a:solidFill>
              </a:rPr>
              <a:t>Q&amp;A</a:t>
            </a:r>
            <a:endParaRPr lang="en-CA" sz="7200" b="1" dirty="0">
              <a:solidFill>
                <a:srgbClr val="808D97"/>
              </a:solidFill>
            </a:endParaRPr>
          </a:p>
        </p:txBody>
      </p:sp>
      <p:sp>
        <p:nvSpPr>
          <p:cNvPr id="11" name="Espace réservé du numéro de diapositive 5"/>
          <p:cNvSpPr>
            <a:spLocks noGrp="1"/>
          </p:cNvSpPr>
          <p:nvPr>
            <p:ph type="sldNum" sz="quarter" idx="12"/>
            <p:custDataLst>
              <p:tags r:id="rId4"/>
            </p:custDataLst>
          </p:nvPr>
        </p:nvSpPr>
        <p:spPr>
          <a:xfrm>
            <a:off x="360040" y="6309320"/>
            <a:ext cx="323528" cy="360000"/>
          </a:xfrm>
          <a:prstGeom prst="rect">
            <a:avLst/>
          </a:prstGeom>
        </p:spPr>
        <p:txBody>
          <a:bodyPr/>
          <a:lstStyle/>
          <a:p>
            <a:fld id="{CCEA77D5-0B01-41C0-8AB2-471B057BD053}" type="slidenum">
              <a:rPr lang="en-CA" smtClean="0"/>
              <a:pPr/>
              <a:t>‹#›</a:t>
            </a:fld>
            <a:endParaRPr lang="en-CA"/>
          </a:p>
        </p:txBody>
      </p:sp>
      <p:sp>
        <p:nvSpPr>
          <p:cNvPr id="8" name="Rectangle à coins arrondis 7"/>
          <p:cNvSpPr/>
          <p:nvPr userDrawn="1">
            <p:custDataLst>
              <p:tags r:id="rId5"/>
            </p:custDataLst>
          </p:nvPr>
        </p:nvSpPr>
        <p:spPr>
          <a:xfrm>
            <a:off x="1475656" y="2780928"/>
            <a:ext cx="1512168" cy="1368152"/>
          </a:xfrm>
          <a:prstGeom prst="roundRect">
            <a:avLst/>
          </a:prstGeom>
          <a:solidFill>
            <a:srgbClr val="CC00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73050" indent="-273050" algn="ctr" defTabSz="1300163">
              <a:spcBef>
                <a:spcPct val="50000"/>
              </a:spcBef>
              <a:buClr>
                <a:srgbClr val="174A7C"/>
              </a:buClr>
            </a:pPr>
            <a:r>
              <a:rPr lang="en-CA" sz="7500" b="1" dirty="0" smtClean="0">
                <a:solidFill>
                  <a:prstClr val="white"/>
                </a:solidFill>
              </a:rPr>
              <a:t>?</a:t>
            </a:r>
            <a:endParaRPr lang="en-CA" sz="7500" b="1" dirty="0">
              <a:solidFill>
                <a:prstClr val="white"/>
              </a:solidFill>
            </a:endParaRPr>
          </a:p>
        </p:txBody>
      </p:sp>
    </p:spTree>
    <p:extLst>
      <p:ext uri="{BB962C8B-B14F-4D97-AF65-F5344CB8AC3E}">
        <p14:creationId xmlns:p14="http://schemas.microsoft.com/office/powerpoint/2010/main" val="36853561"/>
      </p:ext>
    </p:extLst>
  </p:cSld>
  <p:clrMapOvr>
    <a:masterClrMapping/>
  </p:clrMapOvr>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Legal page">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19256" cy="77809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57200" y="1435100"/>
            <a:ext cx="8229600" cy="4226148"/>
          </a:xfrm>
        </p:spPr>
        <p:txBody>
          <a:bodyPr lIns="0">
            <a:normAutofit/>
          </a:bodyPr>
          <a:lstStyle>
            <a:lvl1pPr>
              <a:lnSpc>
                <a:spcPts val="1600"/>
              </a:lnSpc>
              <a:spcBef>
                <a:spcPts val="600"/>
              </a:spcBef>
              <a:defRPr sz="1600" b="0"/>
            </a:lvl1pPr>
            <a:lvl2pPr>
              <a:lnSpc>
                <a:spcPts val="1600"/>
              </a:lnSpc>
              <a:spcBef>
                <a:spcPts val="600"/>
              </a:spcBef>
              <a:defRPr sz="1600"/>
            </a:lvl2pPr>
            <a:lvl3pPr>
              <a:lnSpc>
                <a:spcPts val="1600"/>
              </a:lnSpc>
              <a:spcBef>
                <a:spcPts val="600"/>
              </a:spcBef>
              <a:defRPr sz="1600"/>
            </a:lvl3pPr>
            <a:lvl4pPr>
              <a:lnSpc>
                <a:spcPts val="1600"/>
              </a:lnSpc>
              <a:spcBef>
                <a:spcPts val="600"/>
              </a:spcBef>
              <a:defRPr sz="1600"/>
            </a:lvl4pPr>
            <a:lvl5pPr>
              <a:lnSpc>
                <a:spcPts val="1600"/>
              </a:lnSpc>
              <a:spcBef>
                <a:spcPts val="600"/>
              </a:spcBef>
              <a:defRPr sz="100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5" name="Espace réservé du pied de page 4"/>
          <p:cNvSpPr>
            <a:spLocks noGrp="1"/>
          </p:cNvSpPr>
          <p:nvPr>
            <p:ph type="ftr" sz="quarter" idx="11"/>
          </p:nvPr>
        </p:nvSpPr>
        <p:spPr>
          <a:xfrm>
            <a:off x="467544" y="6376243"/>
            <a:ext cx="1944216" cy="365125"/>
          </a:xfrm>
          <a:prstGeom prst="rect">
            <a:avLst/>
          </a:prstGeom>
        </p:spPr>
        <p:txBody>
          <a:bodyPr lIns="0" anchor="t" anchorCtr="0"/>
          <a:lstStyle>
            <a:lvl1pPr algn="l">
              <a:defRPr sz="700" cap="all" baseline="0"/>
            </a:lvl1pPr>
          </a:lstStyle>
          <a:p>
            <a:r>
              <a:rPr lang="en-CA" dirty="0" smtClean="0">
                <a:solidFill>
                  <a:prstClr val="black"/>
                </a:solidFill>
              </a:rPr>
              <a:t>EXAMPLE OF A LONG SECTION TITLE FOR PRESENTATION</a:t>
            </a:r>
            <a:endParaRPr lang="en-CA" dirty="0">
              <a:solidFill>
                <a:prstClr val="black"/>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spTree>
    <p:extLst>
      <p:ext uri="{BB962C8B-B14F-4D97-AF65-F5344CB8AC3E}">
        <p14:creationId xmlns:p14="http://schemas.microsoft.com/office/powerpoint/2010/main" val="3022954791"/>
      </p:ext>
    </p:extLst>
  </p:cSld>
  <p:clrMapOvr>
    <a:masterClrMapping/>
  </p:clrMapOvr>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End">
    <p:bg>
      <p:bgRef idx="1001">
        <a:schemeClr val="bg1"/>
      </p:bgRef>
    </p:bg>
    <p:spTree>
      <p:nvGrpSpPr>
        <p:cNvPr id="1" name=""/>
        <p:cNvGrpSpPr/>
        <p:nvPr/>
      </p:nvGrpSpPr>
      <p:grpSpPr>
        <a:xfrm>
          <a:off x="0" y="0"/>
          <a:ext cx="0" cy="0"/>
          <a:chOff x="0" y="0"/>
          <a:chExt cx="0" cy="0"/>
        </a:xfrm>
      </p:grpSpPr>
      <p:sp>
        <p:nvSpPr>
          <p:cNvPr id="4" name="Rectangle 3"/>
          <p:cNvSpPr/>
          <p:nvPr userDrawn="1"/>
        </p:nvSpPr>
        <p:spPr>
          <a:xfrm>
            <a:off x="6732240" y="6165304"/>
            <a:ext cx="2088232"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2" name="Rectangle 1"/>
          <p:cNvSpPr/>
          <p:nvPr userDrawn="1"/>
        </p:nvSpPr>
        <p:spPr>
          <a:xfrm>
            <a:off x="0" y="260648"/>
            <a:ext cx="9144000" cy="5904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prstClr val="white"/>
              </a:solidFill>
            </a:endParaRPr>
          </a:p>
        </p:txBody>
      </p:sp>
      <p:pic>
        <p:nvPicPr>
          <p:cNvPr id="5" name="Image 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993392"/>
            <a:ext cx="9144000" cy="2871216"/>
          </a:xfrm>
          <a:prstGeom prst="rect">
            <a:avLst/>
          </a:prstGeom>
        </p:spPr>
      </p:pic>
    </p:spTree>
    <p:extLst>
      <p:ext uri="{BB962C8B-B14F-4D97-AF65-F5344CB8AC3E}">
        <p14:creationId xmlns:p14="http://schemas.microsoft.com/office/powerpoint/2010/main" val="334321654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Text 1">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19256" cy="41805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57200" y="1278000"/>
            <a:ext cx="8229600" cy="4671950"/>
          </a:xfrm>
        </p:spPr>
        <p:txBody>
          <a:bodyPr lIns="0">
            <a:normAutofit/>
          </a:bodyPr>
          <a:lstStyle>
            <a:lvl1pPr>
              <a:lnSpc>
                <a:spcPts val="1600"/>
              </a:lnSpc>
              <a:spcBef>
                <a:spcPts val="600"/>
              </a:spcBef>
              <a:defRPr sz="1200" b="0"/>
            </a:lvl1pPr>
            <a:lvl2pPr>
              <a:lnSpc>
                <a:spcPts val="1600"/>
              </a:lnSpc>
              <a:spcBef>
                <a:spcPts val="600"/>
              </a:spcBef>
              <a:defRPr sz="1200"/>
            </a:lvl2pPr>
            <a:lvl3pPr>
              <a:lnSpc>
                <a:spcPts val="1600"/>
              </a:lnSpc>
              <a:spcBef>
                <a:spcPts val="600"/>
              </a:spcBef>
              <a:defRPr sz="1200"/>
            </a:lvl3pPr>
            <a:lvl4pPr>
              <a:lnSpc>
                <a:spcPts val="1600"/>
              </a:lnSpc>
              <a:spcBef>
                <a:spcPts val="600"/>
              </a:spcBef>
              <a:defRPr sz="1200"/>
            </a:lvl4pPr>
            <a:lvl5pPr>
              <a:lnSpc>
                <a:spcPts val="1600"/>
              </a:lnSpc>
              <a:spcBef>
                <a:spcPts val="600"/>
              </a:spcBef>
              <a:defRPr sz="120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Espace réservé du pied de page 4"/>
          <p:cNvSpPr>
            <a:spLocks noGrp="1"/>
          </p:cNvSpPr>
          <p:nvPr>
            <p:ph type="ftr" sz="quarter" idx="11"/>
          </p:nvPr>
        </p:nvSpPr>
        <p:spPr>
          <a:xfrm>
            <a:off x="467544" y="6376243"/>
            <a:ext cx="1944216" cy="365125"/>
          </a:xfrm>
          <a:prstGeom prst="rect">
            <a:avLst/>
          </a:prstGeom>
        </p:spPr>
        <p:txBody>
          <a:bodyPr lIns="0" anchor="t" anchorCtr="0"/>
          <a:lstStyle>
            <a:lvl1pPr algn="l">
              <a:defRPr sz="700" cap="all" baseline="0"/>
            </a:lvl1pPr>
          </a:lstStyle>
          <a:p>
            <a:endParaRPr lang="en-CA">
              <a:solidFill>
                <a:prstClr val="black"/>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sp>
        <p:nvSpPr>
          <p:cNvPr id="14" name="Espace réservé du contenu 13"/>
          <p:cNvSpPr>
            <a:spLocks noGrp="1"/>
          </p:cNvSpPr>
          <p:nvPr>
            <p:ph sz="quarter" idx="13"/>
          </p:nvPr>
        </p:nvSpPr>
        <p:spPr>
          <a:xfrm>
            <a:off x="457200" y="836712"/>
            <a:ext cx="8203428" cy="288032"/>
          </a:xfrm>
        </p:spPr>
        <p:txBody>
          <a:bodyPr lIns="0">
            <a:noAutofit/>
          </a:bodyPr>
          <a:lstStyle>
            <a:lvl1pPr>
              <a:defRPr sz="1600" b="1" cap="all" baseline="0">
                <a:solidFill>
                  <a:srgbClr val="808D97"/>
                </a:solidFill>
              </a:defRPr>
            </a:lvl1pPr>
          </a:lstStyle>
          <a:p>
            <a:pPr lvl="0"/>
            <a:r>
              <a:rPr lang="en-US" noProof="0" smtClean="0"/>
              <a:t>Click to edit Master text styles</a:t>
            </a:r>
          </a:p>
        </p:txBody>
      </p:sp>
    </p:spTree>
    <p:extLst>
      <p:ext uri="{BB962C8B-B14F-4D97-AF65-F5344CB8AC3E}">
        <p14:creationId xmlns:p14="http://schemas.microsoft.com/office/powerpoint/2010/main" val="296496681"/>
      </p:ext>
    </p:extLst>
  </p:cSld>
  <p:clrMapOvr>
    <a:masterClrMapping/>
  </p:clrMapOvr>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Graph 3">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348880"/>
            <a:ext cx="8229600" cy="3240360"/>
          </a:xfrm>
        </p:spPr>
        <p:txBody>
          <a:bodyPr lIns="0">
            <a:normAutofit/>
          </a:bodyPr>
          <a:lstStyle>
            <a:lvl1pPr>
              <a:lnSpc>
                <a:spcPts val="2000"/>
              </a:lnSpc>
              <a:spcBef>
                <a:spcPts val="600"/>
              </a:spcBef>
              <a:defRPr sz="1300" b="0"/>
            </a:lvl1pPr>
            <a:lvl2pPr>
              <a:lnSpc>
                <a:spcPts val="1600"/>
              </a:lnSpc>
              <a:spcBef>
                <a:spcPts val="600"/>
              </a:spcBef>
              <a:defRPr sz="1300"/>
            </a:lvl2pPr>
            <a:lvl3pPr>
              <a:lnSpc>
                <a:spcPts val="1600"/>
              </a:lnSpc>
              <a:spcBef>
                <a:spcPts val="600"/>
              </a:spcBef>
              <a:defRPr sz="1300"/>
            </a:lvl3pPr>
            <a:lvl4pPr>
              <a:lnSpc>
                <a:spcPts val="1600"/>
              </a:lnSpc>
              <a:spcBef>
                <a:spcPts val="600"/>
              </a:spcBef>
              <a:defRPr sz="1300"/>
            </a:lvl4pPr>
            <a:lvl5pPr>
              <a:lnSpc>
                <a:spcPts val="1600"/>
              </a:lnSpc>
              <a:spcBef>
                <a:spcPts val="600"/>
              </a:spcBef>
              <a:defRPr sz="130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a:p>
        </p:txBody>
      </p:sp>
      <p:sp>
        <p:nvSpPr>
          <p:cNvPr id="5" name="Espace réservé du pied de page 4"/>
          <p:cNvSpPr>
            <a:spLocks noGrp="1"/>
          </p:cNvSpPr>
          <p:nvPr>
            <p:ph type="ftr" sz="quarter" idx="11"/>
          </p:nvPr>
        </p:nvSpPr>
        <p:spPr>
          <a:xfrm>
            <a:off x="467544" y="6376243"/>
            <a:ext cx="1944216" cy="365125"/>
          </a:xfrm>
          <a:prstGeom prst="rect">
            <a:avLst/>
          </a:prstGeom>
        </p:spPr>
        <p:txBody>
          <a:bodyPr lIns="0" anchor="t" anchorCtr="0"/>
          <a:lstStyle>
            <a:lvl1pPr algn="l">
              <a:defRPr sz="700" cap="all" baseline="0"/>
            </a:lvl1pPr>
          </a:lstStyle>
          <a:p>
            <a:endParaRPr lang="en-CA">
              <a:solidFill>
                <a:prstClr val="black"/>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sp>
        <p:nvSpPr>
          <p:cNvPr id="14" name="Espace réservé du contenu 13"/>
          <p:cNvSpPr>
            <a:spLocks noGrp="1"/>
          </p:cNvSpPr>
          <p:nvPr>
            <p:ph sz="quarter" idx="13"/>
          </p:nvPr>
        </p:nvSpPr>
        <p:spPr>
          <a:xfrm>
            <a:off x="457200" y="836712"/>
            <a:ext cx="8207375" cy="360040"/>
          </a:xfrm>
        </p:spPr>
        <p:txBody>
          <a:bodyPr lIns="0">
            <a:noAutofit/>
          </a:bodyPr>
          <a:lstStyle>
            <a:lvl1pPr>
              <a:defRPr sz="2000" b="1" cap="all" baseline="0">
                <a:solidFill>
                  <a:srgbClr val="808D97"/>
                </a:solidFill>
              </a:defRPr>
            </a:lvl1pPr>
          </a:lstStyle>
          <a:p>
            <a:pPr lvl="0"/>
            <a:r>
              <a:rPr lang="en-US" noProof="0" smtClean="0"/>
              <a:t>Click to edit Master text styles</a:t>
            </a:r>
          </a:p>
        </p:txBody>
      </p:sp>
      <p:sp>
        <p:nvSpPr>
          <p:cNvPr id="7" name="Espace réservé du texte 6"/>
          <p:cNvSpPr>
            <a:spLocks noGrp="1"/>
          </p:cNvSpPr>
          <p:nvPr>
            <p:ph type="body" sz="quarter" idx="14"/>
          </p:nvPr>
        </p:nvSpPr>
        <p:spPr>
          <a:xfrm>
            <a:off x="468313" y="1628899"/>
            <a:ext cx="8207375" cy="359941"/>
          </a:xfrm>
        </p:spPr>
        <p:txBody>
          <a:bodyPr lIns="0"/>
          <a:lstStyle>
            <a:lvl1pPr algn="ctr">
              <a:spcBef>
                <a:spcPts val="0"/>
              </a:spcBef>
              <a:defRPr sz="1500" b="1" cap="all" baseline="0">
                <a:solidFill>
                  <a:srgbClr val="808D97"/>
                </a:solidFill>
              </a:defRPr>
            </a:lvl1pPr>
            <a:lvl2pPr marL="216000" indent="0">
              <a:buNone/>
              <a:defRPr/>
            </a:lvl2pPr>
          </a:lstStyle>
          <a:p>
            <a:pPr lvl="0"/>
            <a:r>
              <a:rPr lang="en-US" noProof="0" smtClean="0"/>
              <a:t>Click to edit Master text styles</a:t>
            </a:r>
          </a:p>
        </p:txBody>
      </p:sp>
      <p:sp>
        <p:nvSpPr>
          <p:cNvPr id="9" name="Espace réservé du texte 8"/>
          <p:cNvSpPr>
            <a:spLocks noGrp="1"/>
          </p:cNvSpPr>
          <p:nvPr>
            <p:ph type="body" sz="quarter" idx="15"/>
          </p:nvPr>
        </p:nvSpPr>
        <p:spPr>
          <a:xfrm>
            <a:off x="467544" y="5733480"/>
            <a:ext cx="8208144" cy="287808"/>
          </a:xfrm>
        </p:spPr>
        <p:txBody>
          <a:bodyPr lIns="0">
            <a:normAutofit/>
          </a:bodyPr>
          <a:lstStyle>
            <a:lvl1pPr>
              <a:defRPr sz="600" i="1">
                <a:solidFill>
                  <a:srgbClr val="808D97"/>
                </a:solidFill>
              </a:defRPr>
            </a:lvl1pPr>
          </a:lstStyle>
          <a:p>
            <a:pPr lvl="0"/>
            <a:r>
              <a:rPr lang="en-US" noProof="0" smtClean="0"/>
              <a:t>Click to edit Master text styles</a:t>
            </a:r>
          </a:p>
        </p:txBody>
      </p:sp>
      <p:sp>
        <p:nvSpPr>
          <p:cNvPr id="4" name="Title 3"/>
          <p:cNvSpPr>
            <a:spLocks noGrp="1"/>
          </p:cNvSpPr>
          <p:nvPr>
            <p:ph type="title"/>
          </p:nvPr>
        </p:nvSpPr>
        <p:spPr/>
        <p:txBody>
          <a:bodyPr/>
          <a:lstStyle/>
          <a:p>
            <a:r>
              <a:rPr lang="en-US" smtClean="0"/>
              <a:t>Click to edit Master title style</a:t>
            </a:r>
            <a:endParaRPr lang="fr-CA"/>
          </a:p>
        </p:txBody>
      </p:sp>
    </p:spTree>
    <p:extLst>
      <p:ext uri="{BB962C8B-B14F-4D97-AF65-F5344CB8AC3E}">
        <p14:creationId xmlns:p14="http://schemas.microsoft.com/office/powerpoint/2010/main" val="72301263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4">
    <p:bg>
      <p:bgRef idx="1001">
        <a:schemeClr val="bg1"/>
      </p:bgRef>
    </p:bg>
    <p:spTree>
      <p:nvGrpSpPr>
        <p:cNvPr id="1" name=""/>
        <p:cNvGrpSpPr/>
        <p:nvPr/>
      </p:nvGrpSpPr>
      <p:grpSpPr>
        <a:xfrm>
          <a:off x="0" y="0"/>
          <a:ext cx="0" cy="0"/>
          <a:chOff x="0" y="0"/>
          <a:chExt cx="0" cy="0"/>
        </a:xfrm>
      </p:grpSpPr>
      <p:sp>
        <p:nvSpPr>
          <p:cNvPr id="6" name="Rectangle à coins arrondis 5"/>
          <p:cNvSpPr/>
          <p:nvPr userDrawn="1"/>
        </p:nvSpPr>
        <p:spPr>
          <a:xfrm>
            <a:off x="5484276" y="228600"/>
            <a:ext cx="4272299" cy="6400800"/>
          </a:xfrm>
          <a:prstGeom prst="roundRect">
            <a:avLst/>
          </a:prstGeom>
          <a:ln w="203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noProof="0"/>
          </a:p>
        </p:txBody>
      </p:sp>
      <p:sp>
        <p:nvSpPr>
          <p:cNvPr id="5" name="Espace réservé pour une image  4"/>
          <p:cNvSpPr>
            <a:spLocks noGrp="1"/>
          </p:cNvSpPr>
          <p:nvPr>
            <p:ph type="pic" sz="quarter" idx="10"/>
          </p:nvPr>
        </p:nvSpPr>
        <p:spPr>
          <a:xfrm>
            <a:off x="1" y="1268760"/>
            <a:ext cx="5056094" cy="5589240"/>
          </a:xfrm>
        </p:spPr>
        <p:txBody>
          <a:bodyPr/>
          <a:lstStyle/>
          <a:p>
            <a:r>
              <a:rPr lang="en-US" noProof="0" smtClean="0"/>
              <a:t>Click icon to add picture</a:t>
            </a:r>
            <a:endParaRPr lang="en-CA" noProof="0"/>
          </a:p>
        </p:txBody>
      </p:sp>
      <p:sp>
        <p:nvSpPr>
          <p:cNvPr id="2" name="Titre 1"/>
          <p:cNvSpPr>
            <a:spLocks noGrp="1"/>
          </p:cNvSpPr>
          <p:nvPr>
            <p:ph type="ctrTitle"/>
          </p:nvPr>
        </p:nvSpPr>
        <p:spPr>
          <a:xfrm>
            <a:off x="5652120" y="836712"/>
            <a:ext cx="3312368" cy="2376264"/>
          </a:xfrm>
        </p:spPr>
        <p:txBody>
          <a:bodyPr anchor="ctr" anchorCtr="0">
            <a:normAutofit/>
          </a:bodyPr>
          <a:lstStyle>
            <a:lvl1pPr>
              <a:defRPr sz="2400" cap="all" baseline="0">
                <a:solidFill>
                  <a:schemeClr val="bg1"/>
                </a:solidFill>
                <a:latin typeface="Arial Black" pitchFamily="34" charset="0"/>
              </a:defRPr>
            </a:lvl1pPr>
          </a:lstStyle>
          <a:p>
            <a:r>
              <a:rPr lang="en-US" noProof="0" smtClean="0"/>
              <a:t>Click to edit Master title style</a:t>
            </a:r>
            <a:endParaRPr lang="en-CA" noProof="0" dirty="0"/>
          </a:p>
        </p:txBody>
      </p:sp>
      <p:pic>
        <p:nvPicPr>
          <p:cNvPr id="10" name="Imag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20000" y="5733256"/>
            <a:ext cx="2393314" cy="752400"/>
          </a:xfrm>
          <a:prstGeom prst="rect">
            <a:avLst/>
          </a:prstGeom>
        </p:spPr>
      </p:pic>
      <p:sp>
        <p:nvSpPr>
          <p:cNvPr id="11" name="Espace réservé du contenu 12"/>
          <p:cNvSpPr>
            <a:spLocks noGrp="1"/>
          </p:cNvSpPr>
          <p:nvPr>
            <p:ph sz="quarter" idx="11"/>
          </p:nvPr>
        </p:nvSpPr>
        <p:spPr>
          <a:xfrm>
            <a:off x="6300192" y="3356992"/>
            <a:ext cx="2181834" cy="2289791"/>
          </a:xfrm>
        </p:spPr>
        <p:txBody>
          <a:bodyPr anchor="b" anchorCtr="0"/>
          <a:lstStyle>
            <a:lvl1pPr marL="0" indent="0">
              <a:buNone/>
              <a:defRPr sz="1000" cap="all" baseline="0">
                <a:solidFill>
                  <a:schemeClr val="bg1"/>
                </a:solidFill>
              </a:defRPr>
            </a:lvl1pPr>
            <a:lvl2pPr>
              <a:defRPr sz="1000" cap="all" baseline="0">
                <a:solidFill>
                  <a:schemeClr val="bg1"/>
                </a:solidFill>
              </a:defRPr>
            </a:lvl2pPr>
            <a:lvl3pPr>
              <a:defRPr sz="1000" cap="all" baseline="0">
                <a:solidFill>
                  <a:schemeClr val="bg1"/>
                </a:solidFill>
              </a:defRPr>
            </a:lvl3pPr>
            <a:lvl4pPr>
              <a:defRPr sz="1000" cap="all" baseline="0">
                <a:solidFill>
                  <a:schemeClr val="bg1"/>
                </a:solidFill>
              </a:defRPr>
            </a:lvl4pPr>
            <a:lvl5pPr>
              <a:defRPr sz="1000" cap="all" baseline="0">
                <a:solidFill>
                  <a:schemeClr val="bg1"/>
                </a:solidFill>
              </a:defRPr>
            </a:lvl5pPr>
          </a:lstStyle>
          <a:p>
            <a:pPr lvl="0"/>
            <a:r>
              <a:rPr lang="en-US" noProof="0" smtClean="0"/>
              <a:t>Click to edit Master text styles</a:t>
            </a:r>
          </a:p>
        </p:txBody>
      </p:sp>
    </p:spTree>
    <p:extLst>
      <p:ext uri="{BB962C8B-B14F-4D97-AF65-F5344CB8AC3E}">
        <p14:creationId xmlns:p14="http://schemas.microsoft.com/office/powerpoint/2010/main" val="193452005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cSld name="1_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CA"/>
          </a:p>
        </p:txBody>
      </p:sp>
      <p:sp>
        <p:nvSpPr>
          <p:cNvPr id="3" name="Espace réservé de la date 2"/>
          <p:cNvSpPr>
            <a:spLocks noGrp="1"/>
          </p:cNvSpPr>
          <p:nvPr>
            <p:ph type="dt" sz="half" idx="10"/>
          </p:nvPr>
        </p:nvSpPr>
        <p:spPr>
          <a:xfrm>
            <a:off x="457200" y="6356350"/>
            <a:ext cx="2133600" cy="365125"/>
          </a:xfrm>
          <a:prstGeom prst="rect">
            <a:avLst/>
          </a:prstGeom>
        </p:spPr>
        <p:txBody>
          <a:bodyPr/>
          <a:lstStyle/>
          <a:p>
            <a:endParaRPr lang="fr-CA">
              <a:solidFill>
                <a:prstClr val="black">
                  <a:tint val="75000"/>
                </a:prstClr>
              </a:solidFill>
            </a:endParaRPr>
          </a:p>
        </p:txBody>
      </p:sp>
      <p:sp>
        <p:nvSpPr>
          <p:cNvPr id="4" name="Espace réservé du pied de page 3"/>
          <p:cNvSpPr>
            <a:spLocks noGrp="1"/>
          </p:cNvSpPr>
          <p:nvPr>
            <p:ph type="ftr" sz="quarter" idx="11"/>
          </p:nvPr>
        </p:nvSpPr>
        <p:spPr>
          <a:xfrm>
            <a:off x="3124200" y="6356350"/>
            <a:ext cx="2895600" cy="365125"/>
          </a:xfrm>
          <a:prstGeom prst="rect">
            <a:avLst/>
          </a:prstGeom>
        </p:spPr>
        <p:txBody>
          <a:bodyPr/>
          <a:lstStyle/>
          <a:p>
            <a:endParaRPr lang="fr-CA">
              <a:solidFill>
                <a:prstClr val="black">
                  <a:tint val="75000"/>
                </a:prstClr>
              </a:solidFill>
            </a:endParaRPr>
          </a:p>
        </p:txBody>
      </p:sp>
      <p:sp>
        <p:nvSpPr>
          <p:cNvPr id="5" name="Espace réservé du numéro de diapositive 4"/>
          <p:cNvSpPr>
            <a:spLocks noGrp="1"/>
          </p:cNvSpPr>
          <p:nvPr>
            <p:ph type="sldNum" sz="quarter" idx="12"/>
          </p:nvPr>
        </p:nvSpPr>
        <p:spPr/>
        <p:txBody>
          <a:bodyPr/>
          <a:lstStyle/>
          <a:p>
            <a:fld id="{89A93721-A7E3-4E3B-BEAA-F100E0D8E961}" type="slidenum">
              <a:rPr lang="fr-CA" smtClean="0">
                <a:solidFill>
                  <a:prstClr val="black">
                    <a:tint val="75000"/>
                  </a:prstClr>
                </a:solidFill>
              </a:rPr>
              <a:pPr/>
              <a:t>‹#›</a:t>
            </a:fld>
            <a:endParaRPr lang="fr-CA">
              <a:solidFill>
                <a:prstClr val="black">
                  <a:tint val="75000"/>
                </a:prstClr>
              </a:solidFill>
            </a:endParaRPr>
          </a:p>
        </p:txBody>
      </p:sp>
    </p:spTree>
    <p:extLst>
      <p:ext uri="{BB962C8B-B14F-4D97-AF65-F5344CB8AC3E}">
        <p14:creationId xmlns:p14="http://schemas.microsoft.com/office/powerpoint/2010/main" val="562201084"/>
      </p:ext>
    </p:extLst>
  </p:cSld>
  <p:clrMapOvr>
    <a:masterClrMapping/>
  </p:clrMapOvr>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203200" y="0"/>
            <a:ext cx="8737600" cy="773113"/>
          </a:xfrm>
        </p:spPr>
        <p:txBody>
          <a:bodyPr/>
          <a:lstStyle/>
          <a:p>
            <a:r>
              <a:rPr lang="en-US" smtClean="0"/>
              <a:t>Click to edit Master title style</a:t>
            </a:r>
            <a:endParaRPr lang="fr-CA"/>
          </a:p>
        </p:txBody>
      </p:sp>
      <p:sp>
        <p:nvSpPr>
          <p:cNvPr id="3" name="Chart Placeholder 2"/>
          <p:cNvSpPr>
            <a:spLocks noGrp="1"/>
          </p:cNvSpPr>
          <p:nvPr>
            <p:ph type="chart" idx="1"/>
          </p:nvPr>
        </p:nvSpPr>
        <p:spPr>
          <a:xfrm>
            <a:off x="714375" y="1190625"/>
            <a:ext cx="7715250" cy="4672013"/>
          </a:xfrm>
        </p:spPr>
        <p:txBody>
          <a:bodyPr/>
          <a:lstStyle/>
          <a:p>
            <a:pPr lvl="0"/>
            <a:endParaRPr lang="fr-CA" noProof="0" smtClean="0"/>
          </a:p>
        </p:txBody>
      </p:sp>
      <p:sp>
        <p:nvSpPr>
          <p:cNvPr id="4" name="Rectangle 18"/>
          <p:cNvSpPr>
            <a:spLocks noGrp="1" noChangeArrowheads="1"/>
          </p:cNvSpPr>
          <p:nvPr>
            <p:ph type="ftr" sz="quarter" idx="10"/>
          </p:nvPr>
        </p:nvSpPr>
        <p:spPr>
          <a:xfrm>
            <a:off x="3124200" y="6356350"/>
            <a:ext cx="2895600" cy="365125"/>
          </a:xfrm>
          <a:prstGeom prst="rect">
            <a:avLst/>
          </a:prstGeom>
          <a:ln/>
        </p:spPr>
        <p:txBody>
          <a:bodyPr/>
          <a:lstStyle>
            <a:lvl1pPr>
              <a:defRPr/>
            </a:lvl1pPr>
          </a:lstStyle>
          <a:p>
            <a:pPr>
              <a:defRPr/>
            </a:pPr>
            <a:endParaRPr lang="en-US">
              <a:solidFill>
                <a:prstClr val="black">
                  <a:tint val="75000"/>
                </a:prstClr>
              </a:solidFill>
            </a:endParaRPr>
          </a:p>
        </p:txBody>
      </p:sp>
    </p:spTree>
    <p:extLst>
      <p:ext uri="{BB962C8B-B14F-4D97-AF65-F5344CB8AC3E}">
        <p14:creationId xmlns:p14="http://schemas.microsoft.com/office/powerpoint/2010/main" val="3856860360"/>
      </p:ext>
    </p:extLst>
  </p:cSld>
  <p:clrMapOvr>
    <a:masterClrMapping/>
  </p:clrMapOvr>
  <p:transition/>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solidFill>
                <a:prstClr val="black"/>
              </a:solidFill>
            </a:endParaRPr>
          </a:p>
        </p:txBody>
      </p:sp>
      <p:sp>
        <p:nvSpPr>
          <p:cNvPr id="6" name="Slide Number Placeholder 5"/>
          <p:cNvSpPr>
            <a:spLocks noGrp="1"/>
          </p:cNvSpPr>
          <p:nvPr>
            <p:ph type="sldNum" sz="quarter" idx="12"/>
          </p:nvPr>
        </p:nvSpPr>
        <p:spPr/>
        <p:txBody>
          <a:bodyPr/>
          <a:lstStyle>
            <a:lvl1pPr>
              <a:defRPr/>
            </a:lvl1pPr>
          </a:lstStyle>
          <a:p>
            <a:pPr>
              <a:defRPr/>
            </a:pPr>
            <a:fld id="{BA6B0A2C-3807-4EF2-94A4-318768A6983E}" type="slidenum">
              <a:rPr lang="en-US"/>
              <a:pPr>
                <a:defRPr/>
              </a:pPr>
              <a:t>‹#›</a:t>
            </a:fld>
            <a:endParaRPr lang="en-US"/>
          </a:p>
        </p:txBody>
      </p:sp>
    </p:spTree>
    <p:extLst>
      <p:ext uri="{BB962C8B-B14F-4D97-AF65-F5344CB8AC3E}">
        <p14:creationId xmlns:p14="http://schemas.microsoft.com/office/powerpoint/2010/main" val="3039301407"/>
      </p:ext>
    </p:extLst>
  </p:cSld>
  <p:clrMapOvr>
    <a:masterClrMapping/>
  </p:clrMapOvr>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Footer Placeholder 6"/>
          <p:cNvSpPr>
            <a:spLocks noGrp="1"/>
          </p:cNvSpPr>
          <p:nvPr>
            <p:ph type="ftr" sz="quarter" idx="10"/>
          </p:nvPr>
        </p:nvSpPr>
        <p:spPr>
          <a:xfrm>
            <a:off x="457200" y="6264275"/>
            <a:ext cx="4572000" cy="361950"/>
          </a:xfrm>
          <a:prstGeom prst="rect">
            <a:avLst/>
          </a:prstGeom>
          <a:ln/>
        </p:spPr>
        <p:txBody>
          <a:bodyPr/>
          <a:lstStyle>
            <a:lvl1pPr>
              <a:defRPr/>
            </a:lvl1pPr>
          </a:lstStyle>
          <a:p>
            <a:pPr>
              <a:buClr>
                <a:srgbClr val="002F65"/>
              </a:buClr>
            </a:pPr>
            <a:endParaRPr lang="en-US">
              <a:solidFill>
                <a:srgbClr val="000000"/>
              </a:solidFill>
            </a:endParaRPr>
          </a:p>
        </p:txBody>
      </p:sp>
    </p:spTree>
    <p:extLst>
      <p:ext uri="{BB962C8B-B14F-4D97-AF65-F5344CB8AC3E}">
        <p14:creationId xmlns:p14="http://schemas.microsoft.com/office/powerpoint/2010/main" val="226000481"/>
      </p:ext>
    </p:extLst>
  </p:cSld>
  <p:clrMapOvr>
    <a:masterClrMapping/>
  </p:clrMapOvr>
  <p:transition/>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Text 2">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29600" cy="418058"/>
          </a:xfrm>
        </p:spPr>
        <p:txBody>
          <a:bodyPr lIns="0" anchor="t" anchorCtr="0">
            <a:noAutofit/>
          </a:bodyPr>
          <a:lstStyle>
            <a:lvl1pPr algn="l">
              <a:defRPr sz="2200" cap="all" baseline="0">
                <a:solidFill>
                  <a:srgbClr val="8996A0"/>
                </a:solidFill>
                <a:latin typeface="Arial Black" pitchFamily="34" charset="0"/>
              </a:defRPr>
            </a:lvl1pPr>
          </a:lstStyle>
          <a:p>
            <a:r>
              <a:rPr lang="en-US" noProof="0" smtClean="0"/>
              <a:t>Click to edit Master title style</a:t>
            </a:r>
            <a:endParaRPr lang="en-CA" noProof="0"/>
          </a:p>
        </p:txBody>
      </p:sp>
      <p:sp>
        <p:nvSpPr>
          <p:cNvPr id="3" name="Espace réservé du contenu 2"/>
          <p:cNvSpPr>
            <a:spLocks noGrp="1"/>
          </p:cNvSpPr>
          <p:nvPr>
            <p:ph idx="1"/>
          </p:nvPr>
        </p:nvSpPr>
        <p:spPr>
          <a:xfrm>
            <a:off x="457200" y="1260000"/>
            <a:ext cx="8229600" cy="4689950"/>
          </a:xfrm>
        </p:spPr>
        <p:txBody>
          <a:bodyPr lIns="0"/>
          <a:lstStyle>
            <a:lvl1pPr>
              <a:lnSpc>
                <a:spcPts val="2000"/>
              </a:lnSpc>
              <a:spcBef>
                <a:spcPts val="600"/>
              </a:spcBef>
              <a:defRPr b="0"/>
            </a:lvl1pPr>
            <a:lvl2pPr>
              <a:lnSpc>
                <a:spcPts val="1600"/>
              </a:lnSpc>
              <a:spcBef>
                <a:spcPts val="600"/>
              </a:spcBef>
              <a:defRPr/>
            </a:lvl2pPr>
            <a:lvl3pPr>
              <a:lnSpc>
                <a:spcPts val="1600"/>
              </a:lnSpc>
              <a:spcBef>
                <a:spcPts val="600"/>
              </a:spcBef>
              <a:defRPr/>
            </a:lvl3pPr>
            <a:lvl4pPr>
              <a:lnSpc>
                <a:spcPts val="1600"/>
              </a:lnSpc>
              <a:spcBef>
                <a:spcPts val="600"/>
              </a:spcBef>
              <a:defRPr/>
            </a:lvl4pPr>
            <a:lvl5pPr>
              <a:lnSpc>
                <a:spcPts val="1600"/>
              </a:lnSpc>
              <a:spcBef>
                <a:spcPts val="600"/>
              </a:spcBef>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a:p>
        </p:txBody>
      </p:sp>
      <p:sp>
        <p:nvSpPr>
          <p:cNvPr id="5" name="Espace réservé du pied de page 4"/>
          <p:cNvSpPr>
            <a:spLocks noGrp="1"/>
          </p:cNvSpPr>
          <p:nvPr>
            <p:ph type="ftr" sz="quarter" idx="11"/>
          </p:nvPr>
        </p:nvSpPr>
        <p:spPr>
          <a:xfrm>
            <a:off x="467544" y="6376243"/>
            <a:ext cx="1944216" cy="365125"/>
          </a:xfrm>
          <a:prstGeom prst="rect">
            <a:avLst/>
          </a:prstGeom>
        </p:spPr>
        <p:txBody>
          <a:bodyPr lIns="0" anchor="t" anchorCtr="0"/>
          <a:lstStyle>
            <a:lvl1pPr algn="l">
              <a:defRPr sz="700" cap="all" baseline="0">
                <a:solidFill>
                  <a:srgbClr val="8996A0"/>
                </a:solidFill>
              </a:defRPr>
            </a:lvl1pPr>
          </a:lstStyle>
          <a:p>
            <a:r>
              <a:rPr lang="en-CA" smtClean="0"/>
              <a:t>EXAMPLE OF A LONG SECTION TITLE FOR PRESENTATION</a:t>
            </a:r>
            <a:endParaRPr lang="en-CA"/>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996A0"/>
                </a:solidFill>
                <a:latin typeface="Arial Black" pitchFamily="34" charset="0"/>
              </a:defRPr>
            </a:lvl1pPr>
          </a:lstStyle>
          <a:p>
            <a:fld id="{89A93721-A7E3-4E3B-BEAA-F100E0D8E961}" type="slidenum">
              <a:rPr lang="en-CA" smtClean="0"/>
              <a:pPr/>
              <a:t>‹#›</a:t>
            </a:fld>
            <a:endParaRPr lang="en-CA"/>
          </a:p>
        </p:txBody>
      </p:sp>
      <p:sp>
        <p:nvSpPr>
          <p:cNvPr id="14" name="Espace réservé du contenu 13"/>
          <p:cNvSpPr>
            <a:spLocks noGrp="1"/>
          </p:cNvSpPr>
          <p:nvPr>
            <p:ph sz="quarter" idx="13"/>
          </p:nvPr>
        </p:nvSpPr>
        <p:spPr>
          <a:xfrm>
            <a:off x="468313" y="836712"/>
            <a:ext cx="8207375" cy="288132"/>
          </a:xfrm>
        </p:spPr>
        <p:txBody>
          <a:bodyPr lIns="0">
            <a:noAutofit/>
          </a:bodyPr>
          <a:lstStyle>
            <a:lvl1pPr>
              <a:defRPr sz="1600" b="1" cap="all" baseline="0">
                <a:solidFill>
                  <a:srgbClr val="8996A0"/>
                </a:solidFill>
              </a:defRPr>
            </a:lvl1pPr>
          </a:lstStyle>
          <a:p>
            <a:pPr lvl="0"/>
            <a:r>
              <a:rPr lang="en-US" noProof="0" smtClean="0"/>
              <a:t>Click to edit Master text styles</a:t>
            </a:r>
          </a:p>
        </p:txBody>
      </p:sp>
    </p:spTree>
    <p:extLst>
      <p:ext uri="{BB962C8B-B14F-4D97-AF65-F5344CB8AC3E}">
        <p14:creationId xmlns:p14="http://schemas.microsoft.com/office/powerpoint/2010/main" val="3937354489"/>
      </p:ext>
    </p:extLst>
  </p:cSld>
  <p:clrMapOvr>
    <a:masterClrMapping/>
  </p:clrMapOvr>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Section title">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0648" name="think-cell Slide" r:id="rId6" imgW="360" imgH="360" progId="">
                  <p:embed/>
                </p:oleObj>
              </mc:Choice>
              <mc:Fallback>
                <p:oleObj name="think-cell Slide" r:id="rId6" imgW="360" imgH="360"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Espace réservé pour une image  4"/>
          <p:cNvSpPr>
            <a:spLocks noGrp="1"/>
          </p:cNvSpPr>
          <p:nvPr>
            <p:ph type="pic" sz="quarter" idx="10"/>
            <p:custDataLst>
              <p:tags r:id="rId3"/>
            </p:custDataLst>
          </p:nvPr>
        </p:nvSpPr>
        <p:spPr>
          <a:xfrm>
            <a:off x="395536" y="1679600"/>
            <a:ext cx="4824536" cy="3672408"/>
          </a:xfrm>
          <a:solidFill>
            <a:schemeClr val="bg1"/>
          </a:solidFill>
        </p:spPr>
        <p:txBody>
          <a:bodyPr/>
          <a:lstStyle>
            <a:lvl1pPr>
              <a:lnSpc>
                <a:spcPct val="100000"/>
              </a:lnSpc>
              <a:defRPr/>
            </a:lvl1pPr>
          </a:lstStyle>
          <a:p>
            <a:r>
              <a:rPr lang="en-US" noProof="0" dirty="0" smtClean="0"/>
              <a:t>Click icon to add picture</a:t>
            </a:r>
            <a:endParaRPr lang="en-CA" noProof="0" dirty="0"/>
          </a:p>
        </p:txBody>
      </p:sp>
      <p:sp>
        <p:nvSpPr>
          <p:cNvPr id="9" name="Titre 1"/>
          <p:cNvSpPr>
            <a:spLocks noGrp="1"/>
          </p:cNvSpPr>
          <p:nvPr>
            <p:ph type="ctrTitle" hasCustomPrompt="1"/>
            <p:custDataLst>
              <p:tags r:id="rId4"/>
            </p:custDataLst>
          </p:nvPr>
        </p:nvSpPr>
        <p:spPr>
          <a:xfrm>
            <a:off x="5436096" y="1675408"/>
            <a:ext cx="3168352" cy="3672408"/>
          </a:xfrm>
        </p:spPr>
        <p:txBody>
          <a:bodyPr lIns="72000" rIns="72000" anchor="ctr" anchorCtr="0">
            <a:noAutofit/>
          </a:bodyPr>
          <a:lstStyle>
            <a:lvl1pPr algn="l">
              <a:lnSpc>
                <a:spcPct val="100000"/>
              </a:lnSpc>
              <a:defRPr sz="2000" cap="none" baseline="0">
                <a:solidFill>
                  <a:srgbClr val="8996A0"/>
                </a:solidFill>
                <a:latin typeface="Arial Black" pitchFamily="34" charset="0"/>
              </a:defRPr>
            </a:lvl1pPr>
          </a:lstStyle>
          <a:p>
            <a:r>
              <a:rPr lang="en-CA" noProof="0" dirty="0" smtClean="0"/>
              <a:t>Click to edit title</a:t>
            </a:r>
            <a:endParaRPr lang="en-CA" noProof="0" dirty="0"/>
          </a:p>
        </p:txBody>
      </p:sp>
      <p:sp>
        <p:nvSpPr>
          <p:cNvPr id="10"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pic>
        <p:nvPicPr>
          <p:cNvPr id="2" name="Image 1"/>
          <p:cNvPicPr>
            <a:picLocks noChangeAspect="1"/>
          </p:cNvPicPr>
          <p:nvPr userDrawn="1"/>
        </p:nvPicPr>
        <p:blipFill rotWithShape="1">
          <a:blip r:embed="rId8" cstate="print">
            <a:extLst>
              <a:ext uri="{28A0092B-C50C-407E-A947-70E740481C1C}">
                <a14:useLocalDpi xmlns:a14="http://schemas.microsoft.com/office/drawing/2010/main" val="0"/>
              </a:ext>
            </a:extLst>
          </a:blip>
          <a:srcRect r="15300"/>
          <a:stretch/>
        </p:blipFill>
        <p:spPr>
          <a:xfrm>
            <a:off x="5328592" y="1403251"/>
            <a:ext cx="3815408" cy="4364375"/>
          </a:xfrm>
          <a:prstGeom prst="rect">
            <a:avLst/>
          </a:prstGeom>
        </p:spPr>
      </p:pic>
    </p:spTree>
    <p:extLst>
      <p:ext uri="{BB962C8B-B14F-4D97-AF65-F5344CB8AC3E}">
        <p14:creationId xmlns:p14="http://schemas.microsoft.com/office/powerpoint/2010/main" val="2511285267"/>
      </p:ext>
    </p:extLst>
  </p:cSld>
  <p:clrMapOvr>
    <a:masterClrMapping/>
  </p:clrMapOvr>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Empty without line">
    <p:spTree>
      <p:nvGrpSpPr>
        <p:cNvPr id="1" name=""/>
        <p:cNvGrpSpPr/>
        <p:nvPr/>
      </p:nvGrpSpPr>
      <p:grpSpPr>
        <a:xfrm>
          <a:off x="0" y="0"/>
          <a:ext cx="0" cy="0"/>
          <a:chOff x="0" y="0"/>
          <a:chExt cx="0" cy="0"/>
        </a:xfrm>
      </p:grpSpPr>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2" name="Rectangle 1"/>
          <p:cNvSpPr/>
          <p:nvPr userDrawn="1"/>
        </p:nvSpPr>
        <p:spPr>
          <a:xfrm>
            <a:off x="179512" y="332656"/>
            <a:ext cx="8964488" cy="58326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Tree>
    <p:extLst>
      <p:ext uri="{BB962C8B-B14F-4D97-AF65-F5344CB8AC3E}">
        <p14:creationId xmlns:p14="http://schemas.microsoft.com/office/powerpoint/2010/main" val="3525467189"/>
      </p:ext>
    </p:extLst>
  </p:cSld>
  <p:clrMapOvr>
    <a:masterClrMapping/>
  </p:clrMapOvr>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userDrawn="1">
  <p:cSld name="Section 1 - Empty">
    <p:bg>
      <p:bgPr>
        <a:solidFill>
          <a:srgbClr val="8996A0"/>
        </a:solidFill>
        <a:effectLst/>
      </p:bgPr>
    </p:bg>
    <p:spTree>
      <p:nvGrpSpPr>
        <p:cNvPr id="1" name=""/>
        <p:cNvGrpSpPr/>
        <p:nvPr/>
      </p:nvGrpSpPr>
      <p:grpSpPr>
        <a:xfrm>
          <a:off x="0" y="0"/>
          <a:ext cx="0" cy="0"/>
          <a:chOff x="0" y="0"/>
          <a:chExt cx="0" cy="0"/>
        </a:xfrm>
      </p:grpSpPr>
      <p:graphicFrame>
        <p:nvGraphicFramePr>
          <p:cNvPr id="5" name="Object 12"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1672" name="think-cell Slide" r:id="rId8" imgW="360" imgH="360" progId="">
                  <p:embed/>
                </p:oleObj>
              </mc:Choice>
              <mc:Fallback>
                <p:oleObj name="think-cell Slide" r:id="rId8" imgW="360" imgH="360" progId="">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6" name="Image 3"/>
          <p:cNvPicPr>
            <a:picLocks noChangeAspect="1"/>
          </p:cNvPicPr>
          <p:nvPr>
            <p:custDataLst>
              <p:tags r:id="rId3"/>
            </p:custDataLst>
          </p:nvPr>
        </p:nvPicPr>
        <p:blipFill>
          <a:blip r:embed="rId10" cstate="print">
            <a:extLst>
              <a:ext uri="{28A0092B-C50C-407E-A947-70E740481C1C}">
                <a14:useLocalDpi xmlns:a14="http://schemas.microsoft.com/office/drawing/2010/main" val="0"/>
              </a:ext>
            </a:extLst>
          </a:blip>
          <a:srcRect/>
          <a:stretch>
            <a:fillRect/>
          </a:stretch>
        </p:blipFill>
        <p:spPr bwMode="auto">
          <a:xfrm>
            <a:off x="6804025" y="6088063"/>
            <a:ext cx="2339975"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23"/>
          <p:cNvSpPr txBox="1">
            <a:spLocks noChangeArrowheads="1"/>
          </p:cNvSpPr>
          <p:nvPr>
            <p:custDataLst>
              <p:tags r:id="rId4"/>
            </p:custDataLst>
          </p:nvPr>
        </p:nvSpPr>
        <p:spPr bwMode="auto">
          <a:xfrm rot="16200000">
            <a:off x="7703344" y="3318669"/>
            <a:ext cx="25654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0" tIns="0" rIns="0" bIns="0">
            <a:spAutoFit/>
          </a:bodyPr>
          <a:lstStyle>
            <a:lvl1pPr defTabSz="1300163">
              <a:defRPr>
                <a:solidFill>
                  <a:schemeClr val="tx1"/>
                </a:solidFill>
                <a:latin typeface="Arial" pitchFamily="34" charset="0"/>
              </a:defRPr>
            </a:lvl1pPr>
            <a:lvl2pPr marL="742950" indent="-285750" defTabSz="1300163">
              <a:defRPr>
                <a:solidFill>
                  <a:schemeClr val="tx1"/>
                </a:solidFill>
                <a:latin typeface="Arial" pitchFamily="34" charset="0"/>
              </a:defRPr>
            </a:lvl2pPr>
            <a:lvl3pPr marL="1143000" indent="-228600" defTabSz="1300163">
              <a:defRPr>
                <a:solidFill>
                  <a:schemeClr val="tx1"/>
                </a:solidFill>
                <a:latin typeface="Arial" pitchFamily="34" charset="0"/>
              </a:defRPr>
            </a:lvl3pPr>
            <a:lvl4pPr marL="1600200" indent="-228600" defTabSz="1300163">
              <a:defRPr>
                <a:solidFill>
                  <a:schemeClr val="tx1"/>
                </a:solidFill>
                <a:latin typeface="Arial" pitchFamily="34" charset="0"/>
              </a:defRPr>
            </a:lvl4pPr>
            <a:lvl5pPr marL="2057400" indent="-228600" defTabSz="1300163">
              <a:defRPr>
                <a:solidFill>
                  <a:schemeClr val="tx1"/>
                </a:solidFill>
                <a:latin typeface="Arial" pitchFamily="34" charset="0"/>
              </a:defRPr>
            </a:lvl5pPr>
            <a:lvl6pPr marL="2514600" indent="-228600" defTabSz="1300163" fontAlgn="base">
              <a:spcBef>
                <a:spcPct val="0"/>
              </a:spcBef>
              <a:spcAft>
                <a:spcPct val="0"/>
              </a:spcAft>
              <a:defRPr>
                <a:solidFill>
                  <a:schemeClr val="tx1"/>
                </a:solidFill>
                <a:latin typeface="Arial" pitchFamily="34" charset="0"/>
              </a:defRPr>
            </a:lvl6pPr>
            <a:lvl7pPr marL="2971800" indent="-228600" defTabSz="1300163" fontAlgn="base">
              <a:spcBef>
                <a:spcPct val="0"/>
              </a:spcBef>
              <a:spcAft>
                <a:spcPct val="0"/>
              </a:spcAft>
              <a:defRPr>
                <a:solidFill>
                  <a:schemeClr val="tx1"/>
                </a:solidFill>
                <a:latin typeface="Arial" pitchFamily="34" charset="0"/>
              </a:defRPr>
            </a:lvl7pPr>
            <a:lvl8pPr marL="3429000" indent="-228600" defTabSz="1300163" fontAlgn="base">
              <a:spcBef>
                <a:spcPct val="0"/>
              </a:spcBef>
              <a:spcAft>
                <a:spcPct val="0"/>
              </a:spcAft>
              <a:defRPr>
                <a:solidFill>
                  <a:schemeClr val="tx1"/>
                </a:solidFill>
                <a:latin typeface="Arial" pitchFamily="34" charset="0"/>
              </a:defRPr>
            </a:lvl8pPr>
            <a:lvl9pPr marL="3886200" indent="-228600" defTabSz="1300163" fontAlgn="base">
              <a:spcBef>
                <a:spcPct val="0"/>
              </a:spcBef>
              <a:spcAft>
                <a:spcPct val="0"/>
              </a:spcAft>
              <a:defRPr>
                <a:solidFill>
                  <a:schemeClr val="tx1"/>
                </a:solidFill>
                <a:latin typeface="Arial" pitchFamily="34" charset="0"/>
              </a:defRPr>
            </a:lvl9pPr>
          </a:lstStyle>
          <a:p>
            <a:pPr eaLnBrk="0" hangingPunct="0">
              <a:defRPr/>
            </a:pPr>
            <a:r>
              <a:rPr lang="en-CA" sz="800" dirty="0" smtClean="0">
                <a:solidFill>
                  <a:srgbClr val="A69F88"/>
                </a:solidFill>
              </a:rPr>
              <a:t>PRIVATE AND CONFIDENTIAL</a:t>
            </a:r>
          </a:p>
          <a:p>
            <a:pPr eaLnBrk="0" hangingPunct="0">
              <a:defRPr/>
            </a:pPr>
            <a:r>
              <a:rPr lang="en-CA" sz="800" dirty="0" smtClean="0">
                <a:solidFill>
                  <a:srgbClr val="A69F88"/>
                </a:solidFill>
              </a:rPr>
              <a:t>© Bombardier Inc. or its subsidiaries. All rights reserved.</a:t>
            </a:r>
          </a:p>
        </p:txBody>
      </p:sp>
      <p:sp>
        <p:nvSpPr>
          <p:cNvPr id="8" name="Line 12"/>
          <p:cNvSpPr>
            <a:spLocks noChangeShapeType="1"/>
          </p:cNvSpPr>
          <p:nvPr>
            <p:custDataLst>
              <p:tags r:id="rId5"/>
            </p:custDataLst>
          </p:nvPr>
        </p:nvSpPr>
        <p:spPr bwMode="auto">
          <a:xfrm flipV="1">
            <a:off x="358775" y="6096000"/>
            <a:ext cx="8402638" cy="0"/>
          </a:xfrm>
          <a:prstGeom prst="line">
            <a:avLst/>
          </a:prstGeom>
          <a:noFill/>
          <a:ln w="12700">
            <a:solidFill>
              <a:srgbClr val="808D97"/>
            </a:solidFill>
            <a:round/>
            <a:headEnd/>
            <a:tailEnd/>
          </a:ln>
          <a:extLst>
            <a:ext uri="{909E8E84-426E-40DD-AFC4-6F175D3DCCD1}">
              <a14:hiddenFill xmlns:a14="http://schemas.microsoft.com/office/drawing/2010/main">
                <a:noFill/>
              </a14:hiddenFill>
            </a:ext>
          </a:extLst>
        </p:spPr>
        <p:txBody>
          <a:bodyPr lIns="91360" tIns="45680" rIns="91360" bIns="45680"/>
          <a:lstStyle/>
          <a:p>
            <a:endParaRPr lang="en-US" dirty="0">
              <a:solidFill>
                <a:prstClr val="black"/>
              </a:solidFill>
            </a:endParaRPr>
          </a:p>
        </p:txBody>
      </p:sp>
      <p:sp>
        <p:nvSpPr>
          <p:cNvPr id="9" name="Line 16"/>
          <p:cNvSpPr>
            <a:spLocks noChangeShapeType="1"/>
          </p:cNvSpPr>
          <p:nvPr>
            <p:custDataLst>
              <p:tags r:id="rId6"/>
            </p:custDataLst>
          </p:nvPr>
        </p:nvSpPr>
        <p:spPr bwMode="auto">
          <a:xfrm>
            <a:off x="358775" y="917575"/>
            <a:ext cx="8402638" cy="0"/>
          </a:xfrm>
          <a:prstGeom prst="line">
            <a:avLst/>
          </a:prstGeom>
          <a:noFill/>
          <a:ln w="12700">
            <a:solidFill>
              <a:srgbClr val="808D97"/>
            </a:solidFill>
            <a:round/>
            <a:headEnd/>
            <a:tailEnd/>
          </a:ln>
          <a:extLst>
            <a:ext uri="{909E8E84-426E-40DD-AFC4-6F175D3DCCD1}">
              <a14:hiddenFill xmlns:a14="http://schemas.microsoft.com/office/drawing/2010/main">
                <a:noFill/>
              </a14:hiddenFill>
            </a:ext>
          </a:extLst>
        </p:spPr>
        <p:txBody>
          <a:bodyPr lIns="91360" tIns="45680" rIns="91360" bIns="45680"/>
          <a:lstStyle/>
          <a:p>
            <a:endParaRPr lang="en-US" dirty="0">
              <a:solidFill>
                <a:prstClr val="black"/>
              </a:solidFill>
            </a:endParaRPr>
          </a:p>
        </p:txBody>
      </p:sp>
      <p:sp>
        <p:nvSpPr>
          <p:cNvPr id="10" name="Rectangle à coins arrondis 6"/>
          <p:cNvSpPr/>
          <p:nvPr userDrawn="1"/>
        </p:nvSpPr>
        <p:spPr>
          <a:xfrm>
            <a:off x="-323850" y="4149725"/>
            <a:ext cx="5040313" cy="2133600"/>
          </a:xfrm>
          <a:prstGeom prst="roundRect">
            <a:avLst/>
          </a:prstGeom>
          <a:solidFill>
            <a:srgbClr val="8996A0"/>
          </a:solidFill>
          <a:ln w="152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dirty="0">
              <a:solidFill>
                <a:prstClr val="white"/>
              </a:solidFill>
            </a:endParaRPr>
          </a:p>
        </p:txBody>
      </p:sp>
      <p:sp>
        <p:nvSpPr>
          <p:cNvPr id="11" name="Rectangle 10"/>
          <p:cNvSpPr/>
          <p:nvPr userDrawn="1"/>
        </p:nvSpPr>
        <p:spPr>
          <a:xfrm>
            <a:off x="6407150" y="5997575"/>
            <a:ext cx="2736850" cy="86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pic>
        <p:nvPicPr>
          <p:cNvPr id="12" name="Image 12"/>
          <p:cNvPicPr>
            <a:picLocks noChangeAspect="1"/>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6931025" y="6165850"/>
            <a:ext cx="2393950"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userDrawn="1"/>
        </p:nvSpPr>
        <p:spPr>
          <a:xfrm>
            <a:off x="8388350" y="1844675"/>
            <a:ext cx="755650" cy="33718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2" name="Titre 1"/>
          <p:cNvSpPr>
            <a:spLocks noGrp="1"/>
          </p:cNvSpPr>
          <p:nvPr>
            <p:ph type="ctrTitle"/>
          </p:nvPr>
        </p:nvSpPr>
        <p:spPr>
          <a:xfrm>
            <a:off x="107504" y="4365104"/>
            <a:ext cx="4320480" cy="1728192"/>
          </a:xfrm>
        </p:spPr>
        <p:txBody>
          <a:bodyPr anchor="ctr">
            <a:noAutofit/>
          </a:bodyPr>
          <a:lstStyle>
            <a:lvl1pPr>
              <a:defRPr sz="2400" cap="all" baseline="0">
                <a:solidFill>
                  <a:schemeClr val="bg1"/>
                </a:solidFill>
                <a:latin typeface="Arial Black" pitchFamily="34" charset="0"/>
              </a:defRPr>
            </a:lvl1pPr>
          </a:lstStyle>
          <a:p>
            <a:r>
              <a:rPr lang="fr-FR" noProof="0" smtClean="0"/>
              <a:t>Modifiez le style du titre</a:t>
            </a:r>
            <a:endParaRPr lang="en-CA" noProof="0" dirty="0"/>
          </a:p>
        </p:txBody>
      </p:sp>
      <p:sp>
        <p:nvSpPr>
          <p:cNvPr id="4" name="Espace réservé pour une image  3"/>
          <p:cNvSpPr>
            <a:spLocks noGrp="1"/>
          </p:cNvSpPr>
          <p:nvPr>
            <p:ph type="pic" sz="quarter" idx="10"/>
          </p:nvPr>
        </p:nvSpPr>
        <p:spPr>
          <a:xfrm>
            <a:off x="0" y="0"/>
            <a:ext cx="9144000" cy="3658344"/>
          </a:xfrm>
        </p:spPr>
        <p:txBody>
          <a:bodyPr tIns="0" rIns="0" bIns="0" rtlCol="0">
            <a:normAutofit/>
          </a:bodyPr>
          <a:lstStyle/>
          <a:p>
            <a:pPr lvl="0"/>
            <a:r>
              <a:rPr lang="fr-FR" noProof="0" dirty="0" smtClean="0"/>
              <a:t>Cliquez sur l'icône pour ajouter une image</a:t>
            </a:r>
            <a:endParaRPr lang="fr-CA" noProof="0" dirty="0"/>
          </a:p>
        </p:txBody>
      </p:sp>
    </p:spTree>
    <p:extLst>
      <p:ext uri="{BB962C8B-B14F-4D97-AF65-F5344CB8AC3E}">
        <p14:creationId xmlns:p14="http://schemas.microsoft.com/office/powerpoint/2010/main" val="4015938129"/>
      </p:ext>
    </p:extLst>
  </p:cSld>
  <p:clrMapOvr>
    <a:masterClrMapping/>
  </p:clrMapOvr>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Group Title slide">
    <p:bg>
      <p:bgRef idx="1001">
        <a:schemeClr val="bg1"/>
      </p:bgRef>
    </p:bg>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2696" name="think-cell Slide" r:id="rId7" imgW="360" imgH="360" progId="">
                  <p:embed/>
                </p:oleObj>
              </mc:Choice>
              <mc:Fallback>
                <p:oleObj name="think-cell Slide" r:id="rId7" imgW="360" imgH="360" progId="">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5"/>
          <p:cNvSpPr/>
          <p:nvPr userDrawn="1">
            <p:custDataLst>
              <p:tags r:id="rId3"/>
            </p:custDataLst>
          </p:nvPr>
        </p:nvSpPr>
        <p:spPr>
          <a:xfrm>
            <a:off x="0" y="0"/>
            <a:ext cx="9144000" cy="6250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prstClr val="white"/>
              </a:solidFill>
            </a:endParaRPr>
          </a:p>
        </p:txBody>
      </p:sp>
      <p:pic>
        <p:nvPicPr>
          <p:cNvPr id="8" name="Image 7"/>
          <p:cNvPicPr>
            <a:picLocks noChangeAspect="1"/>
          </p:cNvPicPr>
          <p:nvPr userDrawn="1">
            <p:custDataLst>
              <p:tags r:id="rId4"/>
            </p:custDataLst>
          </p:nvPr>
        </p:nvPicPr>
        <p:blipFill rotWithShape="1">
          <a:blip r:embed="rId9" cstate="print">
            <a:extLst>
              <a:ext uri="{28A0092B-C50C-407E-A947-70E740481C1C}">
                <a14:useLocalDpi xmlns:a14="http://schemas.microsoft.com/office/drawing/2010/main" val="0"/>
              </a:ext>
            </a:extLst>
          </a:blip>
          <a:srcRect r="18542"/>
          <a:stretch/>
        </p:blipFill>
        <p:spPr>
          <a:xfrm>
            <a:off x="5220072" y="130145"/>
            <a:ext cx="3923929" cy="5845581"/>
          </a:xfrm>
          <a:prstGeom prst="rect">
            <a:avLst/>
          </a:prstGeom>
        </p:spPr>
      </p:pic>
      <p:sp>
        <p:nvSpPr>
          <p:cNvPr id="10" name="Titre 1"/>
          <p:cNvSpPr>
            <a:spLocks noGrp="1"/>
          </p:cNvSpPr>
          <p:nvPr userDrawn="1">
            <p:ph type="ctrTitle" hasCustomPrompt="1"/>
            <p:custDataLst>
              <p:tags r:id="rId5"/>
            </p:custDataLst>
          </p:nvPr>
        </p:nvSpPr>
        <p:spPr>
          <a:xfrm>
            <a:off x="5580112" y="836712"/>
            <a:ext cx="3168352" cy="2376264"/>
          </a:xfrm>
        </p:spPr>
        <p:txBody>
          <a:bodyPr anchor="ctr" anchorCtr="0">
            <a:normAutofit/>
          </a:bodyPr>
          <a:lstStyle>
            <a:lvl1pPr algn="l">
              <a:lnSpc>
                <a:spcPct val="100000"/>
              </a:lnSpc>
              <a:defRPr sz="2000" cap="none" baseline="0">
                <a:solidFill>
                  <a:schemeClr val="accent1"/>
                </a:solidFill>
                <a:latin typeface="Arial Black" pitchFamily="34" charset="0"/>
              </a:defRPr>
            </a:lvl1pPr>
          </a:lstStyle>
          <a:p>
            <a:r>
              <a:rPr lang="en-CA" noProof="0" smtClean="0"/>
              <a:t>Click to edit title</a:t>
            </a:r>
            <a:endParaRPr lang="en-CA" noProof="0"/>
          </a:p>
        </p:txBody>
      </p:sp>
      <p:sp>
        <p:nvSpPr>
          <p:cNvPr id="17" name="Text Placeholder 16"/>
          <p:cNvSpPr>
            <a:spLocks noGrp="1"/>
          </p:cNvSpPr>
          <p:nvPr>
            <p:ph type="body" sz="quarter" idx="10" hasCustomPrompt="1"/>
          </p:nvPr>
        </p:nvSpPr>
        <p:spPr>
          <a:xfrm>
            <a:off x="5580063" y="3357563"/>
            <a:ext cx="3168650" cy="2232025"/>
          </a:xfrm>
        </p:spPr>
        <p:txBody>
          <a:bodyPr anchor="ctr">
            <a:normAutofit/>
          </a:bodyPr>
          <a:lstStyle>
            <a:lvl1pPr>
              <a:lnSpc>
                <a:spcPct val="100000"/>
              </a:lnSpc>
              <a:defRPr sz="1400">
                <a:solidFill>
                  <a:srgbClr val="808D97"/>
                </a:solidFill>
              </a:defRPr>
            </a:lvl1pPr>
          </a:lstStyle>
          <a:p>
            <a:pPr lvl="0"/>
            <a:r>
              <a:rPr lang="en-CA" noProof="0" smtClean="0"/>
              <a:t>Click to add presenter and date</a:t>
            </a:r>
          </a:p>
        </p:txBody>
      </p:sp>
      <p:sp>
        <p:nvSpPr>
          <p:cNvPr id="3" name="Espace réservé pour une image  2"/>
          <p:cNvSpPr>
            <a:spLocks noGrp="1"/>
          </p:cNvSpPr>
          <p:nvPr>
            <p:ph type="pic" sz="quarter" idx="11"/>
          </p:nvPr>
        </p:nvSpPr>
        <p:spPr>
          <a:xfrm>
            <a:off x="0" y="0"/>
            <a:ext cx="5076056" cy="6858000"/>
          </a:xfrm>
        </p:spPr>
        <p:txBody>
          <a:bodyPr/>
          <a:lstStyle/>
          <a:p>
            <a:r>
              <a:rPr lang="en-US" dirty="0" smtClean="0"/>
              <a:t>Click icon to add picture</a:t>
            </a:r>
            <a:endParaRPr lang="fr-CA" dirty="0"/>
          </a:p>
        </p:txBody>
      </p:sp>
    </p:spTree>
    <p:extLst>
      <p:ext uri="{BB962C8B-B14F-4D97-AF65-F5344CB8AC3E}">
        <p14:creationId xmlns:p14="http://schemas.microsoft.com/office/powerpoint/2010/main" val="85025854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2 Titles and Content">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3720" name="think-cell Slide" r:id="rId6" imgW="360" imgH="360" progId="">
                  <p:embed/>
                </p:oleObj>
              </mc:Choice>
              <mc:Fallback>
                <p:oleObj name="think-cell Slide" r:id="rId6" imgW="360" imgH="360"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Espace réservé du contenu 13"/>
          <p:cNvSpPr>
            <a:spLocks noGrp="1"/>
          </p:cNvSpPr>
          <p:nvPr>
            <p:ph sz="quarter" idx="13" hasCustomPrompt="1"/>
            <p:custDataLst>
              <p:tags r:id="rId3"/>
            </p:custDataLst>
          </p:nvPr>
        </p:nvSpPr>
        <p:spPr>
          <a:xfrm>
            <a:off x="361106" y="548680"/>
            <a:ext cx="8387358" cy="288032"/>
          </a:xfrm>
        </p:spPr>
        <p:txBody>
          <a:bodyPr lIns="0">
            <a:noAutofit/>
          </a:bodyPr>
          <a:lstStyle>
            <a:lvl1pPr>
              <a:defRPr sz="1600" b="1" cap="all" baseline="0">
                <a:solidFill>
                  <a:srgbClr val="8996A0"/>
                </a:solidFill>
              </a:defRPr>
            </a:lvl1pPr>
          </a:lstStyle>
          <a:p>
            <a:pPr lvl="0"/>
            <a:r>
              <a:rPr lang="en-CA" noProof="0" smtClean="0"/>
              <a:t>Click to edit SUB-TITLE</a:t>
            </a:r>
            <a:endParaRPr lang="en-CA" noProof="0" dirty="0" smtClean="0"/>
          </a:p>
        </p:txBody>
      </p:sp>
      <p:sp>
        <p:nvSpPr>
          <p:cNvPr id="10" name="Titre 1"/>
          <p:cNvSpPr>
            <a:spLocks noGrp="1"/>
          </p:cNvSpPr>
          <p:nvPr>
            <p:ph type="title"/>
            <p:custDataLst>
              <p:tags r:id="rId4"/>
            </p:custDataLst>
          </p:nvPr>
        </p:nvSpPr>
        <p:spPr>
          <a:xfrm>
            <a:off x="358140" y="188640"/>
            <a:ext cx="8390324" cy="432048"/>
          </a:xfrm>
        </p:spPr>
        <p:txBody>
          <a:bodyPr/>
          <a:lstStyle>
            <a:lvl1pPr>
              <a:defRPr cap="all" baseline="0"/>
            </a:lvl1pPr>
          </a:lstStyle>
          <a:p>
            <a:r>
              <a:rPr lang="en-US" smtClean="0"/>
              <a:t>Click to edit Master title style</a:t>
            </a:r>
            <a:endParaRPr lang="en-CA" dirty="0"/>
          </a:p>
        </p:txBody>
      </p:sp>
      <p:sp>
        <p:nvSpPr>
          <p:cNvPr id="20" name="Espace réservé du contenu 2"/>
          <p:cNvSpPr>
            <a:spLocks noGrp="1"/>
          </p:cNvSpPr>
          <p:nvPr>
            <p:ph idx="1" hasCustomPrompt="1"/>
          </p:nvPr>
        </p:nvSpPr>
        <p:spPr>
          <a:xfrm>
            <a:off x="350729" y="1196752"/>
            <a:ext cx="8397735" cy="4752528"/>
          </a:xfrm>
        </p:spPr>
        <p:txBody>
          <a:bodyPr lIns="0" rIns="72000">
            <a:normAutofit/>
          </a:bodyPr>
          <a:lstStyle>
            <a:lvl1pPr>
              <a:lnSpc>
                <a:spcPct val="100000"/>
              </a:lnSpc>
              <a:defRPr sz="1600"/>
            </a:lvl1pPr>
            <a:lvl2pPr>
              <a:lnSpc>
                <a:spcPct val="100000"/>
              </a:lnSpc>
              <a:buClr>
                <a:srgbClr val="8996A0"/>
              </a:buClr>
              <a:defRPr sz="1400"/>
            </a:lvl2pPr>
            <a:lvl3pPr>
              <a:lnSpc>
                <a:spcPct val="100000"/>
              </a:lnSpc>
              <a:buClr>
                <a:srgbClr val="8996A0"/>
              </a:buClr>
              <a:defRPr sz="1200"/>
            </a:lvl3pPr>
            <a:lvl4pPr>
              <a:lnSpc>
                <a:spcPct val="100000"/>
              </a:lnSpc>
              <a:buClr>
                <a:srgbClr val="8996A0"/>
              </a:buClr>
              <a:defRPr sz="1200"/>
            </a:lvl4pPr>
            <a:lvl5pPr>
              <a:lnSpc>
                <a:spcPts val="1600"/>
              </a:lnSpc>
              <a:buClr>
                <a:srgbClr val="8996A0"/>
              </a:buClr>
              <a:defRPr sz="1600"/>
            </a:lvl5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8"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12"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Tree>
    <p:extLst>
      <p:ext uri="{BB962C8B-B14F-4D97-AF65-F5344CB8AC3E}">
        <p14:creationId xmlns:p14="http://schemas.microsoft.com/office/powerpoint/2010/main" val="317783608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ver 5 - Empty">
    <p:bg>
      <p:bgPr>
        <a:solidFill>
          <a:srgbClr val="808D97"/>
        </a:solidFill>
        <a:effectLst/>
      </p:bgPr>
    </p:bg>
    <p:spTree>
      <p:nvGrpSpPr>
        <p:cNvPr id="1" name=""/>
        <p:cNvGrpSpPr/>
        <p:nvPr/>
      </p:nvGrpSpPr>
      <p:grpSpPr>
        <a:xfrm>
          <a:off x="0" y="0"/>
          <a:ext cx="0" cy="0"/>
          <a:chOff x="0" y="0"/>
          <a:chExt cx="0" cy="0"/>
        </a:xfrm>
      </p:grpSpPr>
      <p:sp>
        <p:nvSpPr>
          <p:cNvPr id="7" name="Rectangle à coins arrondis 6"/>
          <p:cNvSpPr/>
          <p:nvPr userDrawn="1"/>
        </p:nvSpPr>
        <p:spPr>
          <a:xfrm>
            <a:off x="5484277" y="649270"/>
            <a:ext cx="4104456" cy="2952328"/>
          </a:xfrm>
          <a:prstGeom prst="roundRect">
            <a:avLst/>
          </a:prstGeom>
          <a:ln w="203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noProof="0"/>
          </a:p>
        </p:txBody>
      </p:sp>
      <p:sp>
        <p:nvSpPr>
          <p:cNvPr id="2" name="Titre 1"/>
          <p:cNvSpPr>
            <a:spLocks noGrp="1"/>
          </p:cNvSpPr>
          <p:nvPr>
            <p:ph type="ctrTitle"/>
          </p:nvPr>
        </p:nvSpPr>
        <p:spPr>
          <a:xfrm>
            <a:off x="5702533" y="908718"/>
            <a:ext cx="3261955" cy="2448274"/>
          </a:xfrm>
        </p:spPr>
        <p:txBody>
          <a:bodyPr anchor="ctr" anchorCtr="0">
            <a:noAutofit/>
          </a:bodyPr>
          <a:lstStyle>
            <a:lvl1pPr>
              <a:defRPr sz="2400" cap="all" baseline="0">
                <a:solidFill>
                  <a:schemeClr val="bg1"/>
                </a:solidFill>
                <a:latin typeface="Arial Black" pitchFamily="34" charset="0"/>
              </a:defRPr>
            </a:lvl1pPr>
          </a:lstStyle>
          <a:p>
            <a:r>
              <a:rPr lang="en-US" noProof="0" smtClean="0"/>
              <a:t>Click to edit Master title style</a:t>
            </a:r>
            <a:endParaRPr lang="en-CA" noProof="0" dirty="0"/>
          </a:p>
        </p:txBody>
      </p:sp>
      <p:sp>
        <p:nvSpPr>
          <p:cNvPr id="4" name="Espace réservé de la date 3"/>
          <p:cNvSpPr>
            <a:spLocks noGrp="1"/>
          </p:cNvSpPr>
          <p:nvPr>
            <p:ph type="dt" sz="half" idx="10"/>
          </p:nvPr>
        </p:nvSpPr>
        <p:spPr/>
        <p:txBody>
          <a:bodyPr/>
          <a:lstStyle/>
          <a:p>
            <a:endParaRPr lang="en-CA" noProof="0"/>
          </a:p>
        </p:txBody>
      </p:sp>
      <p:pic>
        <p:nvPicPr>
          <p:cNvPr id="8" name="Imag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02800" y="5916960"/>
            <a:ext cx="2393314" cy="752400"/>
          </a:xfrm>
          <a:prstGeom prst="rect">
            <a:avLst/>
          </a:prstGeom>
        </p:spPr>
      </p:pic>
      <p:sp>
        <p:nvSpPr>
          <p:cNvPr id="13" name="Espace réservé du contenu 12"/>
          <p:cNvSpPr>
            <a:spLocks noGrp="1"/>
          </p:cNvSpPr>
          <p:nvPr>
            <p:ph sz="quarter" idx="13"/>
          </p:nvPr>
        </p:nvSpPr>
        <p:spPr>
          <a:xfrm>
            <a:off x="6372200" y="4149080"/>
            <a:ext cx="2232247" cy="1656184"/>
          </a:xfrm>
        </p:spPr>
        <p:txBody>
          <a:bodyPr anchor="b" anchorCtr="0">
            <a:noAutofit/>
          </a:bodyPr>
          <a:lstStyle>
            <a:lvl1pPr marL="0" indent="0" algn="l">
              <a:buNone/>
              <a:defRPr sz="1000" cap="all" baseline="0">
                <a:solidFill>
                  <a:schemeClr val="bg1"/>
                </a:solidFill>
              </a:defRPr>
            </a:lvl1pPr>
            <a:lvl2pPr>
              <a:defRPr sz="1000" cap="all" baseline="0">
                <a:solidFill>
                  <a:schemeClr val="bg1"/>
                </a:solidFill>
              </a:defRPr>
            </a:lvl2pPr>
            <a:lvl3pPr>
              <a:defRPr sz="1000" cap="all" baseline="0">
                <a:solidFill>
                  <a:schemeClr val="bg1"/>
                </a:solidFill>
              </a:defRPr>
            </a:lvl3pPr>
            <a:lvl4pPr>
              <a:defRPr sz="1000" cap="all" baseline="0">
                <a:solidFill>
                  <a:schemeClr val="bg1"/>
                </a:solidFill>
              </a:defRPr>
            </a:lvl4pPr>
            <a:lvl5pPr>
              <a:defRPr sz="1000" cap="all" baseline="0">
                <a:solidFill>
                  <a:schemeClr val="bg1"/>
                </a:solidFill>
              </a:defRPr>
            </a:lvl5pPr>
          </a:lstStyle>
          <a:p>
            <a:pPr lvl="0"/>
            <a:r>
              <a:rPr lang="en-US" noProof="0" smtClean="0"/>
              <a:t>Click to edit Master text styles</a:t>
            </a:r>
          </a:p>
        </p:txBody>
      </p:sp>
      <p:sp>
        <p:nvSpPr>
          <p:cNvPr id="5" name="Espace réservé pour une image  4"/>
          <p:cNvSpPr>
            <a:spLocks noGrp="1"/>
          </p:cNvSpPr>
          <p:nvPr>
            <p:ph type="pic" sz="quarter" idx="14"/>
          </p:nvPr>
        </p:nvSpPr>
        <p:spPr>
          <a:xfrm>
            <a:off x="0" y="116632"/>
            <a:ext cx="5076825" cy="6741368"/>
          </a:xfrm>
        </p:spPr>
        <p:txBody>
          <a:bodyPr lIns="0" tIns="0" rIns="0" bIns="0"/>
          <a:lstStyle/>
          <a:p>
            <a:r>
              <a:rPr lang="en-US" smtClean="0"/>
              <a:t>Click icon to add picture</a:t>
            </a:r>
            <a:endParaRPr lang="fr-CA"/>
          </a:p>
        </p:txBody>
      </p:sp>
    </p:spTree>
    <p:extLst>
      <p:ext uri="{BB962C8B-B14F-4D97-AF65-F5344CB8AC3E}">
        <p14:creationId xmlns:p14="http://schemas.microsoft.com/office/powerpoint/2010/main" val="2721747909"/>
      </p:ext>
    </p:extLst>
  </p:cSld>
  <p:clrMapOvr>
    <a:masterClrMapping/>
  </p:clrMapOvr>
  <p:timing>
    <p:tnLst>
      <p:par>
        <p:cTn id="1" dur="indefinite" restart="never" nodeType="tmRoot"/>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26929" y="0"/>
            <a:ext cx="8397735" cy="717944"/>
          </a:xfrm>
        </p:spPr>
        <p:txBody>
          <a:bodyPr/>
          <a:lstStyle/>
          <a:p>
            <a:r>
              <a:rPr lang="en-US" smtClean="0"/>
              <a:t>Click to edit Master title style</a:t>
            </a:r>
            <a:endParaRPr lang="fr-CA"/>
          </a:p>
        </p:txBody>
      </p:sp>
      <p:sp>
        <p:nvSpPr>
          <p:cNvPr id="3" name="Slide Number Placeholder 2"/>
          <p:cNvSpPr>
            <a:spLocks noGrp="1"/>
          </p:cNvSpPr>
          <p:nvPr>
            <p:ph type="sldNum" sz="quarter" idx="10"/>
          </p:nvPr>
        </p:nvSpPr>
        <p:spPr/>
        <p:txBody>
          <a:bodyPr/>
          <a:lstStyle/>
          <a:p>
            <a:fld id="{89A93721-A7E3-4E3B-BEAA-F100E0D8E961}" type="slidenum">
              <a:rPr lang="en-CA" smtClean="0"/>
              <a:pPr/>
              <a:t>‹#›</a:t>
            </a:fld>
            <a:endParaRPr lang="en-CA" dirty="0"/>
          </a:p>
        </p:txBody>
      </p:sp>
    </p:spTree>
    <p:extLst>
      <p:ext uri="{BB962C8B-B14F-4D97-AF65-F5344CB8AC3E}">
        <p14:creationId xmlns:p14="http://schemas.microsoft.com/office/powerpoint/2010/main" val="914059510"/>
      </p:ext>
    </p:extLst>
  </p:cSld>
  <p:clrMapOvr>
    <a:masterClrMapping/>
  </p:clrMapOvr>
  <p:timing>
    <p:tnLst>
      <p:par>
        <p:cTn id="1" dur="indefinite" restart="never" nodeType="tmRoot"/>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Diapositive de titre">
    <p:bg>
      <p:bgRef idx="1001">
        <a:schemeClr val="bg1"/>
      </p:bgRef>
    </p:bg>
    <p:spTree>
      <p:nvGrpSpPr>
        <p:cNvPr id="1" name=""/>
        <p:cNvGrpSpPr/>
        <p:nvPr/>
      </p:nvGrpSpPr>
      <p:grpSpPr>
        <a:xfrm>
          <a:off x="0" y="0"/>
          <a:ext cx="0" cy="0"/>
          <a:chOff x="0" y="0"/>
          <a:chExt cx="0" cy="0"/>
        </a:xfrm>
      </p:grpSpPr>
      <p:sp>
        <p:nvSpPr>
          <p:cNvPr id="10" name="Rectangle 9"/>
          <p:cNvSpPr/>
          <p:nvPr userDrawn="1"/>
        </p:nvSpPr>
        <p:spPr>
          <a:xfrm>
            <a:off x="-36512" y="0"/>
            <a:ext cx="9144000" cy="6250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graphicFrame>
        <p:nvGraphicFramePr>
          <p:cNvPr id="9" name="Object 8" hidden="1"/>
          <p:cNvGraphicFramePr>
            <a:graphicFrameLocks noChangeAspect="1"/>
          </p:cNvGraphicFramePr>
          <p:nvPr>
            <p:custDataLst>
              <p:tags r:id="rId2"/>
            </p:custDataLst>
            <p:extLst>
              <p:ext uri="{D42A27DB-BD31-4B8C-83A1-F6EECF244321}">
                <p14:modId xmlns:p14="http://schemas.microsoft.com/office/powerpoint/2010/main" val="317033416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7185"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8" name="Image 7"/>
          <p:cNvPicPr>
            <a:picLocks noChangeAspect="1"/>
          </p:cNvPicPr>
          <p:nvPr userDrawn="1"/>
        </p:nvPicPr>
        <p:blipFill rotWithShape="1">
          <a:blip r:embed="rId6" cstate="print">
            <a:extLst>
              <a:ext uri="{28A0092B-C50C-407E-A947-70E740481C1C}">
                <a14:useLocalDpi xmlns:a14="http://schemas.microsoft.com/office/drawing/2010/main" val="0"/>
              </a:ext>
            </a:extLst>
          </a:blip>
          <a:srcRect r="18542"/>
          <a:stretch/>
        </p:blipFill>
        <p:spPr>
          <a:xfrm>
            <a:off x="5220072" y="130145"/>
            <a:ext cx="3923929" cy="5845581"/>
          </a:xfrm>
          <a:prstGeom prst="rect">
            <a:avLst/>
          </a:prstGeom>
        </p:spPr>
      </p:pic>
      <p:sp>
        <p:nvSpPr>
          <p:cNvPr id="14" name="Title 1"/>
          <p:cNvSpPr>
            <a:spLocks noGrp="1"/>
          </p:cNvSpPr>
          <p:nvPr>
            <p:ph type="ctrTitle"/>
          </p:nvPr>
        </p:nvSpPr>
        <p:spPr>
          <a:xfrm>
            <a:off x="5580112" y="836712"/>
            <a:ext cx="3168352" cy="2376264"/>
          </a:xfrm>
        </p:spPr>
        <p:txBody>
          <a:bodyPr anchor="ctr" anchorCtr="0"/>
          <a:lstStyle/>
          <a:p>
            <a:r>
              <a:rPr lang="en-US" smtClean="0"/>
              <a:t>Click to edit Master title style</a:t>
            </a:r>
            <a:endParaRPr lang="en-CA" dirty="0"/>
          </a:p>
        </p:txBody>
      </p:sp>
      <p:sp>
        <p:nvSpPr>
          <p:cNvPr id="15" name="Sous-titre 2"/>
          <p:cNvSpPr>
            <a:spLocks noGrp="1"/>
          </p:cNvSpPr>
          <p:nvPr>
            <p:ph type="subTitle" idx="1"/>
          </p:nvPr>
        </p:nvSpPr>
        <p:spPr>
          <a:xfrm>
            <a:off x="5580112" y="3356992"/>
            <a:ext cx="3168352" cy="2281808"/>
          </a:xfrm>
        </p:spPr>
        <p:txBody>
          <a:bodyPr anchor="ctr" anchorCtr="0">
            <a:normAutofit/>
          </a:bodyPr>
          <a:lstStyle>
            <a:lvl1pPr marL="0" indent="0" algn="l">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CA" dirty="0"/>
          </a:p>
        </p:txBody>
      </p:sp>
      <p:pic>
        <p:nvPicPr>
          <p:cNvPr id="16" name="Image 15"/>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36512" y="0"/>
            <a:ext cx="5056548" cy="6858000"/>
          </a:xfrm>
          <a:prstGeom prst="rect">
            <a:avLst/>
          </a:prstGeom>
        </p:spPr>
      </p:pic>
      <p:pic>
        <p:nvPicPr>
          <p:cNvPr id="11" name="Image 10"/>
          <p:cNvPicPr>
            <a:picLocks noChangeAspect="1"/>
          </p:cNvPicPr>
          <p:nvPr userDrawn="1"/>
        </p:nvPicPr>
        <p:blipFill rotWithShape="1">
          <a:blip r:embed="rId8"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86336317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Group Title slide">
    <p:bg>
      <p:bgRef idx="1001">
        <a:schemeClr val="bg1"/>
      </p:bgRef>
    </p:bg>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2"/>
            </p:custDataLst>
            <p:extLst>
              <p:ext uri="{D42A27DB-BD31-4B8C-83A1-F6EECF244321}">
                <p14:modId xmlns:p14="http://schemas.microsoft.com/office/powerpoint/2010/main" val="185361404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8209"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5"/>
          <p:cNvSpPr/>
          <p:nvPr userDrawn="1"/>
        </p:nvSpPr>
        <p:spPr>
          <a:xfrm>
            <a:off x="0" y="0"/>
            <a:ext cx="9144000" cy="6250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pic>
        <p:nvPicPr>
          <p:cNvPr id="8" name="Image 7"/>
          <p:cNvPicPr>
            <a:picLocks noChangeAspect="1"/>
          </p:cNvPicPr>
          <p:nvPr userDrawn="1"/>
        </p:nvPicPr>
        <p:blipFill rotWithShape="1">
          <a:blip r:embed="rId6" cstate="print">
            <a:extLst>
              <a:ext uri="{28A0092B-C50C-407E-A947-70E740481C1C}">
                <a14:useLocalDpi xmlns:a14="http://schemas.microsoft.com/office/drawing/2010/main" val="0"/>
              </a:ext>
            </a:extLst>
          </a:blip>
          <a:srcRect r="18542"/>
          <a:stretch/>
        </p:blipFill>
        <p:spPr>
          <a:xfrm>
            <a:off x="5220072" y="130145"/>
            <a:ext cx="3923929" cy="5845581"/>
          </a:xfrm>
          <a:prstGeom prst="rect">
            <a:avLst/>
          </a:prstGeom>
        </p:spPr>
      </p:pic>
      <p:sp>
        <p:nvSpPr>
          <p:cNvPr id="10" name="Titre 1"/>
          <p:cNvSpPr>
            <a:spLocks noGrp="1"/>
          </p:cNvSpPr>
          <p:nvPr userDrawn="1">
            <p:ph type="ctrTitle" hasCustomPrompt="1"/>
          </p:nvPr>
        </p:nvSpPr>
        <p:spPr>
          <a:xfrm>
            <a:off x="5580112" y="836712"/>
            <a:ext cx="3168352" cy="2376264"/>
          </a:xfrm>
        </p:spPr>
        <p:txBody>
          <a:bodyPr anchor="ctr" anchorCtr="0">
            <a:normAutofit/>
          </a:bodyPr>
          <a:lstStyle>
            <a:lvl1pPr algn="l">
              <a:lnSpc>
                <a:spcPct val="100000"/>
              </a:lnSpc>
              <a:defRPr sz="2000" cap="none" baseline="0">
                <a:solidFill>
                  <a:schemeClr val="accent1"/>
                </a:solidFill>
                <a:latin typeface="Arial Black" pitchFamily="34" charset="0"/>
              </a:defRPr>
            </a:lvl1pPr>
          </a:lstStyle>
          <a:p>
            <a:r>
              <a:rPr lang="en-CA" noProof="0" smtClean="0"/>
              <a:t>Click to edit title</a:t>
            </a:r>
            <a:endParaRPr lang="en-CA" noProof="0"/>
          </a:p>
        </p:txBody>
      </p:sp>
      <p:sp>
        <p:nvSpPr>
          <p:cNvPr id="17" name="Text Placeholder 16"/>
          <p:cNvSpPr>
            <a:spLocks noGrp="1"/>
          </p:cNvSpPr>
          <p:nvPr>
            <p:ph type="body" sz="quarter" idx="10" hasCustomPrompt="1"/>
          </p:nvPr>
        </p:nvSpPr>
        <p:spPr>
          <a:xfrm>
            <a:off x="5580063" y="3357563"/>
            <a:ext cx="3168650" cy="2232025"/>
          </a:xfrm>
        </p:spPr>
        <p:txBody>
          <a:bodyPr anchor="ctr">
            <a:normAutofit/>
          </a:bodyPr>
          <a:lstStyle>
            <a:lvl1pPr>
              <a:lnSpc>
                <a:spcPct val="100000"/>
              </a:lnSpc>
              <a:defRPr sz="1400">
                <a:solidFill>
                  <a:srgbClr val="808D97"/>
                </a:solidFill>
              </a:defRPr>
            </a:lvl1pPr>
          </a:lstStyle>
          <a:p>
            <a:pPr lvl="0"/>
            <a:r>
              <a:rPr lang="en-CA" noProof="0" smtClean="0"/>
              <a:t>Click to add presenter and date</a:t>
            </a:r>
          </a:p>
        </p:txBody>
      </p:sp>
      <p:sp>
        <p:nvSpPr>
          <p:cNvPr id="3" name="Espace réservé pour une image  2"/>
          <p:cNvSpPr>
            <a:spLocks noGrp="1"/>
          </p:cNvSpPr>
          <p:nvPr>
            <p:ph type="pic" sz="quarter" idx="11"/>
          </p:nvPr>
        </p:nvSpPr>
        <p:spPr>
          <a:xfrm>
            <a:off x="0" y="0"/>
            <a:ext cx="5076056" cy="6858000"/>
          </a:xfrm>
        </p:spPr>
        <p:txBody>
          <a:bodyPr/>
          <a:lstStyle/>
          <a:p>
            <a:r>
              <a:rPr lang="en-US" smtClean="0"/>
              <a:t>Click icon to add picture</a:t>
            </a:r>
            <a:endParaRPr lang="fr-CA"/>
          </a:p>
        </p:txBody>
      </p:sp>
      <p:sp>
        <p:nvSpPr>
          <p:cNvPr id="11"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12" name="Image 10"/>
          <p:cNvPicPr>
            <a:picLocks noChangeAspect="1"/>
          </p:cNvPicPr>
          <p:nvPr userDrawn="1"/>
        </p:nvPicPr>
        <p:blipFill rotWithShape="1">
          <a:blip r:embed="rId7"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212275402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aphicFrame>
        <p:nvGraphicFramePr>
          <p:cNvPr id="23" name="Object 22" hidden="1"/>
          <p:cNvGraphicFramePr>
            <a:graphicFrameLocks noChangeAspect="1"/>
          </p:cNvGraphicFramePr>
          <p:nvPr>
            <p:custDataLst>
              <p:tags r:id="rId2"/>
            </p:custDataLst>
            <p:extLst>
              <p:ext uri="{D42A27DB-BD31-4B8C-83A1-F6EECF244321}">
                <p14:modId xmlns:p14="http://schemas.microsoft.com/office/powerpoint/2010/main" val="36790621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9233" name="think-cell Slide" r:id="rId4" imgW="500" imgH="500" progId="TCLayout.ActiveDocument.1">
                  <p:embed/>
                </p:oleObj>
              </mc:Choice>
              <mc:Fallback>
                <p:oleObj name="think-cell Slide" r:id="rId4" imgW="500" imgH="50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2" name="Espace réservé du titre 1"/>
          <p:cNvSpPr>
            <a:spLocks noGrp="1"/>
          </p:cNvSpPr>
          <p:nvPr>
            <p:ph type="title" hasCustomPrompt="1"/>
          </p:nvPr>
        </p:nvSpPr>
        <p:spPr>
          <a:xfrm>
            <a:off x="350729" y="188640"/>
            <a:ext cx="8397735" cy="717944"/>
          </a:xfrm>
          <a:prstGeom prst="rect">
            <a:avLst/>
          </a:prstGeom>
        </p:spPr>
        <p:txBody>
          <a:bodyPr vert="horz" lIns="0" tIns="45720" rIns="91440" bIns="45720" rtlCol="0" anchor="t" anchorCtr="0">
            <a:noAutofit/>
          </a:bodyPr>
          <a:lstStyle>
            <a:lvl1pPr>
              <a:defRPr/>
            </a:lvl1pPr>
          </a:lstStyle>
          <a:p>
            <a:r>
              <a:rPr lang="en-CA" noProof="0" dirty="0" smtClean="0"/>
              <a:t>Click to edit title</a:t>
            </a:r>
            <a:endParaRPr lang="en-CA" noProof="0" dirty="0"/>
          </a:p>
        </p:txBody>
      </p:sp>
      <p:sp>
        <p:nvSpPr>
          <p:cNvPr id="24" name="Text Placeholder 16"/>
          <p:cNvSpPr>
            <a:spLocks noGrp="1"/>
          </p:cNvSpPr>
          <p:nvPr>
            <p:ph type="body" sz="quarter" idx="10" hasCustomPrompt="1"/>
          </p:nvPr>
        </p:nvSpPr>
        <p:spPr>
          <a:xfrm>
            <a:off x="1115617" y="1196752"/>
            <a:ext cx="7416823" cy="576064"/>
          </a:xfrm>
          <a:solidFill>
            <a:srgbClr val="DCE5E4"/>
          </a:solidFill>
        </p:spPr>
        <p:txBody>
          <a:bodyPr anchor="ctr">
            <a:normAutofit/>
          </a:bodyPr>
          <a:lstStyle>
            <a:lvl1pPr>
              <a:lnSpc>
                <a:spcPct val="100000"/>
              </a:lnSpc>
              <a:defRPr sz="1600" b="1" cap="all" baseline="0">
                <a:solidFill>
                  <a:srgbClr val="808D97"/>
                </a:solidFill>
              </a:defRPr>
            </a:lvl1pPr>
          </a:lstStyle>
          <a:p>
            <a:pPr lvl="0"/>
            <a:r>
              <a:rPr lang="en-CA" smtClean="0"/>
              <a:t>CLICK TO EDIT TEXT</a:t>
            </a:r>
            <a:endParaRPr lang="en-CA" dirty="0" smtClean="0"/>
          </a:p>
        </p:txBody>
      </p:sp>
      <p:sp>
        <p:nvSpPr>
          <p:cNvPr id="26" name="Text Placeholder 16"/>
          <p:cNvSpPr>
            <a:spLocks noGrp="1"/>
          </p:cNvSpPr>
          <p:nvPr>
            <p:ph type="body" sz="quarter" idx="11" hasCustomPrompt="1"/>
          </p:nvPr>
        </p:nvSpPr>
        <p:spPr>
          <a:xfrm>
            <a:off x="1115616" y="191683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27" name="Text Placeholder 16"/>
          <p:cNvSpPr>
            <a:spLocks noGrp="1"/>
          </p:cNvSpPr>
          <p:nvPr>
            <p:ph type="body" sz="quarter" idx="12" hasCustomPrompt="1"/>
          </p:nvPr>
        </p:nvSpPr>
        <p:spPr>
          <a:xfrm>
            <a:off x="1115616" y="263691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28" name="Text Placeholder 16"/>
          <p:cNvSpPr>
            <a:spLocks noGrp="1"/>
          </p:cNvSpPr>
          <p:nvPr>
            <p:ph type="body" sz="quarter" idx="13" hasCustomPrompt="1"/>
          </p:nvPr>
        </p:nvSpPr>
        <p:spPr>
          <a:xfrm>
            <a:off x="1115616" y="335699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29" name="Text Placeholder 16"/>
          <p:cNvSpPr>
            <a:spLocks noGrp="1"/>
          </p:cNvSpPr>
          <p:nvPr>
            <p:ph type="body" sz="quarter" idx="14" hasCustomPrompt="1"/>
          </p:nvPr>
        </p:nvSpPr>
        <p:spPr>
          <a:xfrm>
            <a:off x="1115616" y="4077072"/>
            <a:ext cx="7416823" cy="576064"/>
          </a:xfrm>
        </p:spPr>
        <p:txBody>
          <a:bodyPr anchor="ctr">
            <a:normAutofit/>
          </a:bodyPr>
          <a:lstStyle>
            <a:lvl1pPr>
              <a:defRPr sz="1600" b="1" cap="all" baseline="0">
                <a:solidFill>
                  <a:srgbClr val="808D97"/>
                </a:solidFill>
              </a:defRPr>
            </a:lvl1pPr>
          </a:lstStyle>
          <a:p>
            <a:pPr lvl="0"/>
            <a:r>
              <a:rPr lang="en-CA" smtClean="0"/>
              <a:t>CLICK TO EDIT TEXT</a:t>
            </a:r>
            <a:endParaRPr lang="en-CA" dirty="0" smtClean="0"/>
          </a:p>
        </p:txBody>
      </p:sp>
      <p:sp>
        <p:nvSpPr>
          <p:cNvPr id="15" name="Text Placeholder 14"/>
          <p:cNvSpPr>
            <a:spLocks noGrp="1"/>
          </p:cNvSpPr>
          <p:nvPr>
            <p:ph type="body" sz="quarter" idx="15" hasCustomPrompt="1"/>
          </p:nvPr>
        </p:nvSpPr>
        <p:spPr>
          <a:xfrm>
            <a:off x="496100" y="1196752"/>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1</a:t>
            </a:r>
            <a:endParaRPr lang="en-CA" dirty="0"/>
          </a:p>
        </p:txBody>
      </p:sp>
      <p:sp>
        <p:nvSpPr>
          <p:cNvPr id="16" name="Text Placeholder 14"/>
          <p:cNvSpPr>
            <a:spLocks noGrp="1"/>
          </p:cNvSpPr>
          <p:nvPr>
            <p:ph type="body" sz="quarter" idx="16" hasCustomPrompt="1"/>
          </p:nvPr>
        </p:nvSpPr>
        <p:spPr>
          <a:xfrm>
            <a:off x="496100" y="1916848"/>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2</a:t>
            </a:r>
            <a:endParaRPr lang="en-CA" dirty="0"/>
          </a:p>
        </p:txBody>
      </p:sp>
      <p:sp>
        <p:nvSpPr>
          <p:cNvPr id="17" name="Text Placeholder 14"/>
          <p:cNvSpPr>
            <a:spLocks noGrp="1"/>
          </p:cNvSpPr>
          <p:nvPr>
            <p:ph type="body" sz="quarter" idx="17" hasCustomPrompt="1"/>
          </p:nvPr>
        </p:nvSpPr>
        <p:spPr>
          <a:xfrm>
            <a:off x="496100" y="2636944"/>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3</a:t>
            </a:r>
            <a:endParaRPr lang="en-CA" dirty="0"/>
          </a:p>
        </p:txBody>
      </p:sp>
      <p:sp>
        <p:nvSpPr>
          <p:cNvPr id="18" name="Text Placeholder 14"/>
          <p:cNvSpPr>
            <a:spLocks noGrp="1"/>
          </p:cNvSpPr>
          <p:nvPr>
            <p:ph type="body" sz="quarter" idx="18" hasCustomPrompt="1"/>
          </p:nvPr>
        </p:nvSpPr>
        <p:spPr>
          <a:xfrm>
            <a:off x="496100" y="3357040"/>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4</a:t>
            </a:r>
            <a:endParaRPr lang="en-CA" dirty="0"/>
          </a:p>
        </p:txBody>
      </p:sp>
      <p:sp>
        <p:nvSpPr>
          <p:cNvPr id="19" name="Text Placeholder 14"/>
          <p:cNvSpPr>
            <a:spLocks noGrp="1"/>
          </p:cNvSpPr>
          <p:nvPr>
            <p:ph type="body" sz="quarter" idx="19" hasCustomPrompt="1"/>
          </p:nvPr>
        </p:nvSpPr>
        <p:spPr>
          <a:xfrm>
            <a:off x="496100" y="4077136"/>
            <a:ext cx="504000" cy="576000"/>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ctr" defTabSz="914400" rtl="0" eaLnBrk="1" latinLnBrk="0" hangingPunct="1">
              <a:defRPr lang="en-US" sz="1600" b="1" kern="1200" noProof="0" dirty="0" smtClean="0">
                <a:solidFill>
                  <a:srgbClr val="808D97"/>
                </a:solidFill>
                <a:latin typeface="+mn-lt"/>
                <a:ea typeface="+mn-ea"/>
                <a:cs typeface="+mn-cs"/>
              </a:defRPr>
            </a:lvl1pPr>
            <a:lvl2pPr marL="0" algn="ctr" defTabSz="914400" rtl="0" eaLnBrk="1" latinLnBrk="0" hangingPunct="1">
              <a:defRPr lang="en-US" sz="1600" b="1" kern="1200" noProof="0" dirty="0" smtClean="0">
                <a:solidFill>
                  <a:srgbClr val="808D97"/>
                </a:solidFill>
                <a:latin typeface="+mn-lt"/>
                <a:ea typeface="+mn-ea"/>
                <a:cs typeface="+mn-cs"/>
              </a:defRPr>
            </a:lvl2pPr>
            <a:lvl3pPr marL="0" algn="ctr" defTabSz="914400" rtl="0" eaLnBrk="1" latinLnBrk="0" hangingPunct="1">
              <a:defRPr lang="en-US" sz="1600" b="1" kern="1200" noProof="0" dirty="0" smtClean="0">
                <a:solidFill>
                  <a:srgbClr val="808D97"/>
                </a:solidFill>
                <a:latin typeface="+mn-lt"/>
                <a:ea typeface="+mn-ea"/>
                <a:cs typeface="+mn-cs"/>
              </a:defRPr>
            </a:lvl3pPr>
            <a:lvl4pPr marL="0" algn="ctr" defTabSz="914400" rtl="0" eaLnBrk="1" latinLnBrk="0" hangingPunct="1">
              <a:defRPr lang="en-US" sz="1600" b="1" kern="1200" noProof="0" dirty="0" smtClean="0">
                <a:solidFill>
                  <a:srgbClr val="808D97"/>
                </a:solidFill>
                <a:latin typeface="+mn-lt"/>
                <a:ea typeface="+mn-ea"/>
                <a:cs typeface="+mn-cs"/>
              </a:defRPr>
            </a:lvl4pPr>
            <a:lvl5pPr marL="0" algn="ctr" defTabSz="914400" rtl="0" eaLnBrk="1" latinLnBrk="0" hangingPunct="1">
              <a:defRPr lang="en-US" sz="1600" b="1" kern="1200" noProof="0" dirty="0" smtClean="0">
                <a:solidFill>
                  <a:srgbClr val="808D97"/>
                </a:solidFill>
                <a:latin typeface="+mn-lt"/>
                <a:ea typeface="+mn-ea"/>
                <a:cs typeface="+mn-cs"/>
              </a:defRPr>
            </a:lvl5pPr>
          </a:lstStyle>
          <a:p>
            <a:pPr lvl="0"/>
            <a:r>
              <a:rPr lang="en-CA" smtClean="0"/>
              <a:t>5</a:t>
            </a:r>
            <a:endParaRPr lang="en-CA" dirty="0"/>
          </a:p>
        </p:txBody>
      </p:sp>
      <p:sp>
        <p:nvSpPr>
          <p:cNvPr id="20" name="Espace réservé du numéro de diapositive 5"/>
          <p:cNvSpPr>
            <a:spLocks noGrp="1"/>
          </p:cNvSpPr>
          <p:nvPr>
            <p:ph type="sldNum" sz="quarter" idx="20"/>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25"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21" name="Image 10"/>
          <p:cNvPicPr>
            <a:picLocks noChangeAspect="1"/>
          </p:cNvPicPr>
          <p:nvPr userDrawn="1"/>
        </p:nvPicPr>
        <p:blipFill rotWithShape="1">
          <a:blip r:embed="rId6"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2230731989"/>
      </p:ext>
    </p:extLst>
  </p:cSld>
  <p:clrMapOvr>
    <a:masterClrMapping/>
  </p:clrMapOvr>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2"/>
            </p:custDataLst>
            <p:extLst>
              <p:ext uri="{D42A27DB-BD31-4B8C-83A1-F6EECF244321}">
                <p14:modId xmlns:p14="http://schemas.microsoft.com/office/powerpoint/2010/main" val="84504358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0257"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Espace réservé pour une image  4"/>
          <p:cNvSpPr>
            <a:spLocks noGrp="1"/>
          </p:cNvSpPr>
          <p:nvPr>
            <p:ph type="pic" sz="quarter" idx="10"/>
          </p:nvPr>
        </p:nvSpPr>
        <p:spPr>
          <a:xfrm>
            <a:off x="395536" y="1679600"/>
            <a:ext cx="4824536" cy="3672408"/>
          </a:xfrm>
          <a:solidFill>
            <a:schemeClr val="bg1"/>
          </a:solidFill>
        </p:spPr>
        <p:txBody>
          <a:bodyPr/>
          <a:lstStyle>
            <a:lvl1pPr>
              <a:lnSpc>
                <a:spcPct val="100000"/>
              </a:lnSpc>
              <a:defRPr/>
            </a:lvl1pPr>
          </a:lstStyle>
          <a:p>
            <a:r>
              <a:rPr lang="en-US" noProof="0" smtClean="0"/>
              <a:t>Click icon to add picture</a:t>
            </a:r>
            <a:endParaRPr lang="en-CA" noProof="0" dirty="0"/>
          </a:p>
        </p:txBody>
      </p:sp>
      <p:sp>
        <p:nvSpPr>
          <p:cNvPr id="9" name="Titre 1"/>
          <p:cNvSpPr>
            <a:spLocks noGrp="1"/>
          </p:cNvSpPr>
          <p:nvPr>
            <p:ph type="ctrTitle" hasCustomPrompt="1"/>
          </p:nvPr>
        </p:nvSpPr>
        <p:spPr>
          <a:xfrm>
            <a:off x="5436096" y="1675408"/>
            <a:ext cx="3168352" cy="3672408"/>
          </a:xfrm>
        </p:spPr>
        <p:txBody>
          <a:bodyPr lIns="72000" rIns="72000" anchor="ctr" anchorCtr="0">
            <a:noAutofit/>
          </a:bodyPr>
          <a:lstStyle>
            <a:lvl1pPr algn="l">
              <a:lnSpc>
                <a:spcPct val="100000"/>
              </a:lnSpc>
              <a:defRPr sz="2000" cap="none" baseline="0">
                <a:solidFill>
                  <a:srgbClr val="8996A0"/>
                </a:solidFill>
                <a:latin typeface="Arial Black" pitchFamily="34" charset="0"/>
              </a:defRPr>
            </a:lvl1pPr>
          </a:lstStyle>
          <a:p>
            <a:r>
              <a:rPr lang="en-CA" noProof="0" dirty="0" smtClean="0"/>
              <a:t>Click to edit title</a:t>
            </a:r>
            <a:endParaRPr lang="en-CA" noProof="0" dirty="0"/>
          </a:p>
        </p:txBody>
      </p:sp>
      <p:sp>
        <p:nvSpPr>
          <p:cNvPr id="10"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pic>
        <p:nvPicPr>
          <p:cNvPr id="2" name="Image 1"/>
          <p:cNvPicPr>
            <a:picLocks noChangeAspect="1"/>
          </p:cNvPicPr>
          <p:nvPr userDrawn="1"/>
        </p:nvPicPr>
        <p:blipFill rotWithShape="1">
          <a:blip r:embed="rId6">
            <a:extLst>
              <a:ext uri="{28A0092B-C50C-407E-A947-70E740481C1C}">
                <a14:useLocalDpi xmlns:a14="http://schemas.microsoft.com/office/drawing/2010/main" val="0"/>
              </a:ext>
            </a:extLst>
          </a:blip>
          <a:srcRect r="15300"/>
          <a:stretch/>
        </p:blipFill>
        <p:spPr>
          <a:xfrm>
            <a:off x="5257800" y="1412776"/>
            <a:ext cx="3887095" cy="4364375"/>
          </a:xfrm>
          <a:prstGeom prst="rect">
            <a:avLst/>
          </a:prstGeom>
        </p:spPr>
      </p:pic>
      <p:sp>
        <p:nvSpPr>
          <p:cNvPr id="8" name="Text Box 23"/>
          <p:cNvSpPr txBox="1">
            <a:spLocks noChangeArrowheads="1"/>
          </p:cNvSpPr>
          <p:nvPr userDrawn="1"/>
        </p:nvSpPr>
        <p:spPr bwMode="auto">
          <a:xfrm rot="16200000">
            <a:off x="7660213" y="3496360"/>
            <a:ext cx="2695044" cy="274320"/>
          </a:xfrm>
          <a:prstGeom prst="rect">
            <a:avLst/>
          </a:prstGeom>
          <a:no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284314707"/>
      </p:ext>
    </p:extLst>
  </p:cSld>
  <p:clrMapOvr>
    <a:masterClrMapping/>
  </p:clrMapOvr>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lnSpc>
                <a:spcPct val="100000"/>
              </a:lnSpc>
              <a:defRPr/>
            </a:lvl1pPr>
          </a:lstStyle>
          <a:p>
            <a:r>
              <a:rPr lang="en-CA" noProof="0" smtClean="0"/>
              <a:t>Click to edit title</a:t>
            </a:r>
            <a:endParaRPr lang="en-CA" dirty="0"/>
          </a:p>
        </p:txBody>
      </p:sp>
      <p:sp>
        <p:nvSpPr>
          <p:cNvPr id="3" name="Espace réservé du contenu 2"/>
          <p:cNvSpPr>
            <a:spLocks noGrp="1"/>
          </p:cNvSpPr>
          <p:nvPr>
            <p:ph idx="1" hasCustomPrompt="1"/>
          </p:nvPr>
        </p:nvSpPr>
        <p:spPr>
          <a:xfrm>
            <a:off x="350729" y="1196752"/>
            <a:ext cx="8397735" cy="4752528"/>
          </a:xfrm>
        </p:spPr>
        <p:txBody>
          <a:bodyPr lIns="0" rIns="72000"/>
          <a:lstStyle>
            <a:lvl1pPr>
              <a:lnSpc>
                <a:spcPct val="100000"/>
              </a:lnSpc>
              <a:spcBef>
                <a:spcPts val="600"/>
              </a:spcBef>
              <a:defRPr/>
            </a:lvl1pPr>
            <a:lvl2pPr>
              <a:lnSpc>
                <a:spcPct val="100000"/>
              </a:lnSpc>
              <a:buClr>
                <a:srgbClr val="808D97"/>
              </a:buClr>
              <a:defRPr/>
            </a:lvl2pPr>
            <a:lvl3pPr>
              <a:lnSpc>
                <a:spcPct val="100000"/>
              </a:lnSpc>
              <a:buClr>
                <a:srgbClr val="8996A0"/>
              </a:buClr>
              <a:defRPr sz="1200"/>
            </a:lvl3pPr>
            <a:lvl4pPr>
              <a:lnSpc>
                <a:spcPct val="100000"/>
              </a:lnSpc>
              <a:buClr>
                <a:srgbClr val="8996A0"/>
              </a:buClr>
              <a:defRPr sz="1200"/>
            </a:lvl4p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p:txBody>
      </p:sp>
      <p:sp>
        <p:nvSpPr>
          <p:cNvPr id="8" name="Espace réservé du numéro de diapositive 5"/>
          <p:cNvSpPr>
            <a:spLocks noGrp="1"/>
          </p:cNvSpPr>
          <p:nvPr>
            <p:ph type="sldNum" sz="quarter" idx="15"/>
          </p:nvPr>
        </p:nvSpPr>
        <p:spPr>
          <a:xfrm>
            <a:off x="360040" y="6309320"/>
            <a:ext cx="323528" cy="360000"/>
          </a:xfrm>
          <a:prstGeom prst="rect">
            <a:avLst/>
          </a:prstGeom>
        </p:spPr>
        <p:txBody>
          <a:bodyPr/>
          <a:lstStyle>
            <a:lvl1pPr>
              <a:lnSpc>
                <a:spcPct val="100000"/>
              </a:lnSpc>
              <a:defRPr/>
            </a:lvl1pPr>
          </a:lstStyle>
          <a:p>
            <a:fld id="{CCEA77D5-0B01-41C0-8AB2-471B057BD053}" type="slidenum">
              <a:rPr lang="en-CA" smtClean="0"/>
              <a:pPr/>
              <a:t>‹#›</a:t>
            </a:fld>
            <a:endParaRPr lang="en-CA" dirty="0"/>
          </a:p>
        </p:txBody>
      </p:sp>
      <p:sp>
        <p:nvSpPr>
          <p:cNvPr id="9" name="Text Placeholder 6"/>
          <p:cNvSpPr>
            <a:spLocks noGrp="1"/>
          </p:cNvSpPr>
          <p:nvPr>
            <p:ph type="body" sz="quarter" idx="16" hasCustomPrompt="1"/>
          </p:nvPr>
        </p:nvSpPr>
        <p:spPr>
          <a:xfrm>
            <a:off x="755576" y="6308725"/>
            <a:ext cx="6119887" cy="360363"/>
          </a:xfrm>
        </p:spPr>
        <p:txBody>
          <a:bodyPr anchor="ctr">
            <a:noAutofit/>
          </a:bodyPr>
          <a:lstStyle>
            <a:lvl1pPr>
              <a:lnSpc>
                <a:spcPct val="1000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dirty="0" smtClean="0"/>
              <a:t>Click to add notes</a:t>
            </a:r>
            <a:endParaRPr lang="en-CA" dirty="0"/>
          </a:p>
        </p:txBody>
      </p:sp>
      <p:sp>
        <p:nvSpPr>
          <p:cNvPr id="7"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4059619674"/>
      </p:ext>
    </p:extLst>
  </p:cSld>
  <p:clrMapOvr>
    <a:masterClrMapping/>
  </p:clrMapOvr>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 and Content 16 pt">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a:lvl1pPr>
          </a:lstStyle>
          <a:p>
            <a:r>
              <a:rPr lang="en-CA" noProof="0" smtClean="0"/>
              <a:t>Click to edit title</a:t>
            </a:r>
            <a:endParaRPr lang="en-CA" dirty="0"/>
          </a:p>
        </p:txBody>
      </p:sp>
      <p:sp>
        <p:nvSpPr>
          <p:cNvPr id="3" name="Espace réservé du contenu 2"/>
          <p:cNvSpPr>
            <a:spLocks noGrp="1"/>
          </p:cNvSpPr>
          <p:nvPr>
            <p:ph idx="1" hasCustomPrompt="1"/>
          </p:nvPr>
        </p:nvSpPr>
        <p:spPr>
          <a:xfrm>
            <a:off x="350729" y="1196752"/>
            <a:ext cx="8397735" cy="4752528"/>
          </a:xfrm>
        </p:spPr>
        <p:txBody>
          <a:bodyPr lIns="0" rIns="72000">
            <a:normAutofit/>
          </a:bodyPr>
          <a:lstStyle>
            <a:lvl1pPr>
              <a:lnSpc>
                <a:spcPct val="100000"/>
              </a:lnSpc>
              <a:spcBef>
                <a:spcPts val="600"/>
              </a:spcBef>
              <a:defRPr sz="1600"/>
            </a:lvl1pPr>
            <a:lvl2pPr>
              <a:lnSpc>
                <a:spcPct val="100000"/>
              </a:lnSpc>
              <a:spcBef>
                <a:spcPts val="600"/>
              </a:spcBef>
              <a:buClr>
                <a:srgbClr val="8996A0"/>
              </a:buClr>
              <a:defRPr sz="1600"/>
            </a:lvl2pPr>
            <a:lvl3pPr>
              <a:lnSpc>
                <a:spcPct val="100000"/>
              </a:lnSpc>
              <a:spcBef>
                <a:spcPts val="600"/>
              </a:spcBef>
              <a:buClr>
                <a:srgbClr val="8996A0"/>
              </a:buClr>
              <a:defRPr sz="1600"/>
            </a:lvl3pPr>
            <a:lvl4pPr>
              <a:lnSpc>
                <a:spcPct val="100000"/>
              </a:lnSpc>
              <a:spcBef>
                <a:spcPts val="600"/>
              </a:spcBef>
              <a:buClr>
                <a:srgbClr val="8996A0"/>
              </a:buClr>
              <a:defRPr sz="1600"/>
            </a:lvl4pPr>
            <a:lvl5pPr>
              <a:lnSpc>
                <a:spcPts val="1600"/>
              </a:lnSpc>
              <a:spcBef>
                <a:spcPts val="600"/>
              </a:spcBef>
              <a:buClr>
                <a:srgbClr val="8996A0"/>
              </a:buClr>
              <a:defRPr sz="1600"/>
            </a:lvl5p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p:txBody>
      </p:sp>
      <p:sp>
        <p:nvSpPr>
          <p:cNvPr id="11" name="Espace réservé du numéro de diapositive 5"/>
          <p:cNvSpPr>
            <a:spLocks noGrp="1"/>
          </p:cNvSpPr>
          <p:nvPr>
            <p:ph type="sldNum" sz="quarter" idx="12"/>
          </p:nvPr>
        </p:nvSpPr>
        <p:spPr>
          <a:xfrm>
            <a:off x="360040" y="6308725"/>
            <a:ext cx="323528" cy="360000"/>
          </a:xfrm>
          <a:prstGeom prst="rect">
            <a:avLst/>
          </a:prstGeom>
        </p:spPr>
        <p:txBody>
          <a:bodyPr/>
          <a:lstStyle/>
          <a:p>
            <a:fld id="{CCEA77D5-0B01-41C0-8AB2-471B057BD053}" type="slidenum">
              <a:rPr lang="en-CA" smtClean="0"/>
              <a:pPr/>
              <a:t>‹#›</a:t>
            </a:fld>
            <a:endParaRPr lang="en-CA" dirty="0"/>
          </a:p>
        </p:txBody>
      </p:sp>
      <p:sp>
        <p:nvSpPr>
          <p:cNvPr id="6"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
        <p:nvSpPr>
          <p:cNvPr id="8"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9"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2208198252"/>
      </p:ext>
    </p:extLst>
  </p:cSld>
  <p:clrMapOvr>
    <a:masterClrMapping/>
  </p:clrMapOvr>
  <p:timing>
    <p:tnLst>
      <p:par>
        <p:cTn id="1" dur="indefinite" restart="never" nodeType="tmRoot"/>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2 Titles and Content">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p:custDataLst>
              <p:tags r:id="rId2"/>
            </p:custDataLst>
            <p:extLst>
              <p:ext uri="{D42A27DB-BD31-4B8C-83A1-F6EECF244321}">
                <p14:modId xmlns:p14="http://schemas.microsoft.com/office/powerpoint/2010/main" val="150761297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1281"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Espace réservé du contenu 13"/>
          <p:cNvSpPr>
            <a:spLocks noGrp="1"/>
          </p:cNvSpPr>
          <p:nvPr>
            <p:ph sz="quarter" idx="13" hasCustomPrompt="1"/>
          </p:nvPr>
        </p:nvSpPr>
        <p:spPr>
          <a:xfrm>
            <a:off x="361106" y="548680"/>
            <a:ext cx="8387358" cy="288032"/>
          </a:xfrm>
        </p:spPr>
        <p:txBody>
          <a:bodyPr lIns="0">
            <a:noAutofit/>
          </a:bodyPr>
          <a:lstStyle>
            <a:lvl1pPr>
              <a:defRPr sz="1600" b="1" cap="all" baseline="0">
                <a:solidFill>
                  <a:srgbClr val="8996A0"/>
                </a:solidFill>
              </a:defRPr>
            </a:lvl1pPr>
          </a:lstStyle>
          <a:p>
            <a:pPr lvl="0"/>
            <a:r>
              <a:rPr lang="en-CA" noProof="0" smtClean="0"/>
              <a:t>Click to edit SUB-TITLE</a:t>
            </a:r>
            <a:endParaRPr lang="en-CA" noProof="0" dirty="0" smtClean="0"/>
          </a:p>
        </p:txBody>
      </p:sp>
      <p:sp>
        <p:nvSpPr>
          <p:cNvPr id="10" name="Titre 1"/>
          <p:cNvSpPr>
            <a:spLocks noGrp="1"/>
          </p:cNvSpPr>
          <p:nvPr>
            <p:ph type="title"/>
          </p:nvPr>
        </p:nvSpPr>
        <p:spPr>
          <a:xfrm>
            <a:off x="358140" y="188640"/>
            <a:ext cx="8390324" cy="432048"/>
          </a:xfrm>
        </p:spPr>
        <p:txBody>
          <a:bodyPr/>
          <a:lstStyle>
            <a:lvl1pPr>
              <a:defRPr cap="all" baseline="0"/>
            </a:lvl1pPr>
          </a:lstStyle>
          <a:p>
            <a:r>
              <a:rPr lang="en-US" smtClean="0"/>
              <a:t>Click to edit Master title style</a:t>
            </a:r>
            <a:endParaRPr lang="en-CA" dirty="0"/>
          </a:p>
        </p:txBody>
      </p:sp>
      <p:sp>
        <p:nvSpPr>
          <p:cNvPr id="20" name="Espace réservé du contenu 2"/>
          <p:cNvSpPr>
            <a:spLocks noGrp="1"/>
          </p:cNvSpPr>
          <p:nvPr>
            <p:ph idx="1" hasCustomPrompt="1"/>
          </p:nvPr>
        </p:nvSpPr>
        <p:spPr>
          <a:xfrm>
            <a:off x="350729" y="1196752"/>
            <a:ext cx="8397735" cy="4752528"/>
          </a:xfrm>
        </p:spPr>
        <p:txBody>
          <a:bodyPr lIns="0" rIns="72000">
            <a:normAutofit/>
          </a:bodyPr>
          <a:lstStyle>
            <a:lvl1pPr>
              <a:lnSpc>
                <a:spcPct val="100000"/>
              </a:lnSpc>
              <a:defRPr sz="1600"/>
            </a:lvl1pPr>
            <a:lvl2pPr>
              <a:lnSpc>
                <a:spcPct val="100000"/>
              </a:lnSpc>
              <a:buClr>
                <a:srgbClr val="8996A0"/>
              </a:buClr>
              <a:defRPr sz="1400"/>
            </a:lvl2pPr>
            <a:lvl3pPr>
              <a:lnSpc>
                <a:spcPct val="100000"/>
              </a:lnSpc>
              <a:buClr>
                <a:srgbClr val="8996A0"/>
              </a:buClr>
              <a:defRPr sz="1200"/>
            </a:lvl3pPr>
            <a:lvl4pPr>
              <a:lnSpc>
                <a:spcPct val="100000"/>
              </a:lnSpc>
              <a:buClr>
                <a:srgbClr val="8996A0"/>
              </a:buClr>
              <a:defRPr sz="1200"/>
            </a:lvl4pPr>
            <a:lvl5pPr>
              <a:lnSpc>
                <a:spcPts val="1600"/>
              </a:lnSpc>
              <a:buClr>
                <a:srgbClr val="8996A0"/>
              </a:buClr>
              <a:defRPr sz="1600"/>
            </a:lvl5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8"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12"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
        <p:nvSpPr>
          <p:cNvPr id="13"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17" name="Image 10"/>
          <p:cNvPicPr>
            <a:picLocks noChangeAspect="1"/>
          </p:cNvPicPr>
          <p:nvPr userDrawn="1"/>
        </p:nvPicPr>
        <p:blipFill rotWithShape="1">
          <a:blip r:embed="rId6"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4038983542"/>
      </p:ext>
    </p:extLst>
  </p:cSld>
  <p:clrMapOvr>
    <a:masterClrMapping/>
  </p:clrMapOvr>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en-CA" smtClean="0"/>
              <a:t>Click to edit title</a:t>
            </a:r>
            <a:endParaRPr lang="en-CA" dirty="0"/>
          </a:p>
        </p:txBody>
      </p:sp>
      <p:sp>
        <p:nvSpPr>
          <p:cNvPr id="3" name="Espace réservé du contenu 2"/>
          <p:cNvSpPr>
            <a:spLocks noGrp="1"/>
          </p:cNvSpPr>
          <p:nvPr>
            <p:ph sz="half" idx="1" hasCustomPrompt="1"/>
          </p:nvPr>
        </p:nvSpPr>
        <p:spPr>
          <a:xfrm>
            <a:off x="344383" y="1916832"/>
            <a:ext cx="4132613" cy="4032448"/>
          </a:xfrm>
          <a:ln>
            <a:noFill/>
          </a:ln>
        </p:spPr>
        <p:txBody>
          <a:bodyPr>
            <a:normAutofit/>
          </a:bodyPr>
          <a:lstStyle>
            <a:lvl1pPr>
              <a:lnSpc>
                <a:spcPct val="100000"/>
              </a:lnSpc>
              <a:defRPr sz="1600"/>
            </a:lvl1pPr>
            <a:lvl2pPr>
              <a:lnSpc>
                <a:spcPct val="100000"/>
              </a:lnSpc>
              <a:buClr>
                <a:srgbClr val="8996A0"/>
              </a:buClr>
              <a:defRPr sz="1400"/>
            </a:lvl2pPr>
            <a:lvl3pPr>
              <a:lnSpc>
                <a:spcPct val="100000"/>
              </a:lnSpc>
              <a:buClr>
                <a:srgbClr val="8996A0"/>
              </a:buClr>
              <a:defRPr sz="1200"/>
            </a:lvl3pPr>
            <a:lvl4pPr>
              <a:lnSpc>
                <a:spcPct val="100000"/>
              </a:lnSpc>
              <a:buClr>
                <a:srgbClr val="8996A0"/>
              </a:buClr>
              <a:defRPr sz="1200"/>
            </a:lvl4pPr>
            <a:lvl5pPr>
              <a:buClr>
                <a:srgbClr val="8996A0"/>
              </a:buClr>
              <a:defRPr sz="1200"/>
            </a:lvl5pPr>
            <a:lvl6pPr>
              <a:defRPr sz="1800"/>
            </a:lvl6pPr>
            <a:lvl7pPr>
              <a:defRPr sz="1800"/>
            </a:lvl7pPr>
            <a:lvl8pPr>
              <a:defRPr sz="1800"/>
            </a:lvl8pPr>
            <a:lvl9pPr>
              <a:defRPr sz="1800"/>
            </a:lvl9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4" name="Espace réservé du contenu 3"/>
          <p:cNvSpPr>
            <a:spLocks noGrp="1"/>
          </p:cNvSpPr>
          <p:nvPr>
            <p:ph sz="half" idx="2" hasCustomPrompt="1"/>
          </p:nvPr>
        </p:nvSpPr>
        <p:spPr>
          <a:xfrm>
            <a:off x="4644007" y="1916832"/>
            <a:ext cx="4048731" cy="4032448"/>
          </a:xfrm>
          <a:ln>
            <a:noFill/>
          </a:ln>
        </p:spPr>
        <p:txBody>
          <a:bodyPr>
            <a:normAutofit/>
          </a:bodyPr>
          <a:lstStyle>
            <a:lvl1pPr>
              <a:lnSpc>
                <a:spcPct val="100000"/>
              </a:lnSpc>
              <a:defRPr sz="1600"/>
            </a:lvl1pPr>
            <a:lvl2pPr>
              <a:lnSpc>
                <a:spcPct val="100000"/>
              </a:lnSpc>
              <a:buClr>
                <a:srgbClr val="8996A0"/>
              </a:buClr>
              <a:defRPr sz="1400"/>
            </a:lvl2pPr>
            <a:lvl3pPr>
              <a:lnSpc>
                <a:spcPct val="100000"/>
              </a:lnSpc>
              <a:buClr>
                <a:srgbClr val="8996A0"/>
              </a:buClr>
              <a:defRPr sz="1200"/>
            </a:lvl3pPr>
            <a:lvl4pPr>
              <a:lnSpc>
                <a:spcPct val="100000"/>
              </a:lnSpc>
              <a:buClr>
                <a:srgbClr val="8996A0"/>
              </a:buClr>
              <a:defRPr sz="1200"/>
            </a:lvl4pPr>
            <a:lvl5pPr>
              <a:buClr>
                <a:srgbClr val="8996A0"/>
              </a:buClr>
              <a:defRPr sz="1200"/>
            </a:lvl5pPr>
            <a:lvl6pPr>
              <a:defRPr sz="1800"/>
            </a:lvl6pPr>
            <a:lvl7pPr>
              <a:defRPr sz="1800"/>
            </a:lvl7pPr>
            <a:lvl8pPr>
              <a:defRPr sz="1800"/>
            </a:lvl8pPr>
            <a:lvl9pPr>
              <a:defRPr sz="1800"/>
            </a:lvl9pPr>
          </a:lstStyle>
          <a:p>
            <a:pPr lvl="0"/>
            <a:r>
              <a:rPr lang="en-CA" smtClean="0"/>
              <a:t>Click to edit text</a:t>
            </a:r>
          </a:p>
          <a:p>
            <a:pPr lvl="1"/>
            <a:r>
              <a:rPr lang="en-CA" smtClean="0"/>
              <a:t>Second level</a:t>
            </a:r>
          </a:p>
          <a:p>
            <a:pPr lvl="2"/>
            <a:r>
              <a:rPr lang="en-CA" smtClean="0"/>
              <a:t>Third level</a:t>
            </a:r>
          </a:p>
          <a:p>
            <a:pPr lvl="3"/>
            <a:r>
              <a:rPr lang="en-CA" smtClean="0"/>
              <a:t>Fourth level</a:t>
            </a:r>
            <a:endParaRPr lang="en-CA" dirty="0" smtClean="0"/>
          </a:p>
        </p:txBody>
      </p:sp>
      <p:sp>
        <p:nvSpPr>
          <p:cNvPr id="13" name="Espace réservé du texte 2"/>
          <p:cNvSpPr>
            <a:spLocks noGrp="1"/>
          </p:cNvSpPr>
          <p:nvPr>
            <p:ph type="body" idx="14" hasCustomPrompt="1"/>
          </p:nvPr>
        </p:nvSpPr>
        <p:spPr>
          <a:xfrm>
            <a:off x="344363" y="1260000"/>
            <a:ext cx="4132633" cy="639762"/>
          </a:xfrm>
        </p:spPr>
        <p:txBody>
          <a:bodyPr lIns="0" rIns="72000" anchor="ctr" anchorCtr="0">
            <a:normAutofit/>
          </a:bodyPr>
          <a:lstStyle>
            <a:lvl1pPr marL="0" indent="0">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CA" smtClean="0"/>
              <a:t>Click to edit text</a:t>
            </a:r>
            <a:endParaRPr lang="en-CA" dirty="0" smtClean="0"/>
          </a:p>
        </p:txBody>
      </p:sp>
      <p:sp>
        <p:nvSpPr>
          <p:cNvPr id="14" name="Espace réservé du texte 4"/>
          <p:cNvSpPr>
            <a:spLocks noGrp="1"/>
          </p:cNvSpPr>
          <p:nvPr>
            <p:ph type="body" sz="quarter" idx="3" hasCustomPrompt="1"/>
          </p:nvPr>
        </p:nvSpPr>
        <p:spPr>
          <a:xfrm>
            <a:off x="4645025" y="1260000"/>
            <a:ext cx="4047713" cy="639762"/>
          </a:xfrm>
        </p:spPr>
        <p:txBody>
          <a:bodyPr lIns="0" rIns="72000" anchor="ctr" anchorCtr="0">
            <a:normAutofit/>
          </a:bodyPr>
          <a:lstStyle>
            <a:lvl1pPr marL="0" indent="0">
              <a:lnSpc>
                <a:spcPct val="100000"/>
              </a:lnSpc>
              <a:buNone/>
              <a:defRPr lang="fr-FR" sz="1600" b="1" kern="1200" cap="all" baseline="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ts val="1600"/>
              </a:lnSpc>
              <a:spcBef>
                <a:spcPts val="600"/>
              </a:spcBef>
              <a:buFont typeface="Arial" pitchFamily="34" charset="0"/>
              <a:buNone/>
            </a:pPr>
            <a:r>
              <a:rPr lang="en-CA" smtClean="0"/>
              <a:t>Click to edit text</a:t>
            </a:r>
            <a:endParaRPr lang="en-CA" dirty="0" smtClean="0"/>
          </a:p>
        </p:txBody>
      </p:sp>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15"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
        <p:nvSpPr>
          <p:cNvPr id="11"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12"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702688368"/>
      </p:ext>
    </p:extLst>
  </p:cSld>
  <p:clrMapOvr>
    <a:masterClrMapping/>
  </p:clrMapOvr>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en-CA" smtClean="0"/>
              <a:t>Click to edit title</a:t>
            </a:r>
            <a:endParaRPr lang="en-CA" dirty="0"/>
          </a:p>
        </p:txBody>
      </p:sp>
      <p:sp>
        <p:nvSpPr>
          <p:cNvPr id="5"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7" name="Text Placeholder 6"/>
          <p:cNvSpPr>
            <a:spLocks noGrp="1"/>
          </p:cNvSpPr>
          <p:nvPr>
            <p:ph type="body" sz="quarter" idx="16" hasCustomPrompt="1"/>
          </p:nvPr>
        </p:nvSpPr>
        <p:spPr>
          <a:xfrm>
            <a:off x="755576" y="6308725"/>
            <a:ext cx="6119887" cy="360363"/>
          </a:xfrm>
        </p:spPr>
        <p:txBody>
          <a:bodyPr anchor="ctr">
            <a:noAutofit/>
          </a:bodyPr>
          <a:lstStyle>
            <a:lvl1pPr>
              <a:lnSpc>
                <a:spcPts val="1600"/>
              </a:lnSpc>
              <a:spcBef>
                <a:spcPts val="0"/>
              </a:spcBef>
              <a:defRPr sz="1000">
                <a:solidFill>
                  <a:schemeClr val="tx1">
                    <a:lumMod val="65000"/>
                    <a:lumOff val="35000"/>
                  </a:schemeClr>
                </a:solidFill>
              </a:defRPr>
            </a:lvl1pPr>
            <a:lvl2pPr>
              <a:defRPr sz="1000"/>
            </a:lvl2pPr>
            <a:lvl3pPr>
              <a:defRPr sz="1000"/>
            </a:lvl3pPr>
            <a:lvl4pPr>
              <a:defRPr sz="1000"/>
            </a:lvl4pPr>
            <a:lvl5pPr>
              <a:defRPr sz="1000"/>
            </a:lvl5pPr>
          </a:lstStyle>
          <a:p>
            <a:pPr lvl="0"/>
            <a:r>
              <a:rPr lang="en-CA" smtClean="0"/>
              <a:t>Click to add notes</a:t>
            </a:r>
            <a:endParaRPr lang="en-CA" dirty="0"/>
          </a:p>
        </p:txBody>
      </p:sp>
      <p:sp>
        <p:nvSpPr>
          <p:cNvPr id="8"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10"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233485154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ver 6 - Empty">
    <p:bg>
      <p:bgRef idx="1001">
        <a:schemeClr val="bg1"/>
      </p:bgRef>
    </p:bg>
    <p:spTree>
      <p:nvGrpSpPr>
        <p:cNvPr id="1" name=""/>
        <p:cNvGrpSpPr/>
        <p:nvPr/>
      </p:nvGrpSpPr>
      <p:grpSpPr>
        <a:xfrm>
          <a:off x="0" y="0"/>
          <a:ext cx="0" cy="0"/>
          <a:chOff x="0" y="0"/>
          <a:chExt cx="0" cy="0"/>
        </a:xfrm>
      </p:grpSpPr>
      <p:sp>
        <p:nvSpPr>
          <p:cNvPr id="7" name="Rectangle à coins arrondis 6"/>
          <p:cNvSpPr/>
          <p:nvPr userDrawn="1"/>
        </p:nvSpPr>
        <p:spPr>
          <a:xfrm>
            <a:off x="5484276" y="228600"/>
            <a:ext cx="4272299" cy="6400800"/>
          </a:xfrm>
          <a:prstGeom prst="roundRect">
            <a:avLst/>
          </a:prstGeom>
          <a:ln w="203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noProof="0"/>
          </a:p>
        </p:txBody>
      </p:sp>
      <p:sp>
        <p:nvSpPr>
          <p:cNvPr id="2" name="Titre 1"/>
          <p:cNvSpPr>
            <a:spLocks noGrp="1"/>
          </p:cNvSpPr>
          <p:nvPr>
            <p:ph type="ctrTitle"/>
          </p:nvPr>
        </p:nvSpPr>
        <p:spPr>
          <a:xfrm>
            <a:off x="5724129" y="620687"/>
            <a:ext cx="3240360" cy="2304000"/>
          </a:xfrm>
        </p:spPr>
        <p:txBody>
          <a:bodyPr anchor="ctr" anchorCtr="0">
            <a:noAutofit/>
          </a:bodyPr>
          <a:lstStyle>
            <a:lvl1pPr>
              <a:defRPr sz="2400" cap="all" baseline="0">
                <a:solidFill>
                  <a:schemeClr val="bg1"/>
                </a:solidFill>
                <a:latin typeface="Arial Black" pitchFamily="34" charset="0"/>
              </a:defRPr>
            </a:lvl1pPr>
          </a:lstStyle>
          <a:p>
            <a:r>
              <a:rPr lang="en-US" noProof="0" smtClean="0"/>
              <a:t>Click to edit Master title style</a:t>
            </a:r>
            <a:endParaRPr lang="en-CA" noProof="0" dirty="0"/>
          </a:p>
        </p:txBody>
      </p:sp>
      <p:sp>
        <p:nvSpPr>
          <p:cNvPr id="13" name="Espace réservé du contenu 12"/>
          <p:cNvSpPr>
            <a:spLocks noGrp="1"/>
          </p:cNvSpPr>
          <p:nvPr>
            <p:ph sz="quarter" idx="11"/>
          </p:nvPr>
        </p:nvSpPr>
        <p:spPr>
          <a:xfrm>
            <a:off x="6300192" y="3356992"/>
            <a:ext cx="2181834" cy="2289791"/>
          </a:xfrm>
        </p:spPr>
        <p:txBody>
          <a:bodyPr anchor="b" anchorCtr="0">
            <a:noAutofit/>
          </a:bodyPr>
          <a:lstStyle>
            <a:lvl1pPr marL="0" indent="0">
              <a:buNone/>
              <a:defRPr sz="1000" cap="all" baseline="0">
                <a:solidFill>
                  <a:schemeClr val="bg1"/>
                </a:solidFill>
              </a:defRPr>
            </a:lvl1pPr>
            <a:lvl2pPr>
              <a:defRPr sz="1000" cap="all" baseline="0">
                <a:solidFill>
                  <a:schemeClr val="bg1"/>
                </a:solidFill>
              </a:defRPr>
            </a:lvl2pPr>
            <a:lvl3pPr>
              <a:defRPr sz="1000" cap="all" baseline="0">
                <a:solidFill>
                  <a:schemeClr val="bg1"/>
                </a:solidFill>
              </a:defRPr>
            </a:lvl3pPr>
            <a:lvl4pPr>
              <a:defRPr sz="1000" cap="all" baseline="0">
                <a:solidFill>
                  <a:schemeClr val="bg1"/>
                </a:solidFill>
              </a:defRPr>
            </a:lvl4pPr>
            <a:lvl5pPr>
              <a:defRPr sz="1000" cap="all" baseline="0">
                <a:solidFill>
                  <a:schemeClr val="bg1"/>
                </a:solidFill>
              </a:defRPr>
            </a:lvl5pPr>
          </a:lstStyle>
          <a:p>
            <a:pPr lvl="0"/>
            <a:r>
              <a:rPr lang="en-US" noProof="0" smtClean="0"/>
              <a:t>Click to edit Master text styles</a:t>
            </a:r>
          </a:p>
        </p:txBody>
      </p:sp>
      <p:pic>
        <p:nvPicPr>
          <p:cNvPr id="16" name="Imag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20000" y="5733256"/>
            <a:ext cx="2393314" cy="752400"/>
          </a:xfrm>
          <a:prstGeom prst="rect">
            <a:avLst/>
          </a:prstGeom>
        </p:spPr>
      </p:pic>
      <p:sp>
        <p:nvSpPr>
          <p:cNvPr id="4" name="Espace réservé pour une image  3"/>
          <p:cNvSpPr>
            <a:spLocks noGrp="1"/>
          </p:cNvSpPr>
          <p:nvPr>
            <p:ph type="pic" sz="quarter" idx="12"/>
          </p:nvPr>
        </p:nvSpPr>
        <p:spPr>
          <a:xfrm>
            <a:off x="-11112" y="347663"/>
            <a:ext cx="5056188" cy="6124575"/>
          </a:xfrm>
        </p:spPr>
        <p:txBody>
          <a:bodyPr lIns="0" tIns="0" rIns="0" bIns="0"/>
          <a:lstStyle/>
          <a:p>
            <a:r>
              <a:rPr lang="en-US" smtClean="0"/>
              <a:t>Click icon to add picture</a:t>
            </a:r>
            <a:endParaRPr lang="fr-CA"/>
          </a:p>
        </p:txBody>
      </p:sp>
    </p:spTree>
    <p:extLst>
      <p:ext uri="{BB962C8B-B14F-4D97-AF65-F5344CB8AC3E}">
        <p14:creationId xmlns:p14="http://schemas.microsoft.com/office/powerpoint/2010/main" val="382581302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4"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6"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2049961392"/>
      </p:ext>
    </p:extLst>
  </p:cSld>
  <p:clrMapOvr>
    <a:masterClrMapping/>
  </p:clrMapOvr>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Empty without line">
    <p:spTree>
      <p:nvGrpSpPr>
        <p:cNvPr id="1" name=""/>
        <p:cNvGrpSpPr/>
        <p:nvPr/>
      </p:nvGrpSpPr>
      <p:grpSpPr>
        <a:xfrm>
          <a:off x="0" y="0"/>
          <a:ext cx="0" cy="0"/>
          <a:chOff x="0" y="0"/>
          <a:chExt cx="0" cy="0"/>
        </a:xfrm>
      </p:grpSpPr>
      <p:sp>
        <p:nvSpPr>
          <p:cNvPr id="9" name="Espace réservé du numéro de diapositive 5"/>
          <p:cNvSpPr>
            <a:spLocks noGrp="1"/>
          </p:cNvSpPr>
          <p:nvPr>
            <p:ph type="sldNum" sz="quarter" idx="15"/>
          </p:nvPr>
        </p:nvSpPr>
        <p:spPr>
          <a:xfrm>
            <a:off x="360040" y="6309320"/>
            <a:ext cx="323528" cy="360000"/>
          </a:xfrm>
          <a:prstGeom prst="rect">
            <a:avLst/>
          </a:prstGeom>
        </p:spPr>
        <p:txBody>
          <a:bodyPr/>
          <a:lstStyle/>
          <a:p>
            <a:fld id="{CCEA77D5-0B01-41C0-8AB2-471B057BD053}" type="slidenum">
              <a:rPr lang="en-CA" smtClean="0"/>
              <a:pPr/>
              <a:t>‹#›</a:t>
            </a:fld>
            <a:endParaRPr lang="en-CA" dirty="0"/>
          </a:p>
        </p:txBody>
      </p:sp>
      <p:sp>
        <p:nvSpPr>
          <p:cNvPr id="2" name="Rectangle 1"/>
          <p:cNvSpPr/>
          <p:nvPr userDrawn="1"/>
        </p:nvSpPr>
        <p:spPr>
          <a:xfrm>
            <a:off x="179512" y="332656"/>
            <a:ext cx="8964488" cy="58326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7"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977997187"/>
      </p:ext>
    </p:extLst>
  </p:cSld>
  <p:clrMapOvr>
    <a:masterClrMapping/>
  </p:clrMapOvr>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Q&amp;A">
    <p:spTree>
      <p:nvGrpSpPr>
        <p:cNvPr id="1" name=""/>
        <p:cNvGrpSpPr/>
        <p:nvPr/>
      </p:nvGrpSpPr>
      <p:grpSpPr>
        <a:xfrm>
          <a:off x="0" y="0"/>
          <a:ext cx="0" cy="0"/>
          <a:chOff x="0" y="0"/>
          <a:chExt cx="0" cy="0"/>
        </a:xfrm>
      </p:grpSpPr>
      <p:graphicFrame>
        <p:nvGraphicFramePr>
          <p:cNvPr id="14" name="Object 13" hidden="1"/>
          <p:cNvGraphicFramePr>
            <a:graphicFrameLocks noChangeAspect="1"/>
          </p:cNvGraphicFramePr>
          <p:nvPr>
            <p:custDataLst>
              <p:tags r:id="rId2"/>
            </p:custDataLst>
            <p:extLst>
              <p:ext uri="{D42A27DB-BD31-4B8C-83A1-F6EECF244321}">
                <p14:modId xmlns:p14="http://schemas.microsoft.com/office/powerpoint/2010/main" val="206514171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2305"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ctangle 6"/>
          <p:cNvSpPr>
            <a:spLocks noChangeArrowheads="1"/>
          </p:cNvSpPr>
          <p:nvPr userDrawn="1"/>
        </p:nvSpPr>
        <p:spPr bwMode="auto">
          <a:xfrm>
            <a:off x="3059832" y="2758430"/>
            <a:ext cx="3528391" cy="1390650"/>
          </a:xfrm>
          <a:prstGeom prst="rect">
            <a:avLst/>
          </a:prstGeom>
          <a:solidFill>
            <a:schemeClr val="bg1">
              <a:alpha val="47842"/>
            </a:schemeClr>
          </a:solidFill>
          <a:ln w="9525">
            <a:noFill/>
            <a:miter lim="800000"/>
            <a:headEnd/>
            <a:tailEnd/>
          </a:ln>
        </p:spPr>
        <p:txBody>
          <a:bodyPr anchor="ct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CA" sz="7200" b="1" dirty="0" smtClean="0">
                <a:solidFill>
                  <a:srgbClr val="808D97"/>
                </a:solidFill>
              </a:rPr>
              <a:t>Q&amp;A</a:t>
            </a:r>
            <a:endParaRPr lang="en-CA" sz="7200" b="1" dirty="0">
              <a:solidFill>
                <a:srgbClr val="808D97"/>
              </a:solidFill>
            </a:endParaRPr>
          </a:p>
        </p:txBody>
      </p:sp>
      <p:sp>
        <p:nvSpPr>
          <p:cNvPr id="11" name="Espace réservé du numéro de diapositive 5"/>
          <p:cNvSpPr>
            <a:spLocks noGrp="1"/>
          </p:cNvSpPr>
          <p:nvPr>
            <p:ph type="sldNum" sz="quarter" idx="12"/>
          </p:nvPr>
        </p:nvSpPr>
        <p:spPr>
          <a:xfrm>
            <a:off x="360040" y="6309320"/>
            <a:ext cx="323528" cy="360000"/>
          </a:xfrm>
          <a:prstGeom prst="rect">
            <a:avLst/>
          </a:prstGeom>
        </p:spPr>
        <p:txBody>
          <a:bodyPr/>
          <a:lstStyle/>
          <a:p>
            <a:fld id="{CCEA77D5-0B01-41C0-8AB2-471B057BD053}" type="slidenum">
              <a:rPr lang="en-CA" smtClean="0"/>
              <a:pPr/>
              <a:t>‹#›</a:t>
            </a:fld>
            <a:endParaRPr lang="en-CA"/>
          </a:p>
        </p:txBody>
      </p:sp>
      <p:sp>
        <p:nvSpPr>
          <p:cNvPr id="8" name="Rectangle à coins arrondis 7"/>
          <p:cNvSpPr/>
          <p:nvPr userDrawn="1"/>
        </p:nvSpPr>
        <p:spPr>
          <a:xfrm>
            <a:off x="1475656" y="2780928"/>
            <a:ext cx="1512168" cy="1368152"/>
          </a:xfrm>
          <a:prstGeom prst="roundRect">
            <a:avLst/>
          </a:prstGeom>
          <a:solidFill>
            <a:srgbClr val="CC00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73050" indent="-273050" algn="ctr" defTabSz="1300163">
              <a:spcBef>
                <a:spcPct val="50000"/>
              </a:spcBef>
              <a:buClr>
                <a:srgbClr val="174A7C"/>
              </a:buClr>
            </a:pPr>
            <a:r>
              <a:rPr lang="en-CA" sz="7500" b="1" dirty="0" smtClean="0">
                <a:solidFill>
                  <a:prstClr val="white"/>
                </a:solidFill>
              </a:rPr>
              <a:t>?</a:t>
            </a:r>
            <a:endParaRPr lang="en-CA" sz="7500" b="1" dirty="0">
              <a:solidFill>
                <a:prstClr val="white"/>
              </a:solidFill>
            </a:endParaRPr>
          </a:p>
        </p:txBody>
      </p:sp>
      <p:pic>
        <p:nvPicPr>
          <p:cNvPr id="9" name="Image 10"/>
          <p:cNvPicPr>
            <a:picLocks noChangeAspect="1"/>
          </p:cNvPicPr>
          <p:nvPr userDrawn="1"/>
        </p:nvPicPr>
        <p:blipFill rotWithShape="1">
          <a:blip r:embed="rId6"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4067203267"/>
      </p:ext>
    </p:extLst>
  </p:cSld>
  <p:clrMapOvr>
    <a:masterClrMapping/>
  </p:clrMapOvr>
  <p:timing>
    <p:tnLst>
      <p:par>
        <p:cTn id="1" dur="indefinite" restart="never" nodeType="tmRoot"/>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End">
    <p:bg>
      <p:bgRef idx="1001">
        <a:schemeClr val="bg1"/>
      </p:bgRef>
    </p:bg>
    <p:spTree>
      <p:nvGrpSpPr>
        <p:cNvPr id="1" name=""/>
        <p:cNvGrpSpPr/>
        <p:nvPr/>
      </p:nvGrpSpPr>
      <p:grpSpPr>
        <a:xfrm>
          <a:off x="0" y="0"/>
          <a:ext cx="0" cy="0"/>
          <a:chOff x="0" y="0"/>
          <a:chExt cx="0" cy="0"/>
        </a:xfrm>
      </p:grpSpPr>
      <p:sp>
        <p:nvSpPr>
          <p:cNvPr id="4" name="Rectangle 3"/>
          <p:cNvSpPr/>
          <p:nvPr userDrawn="1"/>
        </p:nvSpPr>
        <p:spPr>
          <a:xfrm>
            <a:off x="6732240" y="6165304"/>
            <a:ext cx="2088232"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2" name="Rectangle 1"/>
          <p:cNvSpPr/>
          <p:nvPr userDrawn="1"/>
        </p:nvSpPr>
        <p:spPr>
          <a:xfrm>
            <a:off x="0" y="260648"/>
            <a:ext cx="9144000" cy="5904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prstClr val="white"/>
              </a:solidFill>
            </a:endParaRPr>
          </a:p>
        </p:txBody>
      </p:sp>
      <p:pic>
        <p:nvPicPr>
          <p:cNvPr id="5" name="Image 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993392"/>
            <a:ext cx="9144000" cy="2871216"/>
          </a:xfrm>
          <a:prstGeom prst="rect">
            <a:avLst/>
          </a:prstGeom>
        </p:spPr>
      </p:pic>
    </p:spTree>
    <p:extLst>
      <p:ext uri="{BB962C8B-B14F-4D97-AF65-F5344CB8AC3E}">
        <p14:creationId xmlns:p14="http://schemas.microsoft.com/office/powerpoint/2010/main" val="52130423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Legal page">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19256" cy="77809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57200" y="1435100"/>
            <a:ext cx="8229600" cy="4226148"/>
          </a:xfrm>
        </p:spPr>
        <p:txBody>
          <a:bodyPr lIns="0">
            <a:normAutofit/>
          </a:bodyPr>
          <a:lstStyle>
            <a:lvl1pPr>
              <a:lnSpc>
                <a:spcPts val="1600"/>
              </a:lnSpc>
              <a:spcBef>
                <a:spcPts val="600"/>
              </a:spcBef>
              <a:defRPr sz="1600" b="0"/>
            </a:lvl1pPr>
            <a:lvl2pPr>
              <a:lnSpc>
                <a:spcPts val="1600"/>
              </a:lnSpc>
              <a:spcBef>
                <a:spcPts val="600"/>
              </a:spcBef>
              <a:defRPr sz="1600"/>
            </a:lvl2pPr>
            <a:lvl3pPr>
              <a:lnSpc>
                <a:spcPts val="1600"/>
              </a:lnSpc>
              <a:spcBef>
                <a:spcPts val="600"/>
              </a:spcBef>
              <a:defRPr sz="1600"/>
            </a:lvl3pPr>
            <a:lvl4pPr>
              <a:lnSpc>
                <a:spcPts val="1600"/>
              </a:lnSpc>
              <a:spcBef>
                <a:spcPts val="600"/>
              </a:spcBef>
              <a:defRPr sz="1600"/>
            </a:lvl4pPr>
            <a:lvl5pPr>
              <a:lnSpc>
                <a:spcPts val="1600"/>
              </a:lnSpc>
              <a:spcBef>
                <a:spcPts val="600"/>
              </a:spcBef>
              <a:defRPr sz="100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5" name="Espace réservé du pied de page 4"/>
          <p:cNvSpPr>
            <a:spLocks noGrp="1"/>
          </p:cNvSpPr>
          <p:nvPr>
            <p:ph type="ftr" sz="quarter" idx="11"/>
          </p:nvPr>
        </p:nvSpPr>
        <p:spPr>
          <a:xfrm>
            <a:off x="467544" y="6376243"/>
            <a:ext cx="1944216" cy="365125"/>
          </a:xfrm>
          <a:prstGeom prst="rect">
            <a:avLst/>
          </a:prstGeom>
        </p:spPr>
        <p:txBody>
          <a:bodyPr lIns="0" anchor="t" anchorCtr="0"/>
          <a:lstStyle>
            <a:lvl1pPr algn="l">
              <a:defRPr sz="700" cap="all" baseline="0"/>
            </a:lvl1pPr>
          </a:lstStyle>
          <a:p>
            <a:r>
              <a:rPr lang="en-CA" dirty="0" smtClean="0">
                <a:solidFill>
                  <a:prstClr val="black"/>
                </a:solidFill>
              </a:rPr>
              <a:t>EXAMPLE OF A LONG SECTION TITLE FOR PRESENTATION</a:t>
            </a:r>
            <a:endParaRPr lang="en-CA" dirty="0">
              <a:solidFill>
                <a:prstClr val="black"/>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sp>
        <p:nvSpPr>
          <p:cNvPr id="8" name="Espace réservé du texte 7"/>
          <p:cNvSpPr>
            <a:spLocks noGrp="1"/>
          </p:cNvSpPr>
          <p:nvPr>
            <p:ph type="body" sz="quarter" idx="13"/>
          </p:nvPr>
        </p:nvSpPr>
        <p:spPr>
          <a:xfrm>
            <a:off x="457200" y="5804371"/>
            <a:ext cx="8208144" cy="288925"/>
          </a:xfrm>
        </p:spPr>
        <p:txBody>
          <a:bodyPr lIns="0">
            <a:normAutofit/>
          </a:bodyPr>
          <a:lstStyle>
            <a:lvl1pPr>
              <a:defRPr sz="700">
                <a:solidFill>
                  <a:srgbClr val="808D97"/>
                </a:solidFill>
              </a:defRPr>
            </a:lvl1pPr>
          </a:lstStyle>
          <a:p>
            <a:pPr lvl="0"/>
            <a:r>
              <a:rPr lang="en-US" noProof="0" smtClean="0"/>
              <a:t>Click to edit Master text styles</a:t>
            </a:r>
          </a:p>
        </p:txBody>
      </p:sp>
      <p:sp>
        <p:nvSpPr>
          <p:cNvPr id="10"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spTree>
    <p:extLst>
      <p:ext uri="{BB962C8B-B14F-4D97-AF65-F5344CB8AC3E}">
        <p14:creationId xmlns:p14="http://schemas.microsoft.com/office/powerpoint/2010/main" val="2054080352"/>
      </p:ext>
    </p:extLst>
  </p:cSld>
  <p:clrMapOvr>
    <a:masterClrMapping/>
  </p:clrMapOvr>
  <p:timing>
    <p:tnLst>
      <p:par>
        <p:cTn id="1" dur="indefinite" restart="never" nodeType="tmRoot"/>
      </p:par>
    </p:tn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4_Legal page">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19256" cy="77809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57200" y="1435100"/>
            <a:ext cx="8229600" cy="4226148"/>
          </a:xfrm>
        </p:spPr>
        <p:txBody>
          <a:bodyPr lIns="0">
            <a:normAutofit/>
          </a:bodyPr>
          <a:lstStyle>
            <a:lvl1pPr>
              <a:lnSpc>
                <a:spcPts val="1600"/>
              </a:lnSpc>
              <a:spcBef>
                <a:spcPts val="600"/>
              </a:spcBef>
              <a:defRPr sz="1000" b="0"/>
            </a:lvl1pPr>
            <a:lvl2pPr>
              <a:lnSpc>
                <a:spcPts val="1600"/>
              </a:lnSpc>
              <a:spcBef>
                <a:spcPts val="600"/>
              </a:spcBef>
              <a:defRPr sz="1000"/>
            </a:lvl2pPr>
            <a:lvl3pPr>
              <a:lnSpc>
                <a:spcPts val="1600"/>
              </a:lnSpc>
              <a:spcBef>
                <a:spcPts val="600"/>
              </a:spcBef>
              <a:defRPr sz="1000"/>
            </a:lvl3pPr>
            <a:lvl4pPr>
              <a:lnSpc>
                <a:spcPts val="1600"/>
              </a:lnSpc>
              <a:spcBef>
                <a:spcPts val="600"/>
              </a:spcBef>
              <a:defRPr sz="1000"/>
            </a:lvl4pPr>
            <a:lvl5pPr>
              <a:lnSpc>
                <a:spcPts val="1600"/>
              </a:lnSpc>
              <a:spcBef>
                <a:spcPts val="600"/>
              </a:spcBef>
              <a:defRPr sz="100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a:p>
        </p:txBody>
      </p:sp>
      <p:sp>
        <p:nvSpPr>
          <p:cNvPr id="5" name="Espace réservé du pied de page 4"/>
          <p:cNvSpPr>
            <a:spLocks noGrp="1"/>
          </p:cNvSpPr>
          <p:nvPr>
            <p:ph type="ftr" sz="quarter" idx="11"/>
          </p:nvPr>
        </p:nvSpPr>
        <p:spPr>
          <a:xfrm>
            <a:off x="467544" y="6376243"/>
            <a:ext cx="1944216" cy="365125"/>
          </a:xfrm>
          <a:prstGeom prst="rect">
            <a:avLst/>
          </a:prstGeom>
        </p:spPr>
        <p:txBody>
          <a:bodyPr lIns="0" anchor="t" anchorCtr="0"/>
          <a:lstStyle>
            <a:lvl1pPr algn="l">
              <a:defRPr sz="700" cap="all" baseline="0"/>
            </a:lvl1pPr>
          </a:lstStyle>
          <a:p>
            <a:endParaRPr lang="en-CA">
              <a:solidFill>
                <a:prstClr val="black"/>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sp>
        <p:nvSpPr>
          <p:cNvPr id="8" name="Espace réservé du texte 7"/>
          <p:cNvSpPr>
            <a:spLocks noGrp="1"/>
          </p:cNvSpPr>
          <p:nvPr>
            <p:ph type="body" sz="quarter" idx="13"/>
          </p:nvPr>
        </p:nvSpPr>
        <p:spPr>
          <a:xfrm>
            <a:off x="457200" y="5804371"/>
            <a:ext cx="8208144" cy="288925"/>
          </a:xfrm>
        </p:spPr>
        <p:txBody>
          <a:bodyPr lIns="0">
            <a:normAutofit/>
          </a:bodyPr>
          <a:lstStyle>
            <a:lvl1pPr>
              <a:defRPr sz="700">
                <a:solidFill>
                  <a:srgbClr val="808D97"/>
                </a:solidFill>
              </a:defRPr>
            </a:lvl1pPr>
          </a:lstStyle>
          <a:p>
            <a:pPr lvl="0"/>
            <a:r>
              <a:rPr lang="en-US" noProof="0" smtClean="0"/>
              <a:t>Click to edit Master text styles</a:t>
            </a:r>
          </a:p>
        </p:txBody>
      </p:sp>
      <p:sp>
        <p:nvSpPr>
          <p:cNvPr id="11"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9"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2461299513"/>
      </p:ext>
    </p:extLst>
  </p:cSld>
  <p:clrMapOvr>
    <a:masterClrMapping/>
  </p:clrMapOvr>
  <p:timing>
    <p:tnLst>
      <p:par>
        <p:cTn id="1" dur="indefinite" restart="never" nodeType="tmRoot"/>
      </p:par>
    </p:tn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1_Titre seul">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a:xfrm>
            <a:off x="457200" y="6356350"/>
            <a:ext cx="2133600" cy="365125"/>
          </a:xfrm>
          <a:prstGeom prst="rect">
            <a:avLst/>
          </a:prstGeom>
        </p:spPr>
        <p:txBody>
          <a:bodyPr/>
          <a:lstStyle/>
          <a:p>
            <a:endParaRPr lang="fr-CA">
              <a:solidFill>
                <a:prstClr val="black"/>
              </a:solidFill>
            </a:endParaRPr>
          </a:p>
        </p:txBody>
      </p:sp>
      <p:sp>
        <p:nvSpPr>
          <p:cNvPr id="4" name="Espace réservé du pied de page 3"/>
          <p:cNvSpPr>
            <a:spLocks noGrp="1"/>
          </p:cNvSpPr>
          <p:nvPr>
            <p:ph type="ftr" sz="quarter" idx="11"/>
          </p:nvPr>
        </p:nvSpPr>
        <p:spPr>
          <a:xfrm>
            <a:off x="3124200" y="6356350"/>
            <a:ext cx="2895600" cy="365125"/>
          </a:xfrm>
          <a:prstGeom prst="rect">
            <a:avLst/>
          </a:prstGeom>
        </p:spPr>
        <p:txBody>
          <a:bodyPr/>
          <a:lstStyle/>
          <a:p>
            <a:endParaRPr lang="fr-CA" dirty="0">
              <a:solidFill>
                <a:prstClr val="black"/>
              </a:solidFill>
            </a:endParaRPr>
          </a:p>
        </p:txBody>
      </p:sp>
      <p:sp>
        <p:nvSpPr>
          <p:cNvPr id="5" name="Espace réservé du numéro de diapositive 4"/>
          <p:cNvSpPr>
            <a:spLocks noGrp="1"/>
          </p:cNvSpPr>
          <p:nvPr>
            <p:ph type="sldNum" sz="quarter" idx="12"/>
          </p:nvPr>
        </p:nvSpPr>
        <p:spPr/>
        <p:txBody>
          <a:bodyPr/>
          <a:lstStyle/>
          <a:p>
            <a:fld id="{89A93721-A7E3-4E3B-BEAA-F100E0D8E961}" type="slidenum">
              <a:rPr lang="fr-CA" smtClean="0"/>
              <a:pPr/>
              <a:t>‹#›</a:t>
            </a:fld>
            <a:endParaRPr lang="fr-CA"/>
          </a:p>
        </p:txBody>
      </p:sp>
      <p:sp>
        <p:nvSpPr>
          <p:cNvPr id="10" name="Titre 1"/>
          <p:cNvSpPr>
            <a:spLocks noGrp="1"/>
          </p:cNvSpPr>
          <p:nvPr>
            <p:ph type="title"/>
          </p:nvPr>
        </p:nvSpPr>
        <p:spPr>
          <a:xfrm>
            <a:off x="457200" y="418654"/>
            <a:ext cx="8219256" cy="77809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9"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8"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4247108308"/>
      </p:ext>
    </p:extLst>
  </p:cSld>
  <p:clrMapOvr>
    <a:masterClrMapping/>
  </p:clrMapOvr>
  <p:timing>
    <p:tnLst>
      <p:par>
        <p:cTn id="1" dur="indefinite" restart="never" nodeType="tmRoot"/>
      </p:par>
    </p:tn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Vide">
    <p:spTree>
      <p:nvGrpSpPr>
        <p:cNvPr id="1" name=""/>
        <p:cNvGrpSpPr/>
        <p:nvPr/>
      </p:nvGrpSpPr>
      <p:grpSpPr>
        <a:xfrm>
          <a:off x="0" y="0"/>
          <a:ext cx="0" cy="0"/>
          <a:chOff x="0" y="0"/>
          <a:chExt cx="0" cy="0"/>
        </a:xfrm>
      </p:grpSpPr>
      <p:sp>
        <p:nvSpPr>
          <p:cNvPr id="3" name="Espace réservé du pied de page 2"/>
          <p:cNvSpPr>
            <a:spLocks noGrp="1"/>
          </p:cNvSpPr>
          <p:nvPr>
            <p:ph type="ftr" sz="quarter" idx="11"/>
          </p:nvPr>
        </p:nvSpPr>
        <p:spPr>
          <a:xfrm>
            <a:off x="3124200" y="6356350"/>
            <a:ext cx="2895600" cy="365125"/>
          </a:xfrm>
          <a:prstGeom prst="rect">
            <a:avLst/>
          </a:prstGeom>
        </p:spPr>
        <p:txBody>
          <a:bodyPr/>
          <a:lstStyle/>
          <a:p>
            <a:endParaRPr lang="fr-CA">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89A93721-A7E3-4E3B-BEAA-F100E0D8E961}" type="slidenum">
              <a:rPr lang="fr-CA" smtClean="0">
                <a:solidFill>
                  <a:prstClr val="black">
                    <a:tint val="75000"/>
                  </a:prstClr>
                </a:solidFill>
              </a:rPr>
              <a:pPr/>
              <a:t>‹#›</a:t>
            </a:fld>
            <a:endParaRPr lang="fr-CA">
              <a:solidFill>
                <a:prstClr val="black">
                  <a:tint val="75000"/>
                </a:prstClr>
              </a:solidFill>
            </a:endParaRPr>
          </a:p>
        </p:txBody>
      </p:sp>
      <p:sp>
        <p:nvSpPr>
          <p:cNvPr id="9" name="Espace réservé du numéro de diapositive 5"/>
          <p:cNvSpPr txBox="1">
            <a:spLocks/>
          </p:cNvSpPr>
          <p:nvPr userDrawn="1"/>
        </p:nvSpPr>
        <p:spPr>
          <a:xfrm>
            <a:off x="-108520" y="6376243"/>
            <a:ext cx="576064" cy="365125"/>
          </a:xfrm>
          <a:prstGeom prst="rect">
            <a:avLst/>
          </a:prstGeom>
        </p:spPr>
        <p:txBody>
          <a:bodyPr vert="horz" lIns="0" tIns="45720" rIns="91440" bIns="45720" rtlCol="0" anchor="t" anchorCtr="0"/>
          <a:lstStyle>
            <a:defPPr>
              <a:defRPr lang="fr-FR"/>
            </a:defPPr>
            <a:lvl1pPr marL="0" algn="r" defTabSz="914400" rtl="0" eaLnBrk="1" latinLnBrk="0" hangingPunct="1">
              <a:defRPr sz="900" kern="1200">
                <a:solidFill>
                  <a:srgbClr val="808D97"/>
                </a:solidFill>
                <a:latin typeface="Arial Black"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A93721-A7E3-4E3B-BEAA-F100E0D8E961}" type="slidenum">
              <a:rPr lang="en-CA" smtClean="0"/>
              <a:pPr/>
              <a:t>‹#›</a:t>
            </a:fld>
            <a:endParaRPr lang="en-CA" dirty="0"/>
          </a:p>
        </p:txBody>
      </p:sp>
      <p:sp>
        <p:nvSpPr>
          <p:cNvPr id="14" name="Titre 1"/>
          <p:cNvSpPr>
            <a:spLocks noGrp="1"/>
          </p:cNvSpPr>
          <p:nvPr>
            <p:ph type="title"/>
          </p:nvPr>
        </p:nvSpPr>
        <p:spPr>
          <a:xfrm>
            <a:off x="457200" y="418654"/>
            <a:ext cx="8219256" cy="77809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11"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8"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2952018322"/>
      </p:ext>
    </p:extLst>
  </p:cSld>
  <p:clrMapOvr>
    <a:masterClrMapping/>
  </p:clrMapOvr>
  <p:timing>
    <p:tnLst>
      <p:par>
        <p:cTn id="1" dur="indefinite" restart="never" nodeType="tmRoot"/>
      </p:par>
    </p:tn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Text 3">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8229600" cy="418058"/>
          </a:xfrm>
        </p:spPr>
        <p:txBody>
          <a:bodyPr lIns="0" anchor="t" anchorCtr="0">
            <a:noAutofit/>
          </a:bodyPr>
          <a:lstStyle>
            <a:lvl1pPr algn="l">
              <a:defRPr sz="2200" cap="all" baseline="0">
                <a:solidFill>
                  <a:srgbClr val="808D97"/>
                </a:solidFill>
                <a:latin typeface="Arial Black" pitchFamily="34" charset="0"/>
              </a:defRPr>
            </a:lvl1pPr>
          </a:lstStyle>
          <a:p>
            <a:r>
              <a:rPr lang="en-US" noProof="0" smtClean="0"/>
              <a:t>Click to edit Master title style</a:t>
            </a:r>
            <a:endParaRPr lang="en-CA" noProof="0" dirty="0"/>
          </a:p>
        </p:txBody>
      </p:sp>
      <p:sp>
        <p:nvSpPr>
          <p:cNvPr id="3" name="Espace réservé du contenu 2"/>
          <p:cNvSpPr>
            <a:spLocks noGrp="1"/>
          </p:cNvSpPr>
          <p:nvPr>
            <p:ph idx="1"/>
          </p:nvPr>
        </p:nvSpPr>
        <p:spPr>
          <a:xfrm>
            <a:off x="457200" y="1260001"/>
            <a:ext cx="8229600" cy="1808959"/>
          </a:xfrm>
        </p:spPr>
        <p:txBody>
          <a:bodyPr lIns="0"/>
          <a:lstStyle>
            <a:lvl1pPr>
              <a:lnSpc>
                <a:spcPts val="2000"/>
              </a:lnSpc>
              <a:spcBef>
                <a:spcPts val="600"/>
              </a:spcBef>
              <a:defRPr sz="1400" b="1"/>
            </a:lvl1pPr>
            <a:lvl2pPr marL="0" indent="0">
              <a:lnSpc>
                <a:spcPts val="1600"/>
              </a:lnSpc>
              <a:spcBef>
                <a:spcPts val="600"/>
              </a:spcBef>
              <a:buNone/>
              <a:defRPr sz="1000"/>
            </a:lvl2pPr>
            <a:lvl3pPr>
              <a:lnSpc>
                <a:spcPts val="1600"/>
              </a:lnSpc>
              <a:spcBef>
                <a:spcPts val="600"/>
              </a:spcBef>
              <a:defRPr sz="1000"/>
            </a:lvl3pPr>
            <a:lvl4pPr>
              <a:lnSpc>
                <a:spcPts val="1600"/>
              </a:lnSpc>
              <a:spcBef>
                <a:spcPts val="600"/>
              </a:spcBef>
              <a:defRPr sz="1000"/>
            </a:lvl4pPr>
            <a:lvl5pPr>
              <a:lnSpc>
                <a:spcPts val="1600"/>
              </a:lnSpc>
              <a:spcBef>
                <a:spcPts val="600"/>
              </a:spcBef>
              <a:defRPr sz="100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Espace réservé du pied de page 4"/>
          <p:cNvSpPr>
            <a:spLocks noGrp="1"/>
          </p:cNvSpPr>
          <p:nvPr>
            <p:ph type="ftr" sz="quarter" idx="11"/>
          </p:nvPr>
        </p:nvSpPr>
        <p:spPr>
          <a:xfrm>
            <a:off x="467544" y="6376243"/>
            <a:ext cx="1944216" cy="365125"/>
          </a:xfrm>
          <a:prstGeom prst="rect">
            <a:avLst/>
          </a:prstGeom>
        </p:spPr>
        <p:txBody>
          <a:bodyPr lIns="0" anchor="t" anchorCtr="0"/>
          <a:lstStyle>
            <a:lvl1pPr algn="l">
              <a:defRPr sz="700" cap="all" baseline="0"/>
            </a:lvl1pPr>
          </a:lstStyle>
          <a:p>
            <a:r>
              <a:rPr lang="en-CA" smtClean="0">
                <a:solidFill>
                  <a:prstClr val="black">
                    <a:tint val="75000"/>
                  </a:prstClr>
                </a:solidFill>
              </a:rPr>
              <a:t>EXAMPLE OF A LONG SECTION TITLE FOR PRESENTATION</a:t>
            </a:r>
            <a:endParaRPr lang="en-CA">
              <a:solidFill>
                <a:prstClr val="black">
                  <a:tint val="75000"/>
                </a:prstClr>
              </a:solidFill>
            </a:endParaRPr>
          </a:p>
        </p:txBody>
      </p:sp>
      <p:sp>
        <p:nvSpPr>
          <p:cNvPr id="6" name="Espace réservé du numéro de diapositive 5"/>
          <p:cNvSpPr>
            <a:spLocks noGrp="1"/>
          </p:cNvSpPr>
          <p:nvPr>
            <p:ph type="sldNum" sz="quarter" idx="12"/>
          </p:nvPr>
        </p:nvSpPr>
        <p:spPr>
          <a:xfrm>
            <a:off x="-108520" y="6376243"/>
            <a:ext cx="576064" cy="365125"/>
          </a:xfrm>
        </p:spPr>
        <p:txBody>
          <a:bodyPr lIns="0" anchor="t" anchorCtr="0"/>
          <a:lstStyle>
            <a:lvl1pPr>
              <a:defRPr sz="900">
                <a:solidFill>
                  <a:srgbClr val="808D97"/>
                </a:solidFill>
                <a:latin typeface="Arial Black" pitchFamily="34" charset="0"/>
              </a:defRPr>
            </a:lvl1pPr>
          </a:lstStyle>
          <a:p>
            <a:fld id="{89A93721-A7E3-4E3B-BEAA-F100E0D8E961}" type="slidenum">
              <a:rPr lang="en-CA" smtClean="0"/>
              <a:pPr/>
              <a:t>‹#›</a:t>
            </a:fld>
            <a:endParaRPr lang="en-CA"/>
          </a:p>
        </p:txBody>
      </p:sp>
      <p:sp>
        <p:nvSpPr>
          <p:cNvPr id="14" name="Espace réservé du contenu 13"/>
          <p:cNvSpPr>
            <a:spLocks noGrp="1"/>
          </p:cNvSpPr>
          <p:nvPr>
            <p:ph sz="quarter" idx="13"/>
          </p:nvPr>
        </p:nvSpPr>
        <p:spPr>
          <a:xfrm>
            <a:off x="457200" y="836712"/>
            <a:ext cx="8207375" cy="288132"/>
          </a:xfrm>
        </p:spPr>
        <p:txBody>
          <a:bodyPr lIns="0">
            <a:noAutofit/>
          </a:bodyPr>
          <a:lstStyle>
            <a:lvl1pPr>
              <a:defRPr sz="1600" b="1" cap="all" baseline="0">
                <a:solidFill>
                  <a:srgbClr val="808D97"/>
                </a:solidFill>
              </a:defRPr>
            </a:lvl1pPr>
          </a:lstStyle>
          <a:p>
            <a:pPr lvl="0"/>
            <a:r>
              <a:rPr lang="en-US" noProof="0" smtClean="0"/>
              <a:t>Click to edit Master text styles</a:t>
            </a:r>
          </a:p>
        </p:txBody>
      </p:sp>
      <p:sp>
        <p:nvSpPr>
          <p:cNvPr id="11" name="Text Box 23"/>
          <p:cNvSpPr txBox="1">
            <a:spLocks noChangeArrowheads="1"/>
          </p:cNvSpPr>
          <p:nvPr userDrawn="1"/>
        </p:nvSpPr>
        <p:spPr bwMode="auto">
          <a:xfrm rot="16200000">
            <a:off x="7660213" y="3496360"/>
            <a:ext cx="2695044" cy="274320"/>
          </a:xfrm>
          <a:prstGeom prst="rect">
            <a:avLst/>
          </a:prstGeom>
          <a:solidFill>
            <a:schemeClr val="bg1"/>
          </a:solidFill>
          <a:ln w="12700" algn="ctr">
            <a:noFill/>
            <a:miter lim="800000"/>
            <a:headEnd/>
            <a:tailEnd/>
          </a:ln>
          <a:effectLst/>
        </p:spPr>
        <p:txBody>
          <a:bodyPr wrap="square" lIns="0" tIns="0" rIns="0" bIns="0" anchor="b">
            <a:spAutoFit/>
          </a:bodyPr>
          <a:lstStyle/>
          <a:p>
            <a:pPr defTabSz="1300163">
              <a:spcAft>
                <a:spcPct val="0"/>
              </a:spcAft>
              <a:defRPr/>
            </a:pPr>
            <a:r>
              <a:rPr lang="fr-CA" sz="800" dirty="0" smtClean="0">
                <a:solidFill>
                  <a:srgbClr val="A69F88"/>
                </a:solidFill>
              </a:rPr>
              <a:t>© Bombardier Inc. ou ses filiales. Tous droits réservés</a:t>
            </a:r>
            <a:endParaRPr lang="fr-CA" sz="800" dirty="0">
              <a:solidFill>
                <a:srgbClr val="A69F88"/>
              </a:solidFill>
            </a:endParaRPr>
          </a:p>
        </p:txBody>
      </p:sp>
      <p:pic>
        <p:nvPicPr>
          <p:cNvPr id="9"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810032521"/>
      </p:ext>
    </p:extLst>
  </p:cSld>
  <p:clrMapOvr>
    <a:masterClrMapping/>
  </p:clrMapOvr>
  <p:timing>
    <p:tnLst>
      <p:par>
        <p:cTn id="1" dur="indefinite" restart="never" nodeType="tmRoot"/>
      </p:par>
    </p:tn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Diapositive de titre">
    <p:bg>
      <p:bgRef idx="1001">
        <a:schemeClr val="bg1"/>
      </p:bgRef>
    </p:bg>
    <p:spTree>
      <p:nvGrpSpPr>
        <p:cNvPr id="1" name=""/>
        <p:cNvGrpSpPr/>
        <p:nvPr/>
      </p:nvGrpSpPr>
      <p:grpSpPr>
        <a:xfrm>
          <a:off x="0" y="0"/>
          <a:ext cx="0" cy="0"/>
          <a:chOff x="0" y="0"/>
          <a:chExt cx="0" cy="0"/>
        </a:xfrm>
      </p:grpSpPr>
      <p:sp>
        <p:nvSpPr>
          <p:cNvPr id="10" name="Rectangle 9"/>
          <p:cNvSpPr/>
          <p:nvPr userDrawn="1"/>
        </p:nvSpPr>
        <p:spPr>
          <a:xfrm>
            <a:off x="-36512" y="0"/>
            <a:ext cx="9144000" cy="6250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graphicFrame>
        <p:nvGraphicFramePr>
          <p:cNvPr id="9" name="Object 8" hidden="1"/>
          <p:cNvGraphicFramePr>
            <a:graphicFrameLocks noChangeAspect="1"/>
          </p:cNvGraphicFramePr>
          <p:nvPr>
            <p:custDataLst>
              <p:tags r:id="rId2"/>
            </p:custDataLst>
            <p:extLst>
              <p:ext uri="{D42A27DB-BD31-4B8C-83A1-F6EECF244321}">
                <p14:modId xmlns:p14="http://schemas.microsoft.com/office/powerpoint/2010/main" val="122105380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4353"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8" name="Image 7"/>
          <p:cNvPicPr>
            <a:picLocks noChangeAspect="1"/>
          </p:cNvPicPr>
          <p:nvPr userDrawn="1"/>
        </p:nvPicPr>
        <p:blipFill rotWithShape="1">
          <a:blip r:embed="rId6" cstate="print">
            <a:extLst>
              <a:ext uri="{28A0092B-C50C-407E-A947-70E740481C1C}">
                <a14:useLocalDpi xmlns:a14="http://schemas.microsoft.com/office/drawing/2010/main" val="0"/>
              </a:ext>
            </a:extLst>
          </a:blip>
          <a:srcRect r="18542"/>
          <a:stretch/>
        </p:blipFill>
        <p:spPr>
          <a:xfrm>
            <a:off x="5220072" y="130145"/>
            <a:ext cx="3923929" cy="5845581"/>
          </a:xfrm>
          <a:prstGeom prst="rect">
            <a:avLst/>
          </a:prstGeom>
        </p:spPr>
      </p:pic>
      <p:sp>
        <p:nvSpPr>
          <p:cNvPr id="14" name="Title 1"/>
          <p:cNvSpPr>
            <a:spLocks noGrp="1"/>
          </p:cNvSpPr>
          <p:nvPr>
            <p:ph type="ctrTitle"/>
          </p:nvPr>
        </p:nvSpPr>
        <p:spPr>
          <a:xfrm>
            <a:off x="5580112" y="836712"/>
            <a:ext cx="3168352" cy="2376264"/>
          </a:xfrm>
        </p:spPr>
        <p:txBody>
          <a:bodyPr anchor="ctr" anchorCtr="0"/>
          <a:lstStyle/>
          <a:p>
            <a:r>
              <a:rPr lang="en-US" smtClean="0"/>
              <a:t>Click to edit Master title style</a:t>
            </a:r>
            <a:endParaRPr lang="en-CA" dirty="0"/>
          </a:p>
        </p:txBody>
      </p:sp>
      <p:sp>
        <p:nvSpPr>
          <p:cNvPr id="15" name="Sous-titre 2"/>
          <p:cNvSpPr>
            <a:spLocks noGrp="1"/>
          </p:cNvSpPr>
          <p:nvPr>
            <p:ph type="subTitle" idx="1"/>
          </p:nvPr>
        </p:nvSpPr>
        <p:spPr>
          <a:xfrm>
            <a:off x="5580112" y="3356992"/>
            <a:ext cx="3168352" cy="2281808"/>
          </a:xfrm>
        </p:spPr>
        <p:txBody>
          <a:bodyPr anchor="ctr" anchorCtr="0">
            <a:normAutofit/>
          </a:bodyPr>
          <a:lstStyle>
            <a:lvl1pPr marL="0" indent="0" algn="l">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CA" dirty="0"/>
          </a:p>
        </p:txBody>
      </p:sp>
      <p:pic>
        <p:nvPicPr>
          <p:cNvPr id="16" name="Image 15"/>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36512" y="0"/>
            <a:ext cx="5056548" cy="6858000"/>
          </a:xfrm>
          <a:prstGeom prst="rect">
            <a:avLst/>
          </a:prstGeom>
        </p:spPr>
      </p:pic>
      <p:pic>
        <p:nvPicPr>
          <p:cNvPr id="11" name="Image 10"/>
          <p:cNvPicPr>
            <a:picLocks noChangeAspect="1"/>
          </p:cNvPicPr>
          <p:nvPr userDrawn="1"/>
        </p:nvPicPr>
        <p:blipFill rotWithShape="1">
          <a:blip r:embed="rId8"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368761090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204.xml"/><Relationship Id="rId13" Type="http://schemas.openxmlformats.org/officeDocument/2006/relationships/slideLayout" Target="../slideLayouts/slideLayout209.xml"/><Relationship Id="rId18" Type="http://schemas.openxmlformats.org/officeDocument/2006/relationships/theme" Target="../theme/theme10.xml"/><Relationship Id="rId3" Type="http://schemas.openxmlformats.org/officeDocument/2006/relationships/slideLayout" Target="../slideLayouts/slideLayout199.xml"/><Relationship Id="rId21" Type="http://schemas.openxmlformats.org/officeDocument/2006/relationships/oleObject" Target="../embeddings/oleObject62.bin"/><Relationship Id="rId7" Type="http://schemas.openxmlformats.org/officeDocument/2006/relationships/slideLayout" Target="../slideLayouts/slideLayout203.xml"/><Relationship Id="rId12" Type="http://schemas.openxmlformats.org/officeDocument/2006/relationships/slideLayout" Target="../slideLayouts/slideLayout208.xml"/><Relationship Id="rId17" Type="http://schemas.openxmlformats.org/officeDocument/2006/relationships/slideLayout" Target="../slideLayouts/slideLayout213.xml"/><Relationship Id="rId2" Type="http://schemas.openxmlformats.org/officeDocument/2006/relationships/slideLayout" Target="../slideLayouts/slideLayout198.xml"/><Relationship Id="rId16" Type="http://schemas.openxmlformats.org/officeDocument/2006/relationships/slideLayout" Target="../slideLayouts/slideLayout212.xml"/><Relationship Id="rId20" Type="http://schemas.openxmlformats.org/officeDocument/2006/relationships/tags" Target="../tags/tag108.xml"/><Relationship Id="rId1" Type="http://schemas.openxmlformats.org/officeDocument/2006/relationships/slideLayout" Target="../slideLayouts/slideLayout197.xml"/><Relationship Id="rId6" Type="http://schemas.openxmlformats.org/officeDocument/2006/relationships/slideLayout" Target="../slideLayouts/slideLayout202.xml"/><Relationship Id="rId11" Type="http://schemas.openxmlformats.org/officeDocument/2006/relationships/slideLayout" Target="../slideLayouts/slideLayout207.xml"/><Relationship Id="rId5" Type="http://schemas.openxmlformats.org/officeDocument/2006/relationships/slideLayout" Target="../slideLayouts/slideLayout201.xml"/><Relationship Id="rId15" Type="http://schemas.openxmlformats.org/officeDocument/2006/relationships/slideLayout" Target="../slideLayouts/slideLayout211.xml"/><Relationship Id="rId23" Type="http://schemas.openxmlformats.org/officeDocument/2006/relationships/image" Target="../media/image3.jpeg"/><Relationship Id="rId10" Type="http://schemas.openxmlformats.org/officeDocument/2006/relationships/slideLayout" Target="../slideLayouts/slideLayout206.xml"/><Relationship Id="rId19" Type="http://schemas.openxmlformats.org/officeDocument/2006/relationships/vmlDrawing" Target="../drawings/vmlDrawing62.vml"/><Relationship Id="rId4" Type="http://schemas.openxmlformats.org/officeDocument/2006/relationships/slideLayout" Target="../slideLayouts/slideLayout200.xml"/><Relationship Id="rId9" Type="http://schemas.openxmlformats.org/officeDocument/2006/relationships/slideLayout" Target="../slideLayouts/slideLayout205.xml"/><Relationship Id="rId14" Type="http://schemas.openxmlformats.org/officeDocument/2006/relationships/slideLayout" Target="../slideLayouts/slideLayout210.xml"/><Relationship Id="rId22" Type="http://schemas.openxmlformats.org/officeDocument/2006/relationships/image" Target="../media/image12.emf"/></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221.xml"/><Relationship Id="rId13" Type="http://schemas.openxmlformats.org/officeDocument/2006/relationships/slideLayout" Target="../slideLayouts/slideLayout226.xml"/><Relationship Id="rId18" Type="http://schemas.openxmlformats.org/officeDocument/2006/relationships/theme" Target="../theme/theme11.xml"/><Relationship Id="rId3" Type="http://schemas.openxmlformats.org/officeDocument/2006/relationships/slideLayout" Target="../slideLayouts/slideLayout216.xml"/><Relationship Id="rId21" Type="http://schemas.openxmlformats.org/officeDocument/2006/relationships/oleObject" Target="../embeddings/oleObject69.bin"/><Relationship Id="rId7" Type="http://schemas.openxmlformats.org/officeDocument/2006/relationships/slideLayout" Target="../slideLayouts/slideLayout220.xml"/><Relationship Id="rId12" Type="http://schemas.openxmlformats.org/officeDocument/2006/relationships/slideLayout" Target="../slideLayouts/slideLayout225.xml"/><Relationship Id="rId17" Type="http://schemas.openxmlformats.org/officeDocument/2006/relationships/slideLayout" Target="../slideLayouts/slideLayout230.xml"/><Relationship Id="rId2" Type="http://schemas.openxmlformats.org/officeDocument/2006/relationships/slideLayout" Target="../slideLayouts/slideLayout215.xml"/><Relationship Id="rId16" Type="http://schemas.openxmlformats.org/officeDocument/2006/relationships/slideLayout" Target="../slideLayouts/slideLayout229.xml"/><Relationship Id="rId20" Type="http://schemas.openxmlformats.org/officeDocument/2006/relationships/tags" Target="../tags/tag115.xml"/><Relationship Id="rId1" Type="http://schemas.openxmlformats.org/officeDocument/2006/relationships/slideLayout" Target="../slideLayouts/slideLayout214.xml"/><Relationship Id="rId6" Type="http://schemas.openxmlformats.org/officeDocument/2006/relationships/slideLayout" Target="../slideLayouts/slideLayout219.xml"/><Relationship Id="rId11" Type="http://schemas.openxmlformats.org/officeDocument/2006/relationships/slideLayout" Target="../slideLayouts/slideLayout224.xml"/><Relationship Id="rId5" Type="http://schemas.openxmlformats.org/officeDocument/2006/relationships/slideLayout" Target="../slideLayouts/slideLayout218.xml"/><Relationship Id="rId15" Type="http://schemas.openxmlformats.org/officeDocument/2006/relationships/slideLayout" Target="../slideLayouts/slideLayout228.xml"/><Relationship Id="rId23" Type="http://schemas.openxmlformats.org/officeDocument/2006/relationships/image" Target="../media/image3.jpeg"/><Relationship Id="rId10" Type="http://schemas.openxmlformats.org/officeDocument/2006/relationships/slideLayout" Target="../slideLayouts/slideLayout223.xml"/><Relationship Id="rId19" Type="http://schemas.openxmlformats.org/officeDocument/2006/relationships/vmlDrawing" Target="../drawings/vmlDrawing69.vml"/><Relationship Id="rId4" Type="http://schemas.openxmlformats.org/officeDocument/2006/relationships/slideLayout" Target="../slideLayouts/slideLayout217.xml"/><Relationship Id="rId9" Type="http://schemas.openxmlformats.org/officeDocument/2006/relationships/slideLayout" Target="../slideLayouts/slideLayout222.xml"/><Relationship Id="rId14" Type="http://schemas.openxmlformats.org/officeDocument/2006/relationships/slideLayout" Target="../slideLayouts/slideLayout227.xml"/><Relationship Id="rId22" Type="http://schemas.openxmlformats.org/officeDocument/2006/relationships/image" Target="../media/image12.emf"/></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38.xml"/><Relationship Id="rId13" Type="http://schemas.openxmlformats.org/officeDocument/2006/relationships/slideLayout" Target="../slideLayouts/slideLayout243.xml"/><Relationship Id="rId18" Type="http://schemas.openxmlformats.org/officeDocument/2006/relationships/vmlDrawing" Target="../drawings/vmlDrawing76.vml"/><Relationship Id="rId26" Type="http://schemas.openxmlformats.org/officeDocument/2006/relationships/oleObject" Target="../embeddings/oleObject76.bin"/><Relationship Id="rId3" Type="http://schemas.openxmlformats.org/officeDocument/2006/relationships/slideLayout" Target="../slideLayouts/slideLayout233.xml"/><Relationship Id="rId21" Type="http://schemas.openxmlformats.org/officeDocument/2006/relationships/tags" Target="../tags/tag124.xml"/><Relationship Id="rId7" Type="http://schemas.openxmlformats.org/officeDocument/2006/relationships/slideLayout" Target="../slideLayouts/slideLayout237.xml"/><Relationship Id="rId12" Type="http://schemas.openxmlformats.org/officeDocument/2006/relationships/slideLayout" Target="../slideLayouts/slideLayout242.xml"/><Relationship Id="rId17" Type="http://schemas.openxmlformats.org/officeDocument/2006/relationships/theme" Target="../theme/theme12.xml"/><Relationship Id="rId25" Type="http://schemas.openxmlformats.org/officeDocument/2006/relationships/tags" Target="../tags/tag128.xml"/><Relationship Id="rId2" Type="http://schemas.openxmlformats.org/officeDocument/2006/relationships/slideLayout" Target="../slideLayouts/slideLayout232.xml"/><Relationship Id="rId16" Type="http://schemas.openxmlformats.org/officeDocument/2006/relationships/slideLayout" Target="../slideLayouts/slideLayout246.xml"/><Relationship Id="rId20" Type="http://schemas.openxmlformats.org/officeDocument/2006/relationships/tags" Target="../tags/tag123.xml"/><Relationship Id="rId1" Type="http://schemas.openxmlformats.org/officeDocument/2006/relationships/slideLayout" Target="../slideLayouts/slideLayout231.xml"/><Relationship Id="rId6" Type="http://schemas.openxmlformats.org/officeDocument/2006/relationships/slideLayout" Target="../slideLayouts/slideLayout236.xml"/><Relationship Id="rId11" Type="http://schemas.openxmlformats.org/officeDocument/2006/relationships/slideLayout" Target="../slideLayouts/slideLayout241.xml"/><Relationship Id="rId24" Type="http://schemas.openxmlformats.org/officeDocument/2006/relationships/tags" Target="../tags/tag127.xml"/><Relationship Id="rId5" Type="http://schemas.openxmlformats.org/officeDocument/2006/relationships/slideLayout" Target="../slideLayouts/slideLayout235.xml"/><Relationship Id="rId15" Type="http://schemas.openxmlformats.org/officeDocument/2006/relationships/slideLayout" Target="../slideLayouts/slideLayout245.xml"/><Relationship Id="rId23" Type="http://schemas.openxmlformats.org/officeDocument/2006/relationships/tags" Target="../tags/tag126.xml"/><Relationship Id="rId28" Type="http://schemas.openxmlformats.org/officeDocument/2006/relationships/image" Target="../media/image13.jpeg"/><Relationship Id="rId10" Type="http://schemas.openxmlformats.org/officeDocument/2006/relationships/slideLayout" Target="../slideLayouts/slideLayout240.xml"/><Relationship Id="rId19" Type="http://schemas.openxmlformats.org/officeDocument/2006/relationships/tags" Target="../tags/tag122.xml"/><Relationship Id="rId4" Type="http://schemas.openxmlformats.org/officeDocument/2006/relationships/slideLayout" Target="../slideLayouts/slideLayout234.xml"/><Relationship Id="rId9" Type="http://schemas.openxmlformats.org/officeDocument/2006/relationships/slideLayout" Target="../slideLayouts/slideLayout239.xml"/><Relationship Id="rId14" Type="http://schemas.openxmlformats.org/officeDocument/2006/relationships/slideLayout" Target="../slideLayouts/slideLayout244.xml"/><Relationship Id="rId22" Type="http://schemas.openxmlformats.org/officeDocument/2006/relationships/tags" Target="../tags/tag125.xml"/><Relationship Id="rId27" Type="http://schemas.openxmlformats.org/officeDocument/2006/relationships/image" Target="../media/image12.emf"/></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254.xml"/><Relationship Id="rId13" Type="http://schemas.openxmlformats.org/officeDocument/2006/relationships/slideLayout" Target="../slideLayouts/slideLayout259.xml"/><Relationship Id="rId18" Type="http://schemas.openxmlformats.org/officeDocument/2006/relationships/theme" Target="../theme/theme13.xml"/><Relationship Id="rId26" Type="http://schemas.openxmlformats.org/officeDocument/2006/relationships/tags" Target="../tags/tag165.xml"/><Relationship Id="rId3" Type="http://schemas.openxmlformats.org/officeDocument/2006/relationships/slideLayout" Target="../slideLayouts/slideLayout249.xml"/><Relationship Id="rId21" Type="http://schemas.openxmlformats.org/officeDocument/2006/relationships/tags" Target="../tags/tag160.xml"/><Relationship Id="rId7" Type="http://schemas.openxmlformats.org/officeDocument/2006/relationships/slideLayout" Target="../slideLayouts/slideLayout253.xml"/><Relationship Id="rId12" Type="http://schemas.openxmlformats.org/officeDocument/2006/relationships/slideLayout" Target="../slideLayouts/slideLayout258.xml"/><Relationship Id="rId17" Type="http://schemas.openxmlformats.org/officeDocument/2006/relationships/slideLayout" Target="../slideLayouts/slideLayout263.xml"/><Relationship Id="rId25" Type="http://schemas.openxmlformats.org/officeDocument/2006/relationships/tags" Target="../tags/tag164.xml"/><Relationship Id="rId2" Type="http://schemas.openxmlformats.org/officeDocument/2006/relationships/slideLayout" Target="../slideLayouts/slideLayout248.xml"/><Relationship Id="rId16" Type="http://schemas.openxmlformats.org/officeDocument/2006/relationships/slideLayout" Target="../slideLayouts/slideLayout262.xml"/><Relationship Id="rId20" Type="http://schemas.openxmlformats.org/officeDocument/2006/relationships/tags" Target="../tags/tag159.xml"/><Relationship Id="rId29" Type="http://schemas.openxmlformats.org/officeDocument/2006/relationships/image" Target="../media/image13.jpeg"/><Relationship Id="rId1" Type="http://schemas.openxmlformats.org/officeDocument/2006/relationships/slideLayout" Target="../slideLayouts/slideLayout247.xml"/><Relationship Id="rId6" Type="http://schemas.openxmlformats.org/officeDocument/2006/relationships/slideLayout" Target="../slideLayouts/slideLayout252.xml"/><Relationship Id="rId11" Type="http://schemas.openxmlformats.org/officeDocument/2006/relationships/slideLayout" Target="../slideLayouts/slideLayout257.xml"/><Relationship Id="rId24" Type="http://schemas.openxmlformats.org/officeDocument/2006/relationships/tags" Target="../tags/tag163.xml"/><Relationship Id="rId5" Type="http://schemas.openxmlformats.org/officeDocument/2006/relationships/slideLayout" Target="../slideLayouts/slideLayout251.xml"/><Relationship Id="rId15" Type="http://schemas.openxmlformats.org/officeDocument/2006/relationships/slideLayout" Target="../slideLayouts/slideLayout261.xml"/><Relationship Id="rId23" Type="http://schemas.openxmlformats.org/officeDocument/2006/relationships/tags" Target="../tags/tag162.xml"/><Relationship Id="rId28" Type="http://schemas.openxmlformats.org/officeDocument/2006/relationships/image" Target="../media/image12.emf"/><Relationship Id="rId10" Type="http://schemas.openxmlformats.org/officeDocument/2006/relationships/slideLayout" Target="../slideLayouts/slideLayout256.xml"/><Relationship Id="rId19" Type="http://schemas.openxmlformats.org/officeDocument/2006/relationships/vmlDrawing" Target="../drawings/vmlDrawing83.vml"/><Relationship Id="rId4" Type="http://schemas.openxmlformats.org/officeDocument/2006/relationships/slideLayout" Target="../slideLayouts/slideLayout250.xml"/><Relationship Id="rId9" Type="http://schemas.openxmlformats.org/officeDocument/2006/relationships/slideLayout" Target="../slideLayouts/slideLayout255.xml"/><Relationship Id="rId14" Type="http://schemas.openxmlformats.org/officeDocument/2006/relationships/slideLayout" Target="../slideLayouts/slideLayout260.xml"/><Relationship Id="rId22" Type="http://schemas.openxmlformats.org/officeDocument/2006/relationships/tags" Target="../tags/tag161.xml"/><Relationship Id="rId27" Type="http://schemas.openxmlformats.org/officeDocument/2006/relationships/oleObject" Target="../embeddings/oleObject83.bin"/></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271.xml"/><Relationship Id="rId13" Type="http://schemas.openxmlformats.org/officeDocument/2006/relationships/slideLayout" Target="../slideLayouts/slideLayout276.xml"/><Relationship Id="rId18" Type="http://schemas.openxmlformats.org/officeDocument/2006/relationships/theme" Target="../theme/theme14.xml"/><Relationship Id="rId26" Type="http://schemas.openxmlformats.org/officeDocument/2006/relationships/tags" Target="../tags/tag202.xml"/><Relationship Id="rId3" Type="http://schemas.openxmlformats.org/officeDocument/2006/relationships/slideLayout" Target="../slideLayouts/slideLayout266.xml"/><Relationship Id="rId21" Type="http://schemas.openxmlformats.org/officeDocument/2006/relationships/tags" Target="../tags/tag197.xml"/><Relationship Id="rId7" Type="http://schemas.openxmlformats.org/officeDocument/2006/relationships/slideLayout" Target="../slideLayouts/slideLayout270.xml"/><Relationship Id="rId12" Type="http://schemas.openxmlformats.org/officeDocument/2006/relationships/slideLayout" Target="../slideLayouts/slideLayout275.xml"/><Relationship Id="rId17" Type="http://schemas.openxmlformats.org/officeDocument/2006/relationships/slideLayout" Target="../slideLayouts/slideLayout280.xml"/><Relationship Id="rId25" Type="http://schemas.openxmlformats.org/officeDocument/2006/relationships/tags" Target="../tags/tag201.xml"/><Relationship Id="rId2" Type="http://schemas.openxmlformats.org/officeDocument/2006/relationships/slideLayout" Target="../slideLayouts/slideLayout265.xml"/><Relationship Id="rId16" Type="http://schemas.openxmlformats.org/officeDocument/2006/relationships/slideLayout" Target="../slideLayouts/slideLayout279.xml"/><Relationship Id="rId20" Type="http://schemas.openxmlformats.org/officeDocument/2006/relationships/tags" Target="../tags/tag196.xml"/><Relationship Id="rId29" Type="http://schemas.openxmlformats.org/officeDocument/2006/relationships/image" Target="../media/image13.jpeg"/><Relationship Id="rId1" Type="http://schemas.openxmlformats.org/officeDocument/2006/relationships/slideLayout" Target="../slideLayouts/slideLayout264.xml"/><Relationship Id="rId6" Type="http://schemas.openxmlformats.org/officeDocument/2006/relationships/slideLayout" Target="../slideLayouts/slideLayout269.xml"/><Relationship Id="rId11" Type="http://schemas.openxmlformats.org/officeDocument/2006/relationships/slideLayout" Target="../slideLayouts/slideLayout274.xml"/><Relationship Id="rId24" Type="http://schemas.openxmlformats.org/officeDocument/2006/relationships/tags" Target="../tags/tag200.xml"/><Relationship Id="rId5" Type="http://schemas.openxmlformats.org/officeDocument/2006/relationships/slideLayout" Target="../slideLayouts/slideLayout268.xml"/><Relationship Id="rId15" Type="http://schemas.openxmlformats.org/officeDocument/2006/relationships/slideLayout" Target="../slideLayouts/slideLayout278.xml"/><Relationship Id="rId23" Type="http://schemas.openxmlformats.org/officeDocument/2006/relationships/tags" Target="../tags/tag199.xml"/><Relationship Id="rId28" Type="http://schemas.openxmlformats.org/officeDocument/2006/relationships/image" Target="../media/image12.emf"/><Relationship Id="rId10" Type="http://schemas.openxmlformats.org/officeDocument/2006/relationships/slideLayout" Target="../slideLayouts/slideLayout273.xml"/><Relationship Id="rId19" Type="http://schemas.openxmlformats.org/officeDocument/2006/relationships/vmlDrawing" Target="../drawings/vmlDrawing90.vml"/><Relationship Id="rId4" Type="http://schemas.openxmlformats.org/officeDocument/2006/relationships/slideLayout" Target="../slideLayouts/slideLayout267.xml"/><Relationship Id="rId9" Type="http://schemas.openxmlformats.org/officeDocument/2006/relationships/slideLayout" Target="../slideLayouts/slideLayout272.xml"/><Relationship Id="rId14" Type="http://schemas.openxmlformats.org/officeDocument/2006/relationships/slideLayout" Target="../slideLayouts/slideLayout277.xml"/><Relationship Id="rId22" Type="http://schemas.openxmlformats.org/officeDocument/2006/relationships/tags" Target="../tags/tag198.xml"/><Relationship Id="rId27" Type="http://schemas.openxmlformats.org/officeDocument/2006/relationships/oleObject" Target="../embeddings/oleObject90.bin"/></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288.xml"/><Relationship Id="rId13" Type="http://schemas.openxmlformats.org/officeDocument/2006/relationships/slideLayout" Target="../slideLayouts/slideLayout293.xml"/><Relationship Id="rId18" Type="http://schemas.openxmlformats.org/officeDocument/2006/relationships/slideLayout" Target="../slideLayouts/slideLayout298.xml"/><Relationship Id="rId26" Type="http://schemas.openxmlformats.org/officeDocument/2006/relationships/tags" Target="../tags/tag238.xml"/><Relationship Id="rId3" Type="http://schemas.openxmlformats.org/officeDocument/2006/relationships/slideLayout" Target="../slideLayouts/slideLayout283.xml"/><Relationship Id="rId21" Type="http://schemas.openxmlformats.org/officeDocument/2006/relationships/tags" Target="../tags/tag233.xml"/><Relationship Id="rId7" Type="http://schemas.openxmlformats.org/officeDocument/2006/relationships/slideLayout" Target="../slideLayouts/slideLayout287.xml"/><Relationship Id="rId12" Type="http://schemas.openxmlformats.org/officeDocument/2006/relationships/slideLayout" Target="../slideLayouts/slideLayout292.xml"/><Relationship Id="rId17" Type="http://schemas.openxmlformats.org/officeDocument/2006/relationships/slideLayout" Target="../slideLayouts/slideLayout297.xml"/><Relationship Id="rId25" Type="http://schemas.openxmlformats.org/officeDocument/2006/relationships/tags" Target="../tags/tag237.xml"/><Relationship Id="rId2" Type="http://schemas.openxmlformats.org/officeDocument/2006/relationships/slideLayout" Target="../slideLayouts/slideLayout282.xml"/><Relationship Id="rId16" Type="http://schemas.openxmlformats.org/officeDocument/2006/relationships/slideLayout" Target="../slideLayouts/slideLayout296.xml"/><Relationship Id="rId20" Type="http://schemas.openxmlformats.org/officeDocument/2006/relationships/vmlDrawing" Target="../drawings/vmlDrawing97.vml"/><Relationship Id="rId29" Type="http://schemas.openxmlformats.org/officeDocument/2006/relationships/image" Target="../media/image12.emf"/><Relationship Id="rId1" Type="http://schemas.openxmlformats.org/officeDocument/2006/relationships/slideLayout" Target="../slideLayouts/slideLayout281.xml"/><Relationship Id="rId6" Type="http://schemas.openxmlformats.org/officeDocument/2006/relationships/slideLayout" Target="../slideLayouts/slideLayout286.xml"/><Relationship Id="rId11" Type="http://schemas.openxmlformats.org/officeDocument/2006/relationships/slideLayout" Target="../slideLayouts/slideLayout291.xml"/><Relationship Id="rId24" Type="http://schemas.openxmlformats.org/officeDocument/2006/relationships/tags" Target="../tags/tag236.xml"/><Relationship Id="rId5" Type="http://schemas.openxmlformats.org/officeDocument/2006/relationships/slideLayout" Target="../slideLayouts/slideLayout285.xml"/><Relationship Id="rId15" Type="http://schemas.openxmlformats.org/officeDocument/2006/relationships/slideLayout" Target="../slideLayouts/slideLayout295.xml"/><Relationship Id="rId23" Type="http://schemas.openxmlformats.org/officeDocument/2006/relationships/tags" Target="../tags/tag235.xml"/><Relationship Id="rId28" Type="http://schemas.openxmlformats.org/officeDocument/2006/relationships/oleObject" Target="../embeddings/oleObject97.bin"/><Relationship Id="rId10" Type="http://schemas.openxmlformats.org/officeDocument/2006/relationships/slideLayout" Target="../slideLayouts/slideLayout290.xml"/><Relationship Id="rId19" Type="http://schemas.openxmlformats.org/officeDocument/2006/relationships/theme" Target="../theme/theme15.xml"/><Relationship Id="rId4" Type="http://schemas.openxmlformats.org/officeDocument/2006/relationships/slideLayout" Target="../slideLayouts/slideLayout284.xml"/><Relationship Id="rId9" Type="http://schemas.openxmlformats.org/officeDocument/2006/relationships/slideLayout" Target="../slideLayouts/slideLayout289.xml"/><Relationship Id="rId14" Type="http://schemas.openxmlformats.org/officeDocument/2006/relationships/slideLayout" Target="../slideLayouts/slideLayout294.xml"/><Relationship Id="rId22" Type="http://schemas.openxmlformats.org/officeDocument/2006/relationships/tags" Target="../tags/tag234.xml"/><Relationship Id="rId27" Type="http://schemas.openxmlformats.org/officeDocument/2006/relationships/tags" Target="../tags/tag239.xml"/><Relationship Id="rId30" Type="http://schemas.openxmlformats.org/officeDocument/2006/relationships/image" Target="../media/image13.jpeg"/></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306.xml"/><Relationship Id="rId13" Type="http://schemas.openxmlformats.org/officeDocument/2006/relationships/slideLayout" Target="../slideLayouts/slideLayout311.xml"/><Relationship Id="rId18" Type="http://schemas.openxmlformats.org/officeDocument/2006/relationships/oleObject" Target="../embeddings/oleObject104.bin"/><Relationship Id="rId3" Type="http://schemas.openxmlformats.org/officeDocument/2006/relationships/slideLayout" Target="../slideLayouts/slideLayout301.xml"/><Relationship Id="rId7" Type="http://schemas.openxmlformats.org/officeDocument/2006/relationships/slideLayout" Target="../slideLayouts/slideLayout305.xml"/><Relationship Id="rId12" Type="http://schemas.openxmlformats.org/officeDocument/2006/relationships/slideLayout" Target="../slideLayouts/slideLayout310.xml"/><Relationship Id="rId17" Type="http://schemas.openxmlformats.org/officeDocument/2006/relationships/tags" Target="../tags/tag270.xml"/><Relationship Id="rId2" Type="http://schemas.openxmlformats.org/officeDocument/2006/relationships/slideLayout" Target="../slideLayouts/slideLayout300.xml"/><Relationship Id="rId16" Type="http://schemas.openxmlformats.org/officeDocument/2006/relationships/vmlDrawing" Target="../drawings/vmlDrawing104.vml"/><Relationship Id="rId20" Type="http://schemas.openxmlformats.org/officeDocument/2006/relationships/image" Target="../media/image21.jpeg"/><Relationship Id="rId1" Type="http://schemas.openxmlformats.org/officeDocument/2006/relationships/slideLayout" Target="../slideLayouts/slideLayout299.xml"/><Relationship Id="rId6" Type="http://schemas.openxmlformats.org/officeDocument/2006/relationships/slideLayout" Target="../slideLayouts/slideLayout304.xml"/><Relationship Id="rId11" Type="http://schemas.openxmlformats.org/officeDocument/2006/relationships/slideLayout" Target="../slideLayouts/slideLayout309.xml"/><Relationship Id="rId5" Type="http://schemas.openxmlformats.org/officeDocument/2006/relationships/slideLayout" Target="../slideLayouts/slideLayout303.xml"/><Relationship Id="rId15" Type="http://schemas.openxmlformats.org/officeDocument/2006/relationships/theme" Target="../theme/theme16.xml"/><Relationship Id="rId10" Type="http://schemas.openxmlformats.org/officeDocument/2006/relationships/slideLayout" Target="../slideLayouts/slideLayout308.xml"/><Relationship Id="rId19" Type="http://schemas.openxmlformats.org/officeDocument/2006/relationships/image" Target="../media/image12.emf"/><Relationship Id="rId4" Type="http://schemas.openxmlformats.org/officeDocument/2006/relationships/slideLayout" Target="../slideLayouts/slideLayout302.xml"/><Relationship Id="rId9" Type="http://schemas.openxmlformats.org/officeDocument/2006/relationships/slideLayout" Target="../slideLayouts/slideLayout307.xml"/><Relationship Id="rId14" Type="http://schemas.openxmlformats.org/officeDocument/2006/relationships/slideLayout" Target="../slideLayouts/slideLayout312.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320.xml"/><Relationship Id="rId13" Type="http://schemas.openxmlformats.org/officeDocument/2006/relationships/slideLayout" Target="../slideLayouts/slideLayout325.xml"/><Relationship Id="rId18" Type="http://schemas.openxmlformats.org/officeDocument/2006/relationships/slideLayout" Target="../slideLayouts/slideLayout330.xml"/><Relationship Id="rId26" Type="http://schemas.openxmlformats.org/officeDocument/2006/relationships/slideLayout" Target="../slideLayouts/slideLayout338.xml"/><Relationship Id="rId39" Type="http://schemas.openxmlformats.org/officeDocument/2006/relationships/slideLayout" Target="../slideLayouts/slideLayout351.xml"/><Relationship Id="rId3" Type="http://schemas.openxmlformats.org/officeDocument/2006/relationships/slideLayout" Target="../slideLayouts/slideLayout315.xml"/><Relationship Id="rId21" Type="http://schemas.openxmlformats.org/officeDocument/2006/relationships/slideLayout" Target="../slideLayouts/slideLayout333.xml"/><Relationship Id="rId34" Type="http://schemas.openxmlformats.org/officeDocument/2006/relationships/slideLayout" Target="../slideLayouts/slideLayout346.xml"/><Relationship Id="rId42" Type="http://schemas.openxmlformats.org/officeDocument/2006/relationships/slideLayout" Target="../slideLayouts/slideLayout354.xml"/><Relationship Id="rId7" Type="http://schemas.openxmlformats.org/officeDocument/2006/relationships/slideLayout" Target="../slideLayouts/slideLayout319.xml"/><Relationship Id="rId12" Type="http://schemas.openxmlformats.org/officeDocument/2006/relationships/slideLayout" Target="../slideLayouts/slideLayout324.xml"/><Relationship Id="rId17" Type="http://schemas.openxmlformats.org/officeDocument/2006/relationships/slideLayout" Target="../slideLayouts/slideLayout329.xml"/><Relationship Id="rId25" Type="http://schemas.openxmlformats.org/officeDocument/2006/relationships/slideLayout" Target="../slideLayouts/slideLayout337.xml"/><Relationship Id="rId33" Type="http://schemas.openxmlformats.org/officeDocument/2006/relationships/slideLayout" Target="../slideLayouts/slideLayout345.xml"/><Relationship Id="rId38" Type="http://schemas.openxmlformats.org/officeDocument/2006/relationships/slideLayout" Target="../slideLayouts/slideLayout350.xml"/><Relationship Id="rId2" Type="http://schemas.openxmlformats.org/officeDocument/2006/relationships/slideLayout" Target="../slideLayouts/slideLayout314.xml"/><Relationship Id="rId16" Type="http://schemas.openxmlformats.org/officeDocument/2006/relationships/slideLayout" Target="../slideLayouts/slideLayout328.xml"/><Relationship Id="rId20" Type="http://schemas.openxmlformats.org/officeDocument/2006/relationships/slideLayout" Target="../slideLayouts/slideLayout332.xml"/><Relationship Id="rId29" Type="http://schemas.openxmlformats.org/officeDocument/2006/relationships/slideLayout" Target="../slideLayouts/slideLayout341.xml"/><Relationship Id="rId41" Type="http://schemas.openxmlformats.org/officeDocument/2006/relationships/slideLayout" Target="../slideLayouts/slideLayout353.xml"/><Relationship Id="rId1" Type="http://schemas.openxmlformats.org/officeDocument/2006/relationships/slideLayout" Target="../slideLayouts/slideLayout313.xml"/><Relationship Id="rId6" Type="http://schemas.openxmlformats.org/officeDocument/2006/relationships/slideLayout" Target="../slideLayouts/slideLayout318.xml"/><Relationship Id="rId11" Type="http://schemas.openxmlformats.org/officeDocument/2006/relationships/slideLayout" Target="../slideLayouts/slideLayout323.xml"/><Relationship Id="rId24" Type="http://schemas.openxmlformats.org/officeDocument/2006/relationships/slideLayout" Target="../slideLayouts/slideLayout336.xml"/><Relationship Id="rId32" Type="http://schemas.openxmlformats.org/officeDocument/2006/relationships/slideLayout" Target="../slideLayouts/slideLayout344.xml"/><Relationship Id="rId37" Type="http://schemas.openxmlformats.org/officeDocument/2006/relationships/slideLayout" Target="../slideLayouts/slideLayout349.xml"/><Relationship Id="rId40" Type="http://schemas.openxmlformats.org/officeDocument/2006/relationships/slideLayout" Target="../slideLayouts/slideLayout352.xml"/><Relationship Id="rId5" Type="http://schemas.openxmlformats.org/officeDocument/2006/relationships/slideLayout" Target="../slideLayouts/slideLayout317.xml"/><Relationship Id="rId15" Type="http://schemas.openxmlformats.org/officeDocument/2006/relationships/slideLayout" Target="../slideLayouts/slideLayout327.xml"/><Relationship Id="rId23" Type="http://schemas.openxmlformats.org/officeDocument/2006/relationships/slideLayout" Target="../slideLayouts/slideLayout335.xml"/><Relationship Id="rId28" Type="http://schemas.openxmlformats.org/officeDocument/2006/relationships/slideLayout" Target="../slideLayouts/slideLayout340.xml"/><Relationship Id="rId36" Type="http://schemas.openxmlformats.org/officeDocument/2006/relationships/slideLayout" Target="../slideLayouts/slideLayout348.xml"/><Relationship Id="rId10" Type="http://schemas.openxmlformats.org/officeDocument/2006/relationships/slideLayout" Target="../slideLayouts/slideLayout322.xml"/><Relationship Id="rId19" Type="http://schemas.openxmlformats.org/officeDocument/2006/relationships/slideLayout" Target="../slideLayouts/slideLayout331.xml"/><Relationship Id="rId31" Type="http://schemas.openxmlformats.org/officeDocument/2006/relationships/slideLayout" Target="../slideLayouts/slideLayout343.xml"/><Relationship Id="rId4" Type="http://schemas.openxmlformats.org/officeDocument/2006/relationships/slideLayout" Target="../slideLayouts/slideLayout316.xml"/><Relationship Id="rId9" Type="http://schemas.openxmlformats.org/officeDocument/2006/relationships/slideLayout" Target="../slideLayouts/slideLayout321.xml"/><Relationship Id="rId14" Type="http://schemas.openxmlformats.org/officeDocument/2006/relationships/slideLayout" Target="../slideLayouts/slideLayout326.xml"/><Relationship Id="rId22" Type="http://schemas.openxmlformats.org/officeDocument/2006/relationships/slideLayout" Target="../slideLayouts/slideLayout334.xml"/><Relationship Id="rId27" Type="http://schemas.openxmlformats.org/officeDocument/2006/relationships/slideLayout" Target="../slideLayouts/slideLayout339.xml"/><Relationship Id="rId30" Type="http://schemas.openxmlformats.org/officeDocument/2006/relationships/slideLayout" Target="../slideLayouts/slideLayout342.xml"/><Relationship Id="rId35" Type="http://schemas.openxmlformats.org/officeDocument/2006/relationships/slideLayout" Target="../slideLayouts/slideLayout347.xml"/><Relationship Id="rId43" Type="http://schemas.openxmlformats.org/officeDocument/2006/relationships/theme" Target="../theme/theme17.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362.xml"/><Relationship Id="rId13" Type="http://schemas.openxmlformats.org/officeDocument/2006/relationships/slideLayout" Target="../slideLayouts/slideLayout367.xml"/><Relationship Id="rId18" Type="http://schemas.openxmlformats.org/officeDocument/2006/relationships/oleObject" Target="../embeddings/oleObject111.bin"/><Relationship Id="rId3" Type="http://schemas.openxmlformats.org/officeDocument/2006/relationships/slideLayout" Target="../slideLayouts/slideLayout357.xml"/><Relationship Id="rId7" Type="http://schemas.openxmlformats.org/officeDocument/2006/relationships/slideLayout" Target="../slideLayouts/slideLayout361.xml"/><Relationship Id="rId12" Type="http://schemas.openxmlformats.org/officeDocument/2006/relationships/slideLayout" Target="../slideLayouts/slideLayout366.xml"/><Relationship Id="rId17" Type="http://schemas.openxmlformats.org/officeDocument/2006/relationships/tags" Target="../tags/tag277.xml"/><Relationship Id="rId2" Type="http://schemas.openxmlformats.org/officeDocument/2006/relationships/slideLayout" Target="../slideLayouts/slideLayout356.xml"/><Relationship Id="rId16" Type="http://schemas.openxmlformats.org/officeDocument/2006/relationships/vmlDrawing" Target="../drawings/vmlDrawing111.vml"/><Relationship Id="rId20" Type="http://schemas.openxmlformats.org/officeDocument/2006/relationships/image" Target="../media/image31.jpeg"/><Relationship Id="rId1" Type="http://schemas.openxmlformats.org/officeDocument/2006/relationships/slideLayout" Target="../slideLayouts/slideLayout355.xml"/><Relationship Id="rId6" Type="http://schemas.openxmlformats.org/officeDocument/2006/relationships/slideLayout" Target="../slideLayouts/slideLayout360.xml"/><Relationship Id="rId11" Type="http://schemas.openxmlformats.org/officeDocument/2006/relationships/slideLayout" Target="../slideLayouts/slideLayout365.xml"/><Relationship Id="rId5" Type="http://schemas.openxmlformats.org/officeDocument/2006/relationships/slideLayout" Target="../slideLayouts/slideLayout359.xml"/><Relationship Id="rId15" Type="http://schemas.openxmlformats.org/officeDocument/2006/relationships/theme" Target="../theme/theme18.xml"/><Relationship Id="rId10" Type="http://schemas.openxmlformats.org/officeDocument/2006/relationships/slideLayout" Target="../slideLayouts/slideLayout364.xml"/><Relationship Id="rId19" Type="http://schemas.openxmlformats.org/officeDocument/2006/relationships/image" Target="../media/image12.emf"/><Relationship Id="rId4" Type="http://schemas.openxmlformats.org/officeDocument/2006/relationships/slideLayout" Target="../slideLayouts/slideLayout358.xml"/><Relationship Id="rId9" Type="http://schemas.openxmlformats.org/officeDocument/2006/relationships/slideLayout" Target="../slideLayouts/slideLayout363.xml"/><Relationship Id="rId14" Type="http://schemas.openxmlformats.org/officeDocument/2006/relationships/slideLayout" Target="../slideLayouts/slideLayout368.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376.xml"/><Relationship Id="rId13" Type="http://schemas.openxmlformats.org/officeDocument/2006/relationships/slideLayout" Target="../slideLayouts/slideLayout381.xml"/><Relationship Id="rId18" Type="http://schemas.openxmlformats.org/officeDocument/2006/relationships/oleObject" Target="../embeddings/oleObject118.bin"/><Relationship Id="rId3" Type="http://schemas.openxmlformats.org/officeDocument/2006/relationships/slideLayout" Target="../slideLayouts/slideLayout371.xml"/><Relationship Id="rId7" Type="http://schemas.openxmlformats.org/officeDocument/2006/relationships/slideLayout" Target="../slideLayouts/slideLayout375.xml"/><Relationship Id="rId12" Type="http://schemas.openxmlformats.org/officeDocument/2006/relationships/slideLayout" Target="../slideLayouts/slideLayout380.xml"/><Relationship Id="rId17" Type="http://schemas.openxmlformats.org/officeDocument/2006/relationships/tags" Target="../tags/tag284.xml"/><Relationship Id="rId2" Type="http://schemas.openxmlformats.org/officeDocument/2006/relationships/slideLayout" Target="../slideLayouts/slideLayout370.xml"/><Relationship Id="rId16" Type="http://schemas.openxmlformats.org/officeDocument/2006/relationships/vmlDrawing" Target="../drawings/vmlDrawing118.vml"/><Relationship Id="rId20" Type="http://schemas.openxmlformats.org/officeDocument/2006/relationships/image" Target="../media/image31.jpeg"/><Relationship Id="rId1" Type="http://schemas.openxmlformats.org/officeDocument/2006/relationships/slideLayout" Target="../slideLayouts/slideLayout369.xml"/><Relationship Id="rId6" Type="http://schemas.openxmlformats.org/officeDocument/2006/relationships/slideLayout" Target="../slideLayouts/slideLayout374.xml"/><Relationship Id="rId11" Type="http://schemas.openxmlformats.org/officeDocument/2006/relationships/slideLayout" Target="../slideLayouts/slideLayout379.xml"/><Relationship Id="rId5" Type="http://schemas.openxmlformats.org/officeDocument/2006/relationships/slideLayout" Target="../slideLayouts/slideLayout373.xml"/><Relationship Id="rId15" Type="http://schemas.openxmlformats.org/officeDocument/2006/relationships/theme" Target="../theme/theme19.xml"/><Relationship Id="rId10" Type="http://schemas.openxmlformats.org/officeDocument/2006/relationships/slideLayout" Target="../slideLayouts/slideLayout378.xml"/><Relationship Id="rId19" Type="http://schemas.openxmlformats.org/officeDocument/2006/relationships/image" Target="../media/image12.emf"/><Relationship Id="rId4" Type="http://schemas.openxmlformats.org/officeDocument/2006/relationships/slideLayout" Target="../slideLayouts/slideLayout372.xml"/><Relationship Id="rId9" Type="http://schemas.openxmlformats.org/officeDocument/2006/relationships/slideLayout" Target="../slideLayouts/slideLayout377.xml"/><Relationship Id="rId14" Type="http://schemas.openxmlformats.org/officeDocument/2006/relationships/slideLayout" Target="../slideLayouts/slideLayout382.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5.xml"/><Relationship Id="rId18" Type="http://schemas.openxmlformats.org/officeDocument/2006/relationships/slideLayout" Target="../slideLayouts/slideLayout60.xml"/><Relationship Id="rId26" Type="http://schemas.openxmlformats.org/officeDocument/2006/relationships/slideLayout" Target="../slideLayouts/slideLayout68.xml"/><Relationship Id="rId39" Type="http://schemas.openxmlformats.org/officeDocument/2006/relationships/theme" Target="../theme/theme2.xml"/><Relationship Id="rId3" Type="http://schemas.openxmlformats.org/officeDocument/2006/relationships/slideLayout" Target="../slideLayouts/slideLayout45.xml"/><Relationship Id="rId21" Type="http://schemas.openxmlformats.org/officeDocument/2006/relationships/slideLayout" Target="../slideLayouts/slideLayout63.xml"/><Relationship Id="rId34" Type="http://schemas.openxmlformats.org/officeDocument/2006/relationships/slideLayout" Target="../slideLayouts/slideLayout76.xml"/><Relationship Id="rId42" Type="http://schemas.openxmlformats.org/officeDocument/2006/relationships/tags" Target="../tags/tag2.xml"/><Relationship Id="rId47" Type="http://schemas.openxmlformats.org/officeDocument/2006/relationships/tags" Target="../tags/tag7.xml"/><Relationship Id="rId50" Type="http://schemas.openxmlformats.org/officeDocument/2006/relationships/image" Target="../media/image13.jpeg"/><Relationship Id="rId7" Type="http://schemas.openxmlformats.org/officeDocument/2006/relationships/slideLayout" Target="../slideLayouts/slideLayout49.xml"/><Relationship Id="rId12" Type="http://schemas.openxmlformats.org/officeDocument/2006/relationships/slideLayout" Target="../slideLayouts/slideLayout54.xml"/><Relationship Id="rId17" Type="http://schemas.openxmlformats.org/officeDocument/2006/relationships/slideLayout" Target="../slideLayouts/slideLayout59.xml"/><Relationship Id="rId25" Type="http://schemas.openxmlformats.org/officeDocument/2006/relationships/slideLayout" Target="../slideLayouts/slideLayout67.xml"/><Relationship Id="rId33" Type="http://schemas.openxmlformats.org/officeDocument/2006/relationships/slideLayout" Target="../slideLayouts/slideLayout75.xml"/><Relationship Id="rId38" Type="http://schemas.openxmlformats.org/officeDocument/2006/relationships/slideLayout" Target="../slideLayouts/slideLayout80.xml"/><Relationship Id="rId46" Type="http://schemas.openxmlformats.org/officeDocument/2006/relationships/tags" Target="../tags/tag6.xml"/><Relationship Id="rId2" Type="http://schemas.openxmlformats.org/officeDocument/2006/relationships/slideLayout" Target="../slideLayouts/slideLayout44.xml"/><Relationship Id="rId16" Type="http://schemas.openxmlformats.org/officeDocument/2006/relationships/slideLayout" Target="../slideLayouts/slideLayout58.xml"/><Relationship Id="rId20" Type="http://schemas.openxmlformats.org/officeDocument/2006/relationships/slideLayout" Target="../slideLayouts/slideLayout62.xml"/><Relationship Id="rId29" Type="http://schemas.openxmlformats.org/officeDocument/2006/relationships/slideLayout" Target="../slideLayouts/slideLayout71.xml"/><Relationship Id="rId41" Type="http://schemas.openxmlformats.org/officeDocument/2006/relationships/tags" Target="../tags/tag1.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24" Type="http://schemas.openxmlformats.org/officeDocument/2006/relationships/slideLayout" Target="../slideLayouts/slideLayout66.xml"/><Relationship Id="rId32" Type="http://schemas.openxmlformats.org/officeDocument/2006/relationships/slideLayout" Target="../slideLayouts/slideLayout74.xml"/><Relationship Id="rId37" Type="http://schemas.openxmlformats.org/officeDocument/2006/relationships/slideLayout" Target="../slideLayouts/slideLayout79.xml"/><Relationship Id="rId40" Type="http://schemas.openxmlformats.org/officeDocument/2006/relationships/vmlDrawing" Target="../drawings/vmlDrawing1.vml"/><Relationship Id="rId45" Type="http://schemas.openxmlformats.org/officeDocument/2006/relationships/tags" Target="../tags/tag5.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23" Type="http://schemas.openxmlformats.org/officeDocument/2006/relationships/slideLayout" Target="../slideLayouts/slideLayout65.xml"/><Relationship Id="rId28" Type="http://schemas.openxmlformats.org/officeDocument/2006/relationships/slideLayout" Target="../slideLayouts/slideLayout70.xml"/><Relationship Id="rId36" Type="http://schemas.openxmlformats.org/officeDocument/2006/relationships/slideLayout" Target="../slideLayouts/slideLayout78.xml"/><Relationship Id="rId49" Type="http://schemas.openxmlformats.org/officeDocument/2006/relationships/image" Target="../media/image12.emf"/><Relationship Id="rId10" Type="http://schemas.openxmlformats.org/officeDocument/2006/relationships/slideLayout" Target="../slideLayouts/slideLayout52.xml"/><Relationship Id="rId19" Type="http://schemas.openxmlformats.org/officeDocument/2006/relationships/slideLayout" Target="../slideLayouts/slideLayout61.xml"/><Relationship Id="rId31" Type="http://schemas.openxmlformats.org/officeDocument/2006/relationships/slideLayout" Target="../slideLayouts/slideLayout73.xml"/><Relationship Id="rId44" Type="http://schemas.openxmlformats.org/officeDocument/2006/relationships/tags" Target="../tags/tag4.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 Id="rId22" Type="http://schemas.openxmlformats.org/officeDocument/2006/relationships/slideLayout" Target="../slideLayouts/slideLayout64.xml"/><Relationship Id="rId27" Type="http://schemas.openxmlformats.org/officeDocument/2006/relationships/slideLayout" Target="../slideLayouts/slideLayout69.xml"/><Relationship Id="rId30" Type="http://schemas.openxmlformats.org/officeDocument/2006/relationships/slideLayout" Target="../slideLayouts/slideLayout72.xml"/><Relationship Id="rId35" Type="http://schemas.openxmlformats.org/officeDocument/2006/relationships/slideLayout" Target="../slideLayouts/slideLayout77.xml"/><Relationship Id="rId43" Type="http://schemas.openxmlformats.org/officeDocument/2006/relationships/tags" Target="../tags/tag3.xml"/><Relationship Id="rId48" Type="http://schemas.openxmlformats.org/officeDocument/2006/relationships/oleObject" Target="../embeddings/oleObject1.bin"/><Relationship Id="rId8" Type="http://schemas.openxmlformats.org/officeDocument/2006/relationships/slideLayout" Target="../slideLayouts/slideLayout50.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390.xml"/><Relationship Id="rId13" Type="http://schemas.openxmlformats.org/officeDocument/2006/relationships/slideLayout" Target="../slideLayouts/slideLayout395.xml"/><Relationship Id="rId18" Type="http://schemas.openxmlformats.org/officeDocument/2006/relationships/tags" Target="../tags/tag293.xml"/><Relationship Id="rId26" Type="http://schemas.openxmlformats.org/officeDocument/2006/relationships/image" Target="../media/image21.jpeg"/><Relationship Id="rId3" Type="http://schemas.openxmlformats.org/officeDocument/2006/relationships/slideLayout" Target="../slideLayouts/slideLayout385.xml"/><Relationship Id="rId21" Type="http://schemas.openxmlformats.org/officeDocument/2006/relationships/tags" Target="../tags/tag296.xml"/><Relationship Id="rId7" Type="http://schemas.openxmlformats.org/officeDocument/2006/relationships/slideLayout" Target="../slideLayouts/slideLayout389.xml"/><Relationship Id="rId12" Type="http://schemas.openxmlformats.org/officeDocument/2006/relationships/slideLayout" Target="../slideLayouts/slideLayout394.xml"/><Relationship Id="rId17" Type="http://schemas.openxmlformats.org/officeDocument/2006/relationships/tags" Target="../tags/tag292.xml"/><Relationship Id="rId25" Type="http://schemas.openxmlformats.org/officeDocument/2006/relationships/image" Target="../media/image12.emf"/><Relationship Id="rId2" Type="http://schemas.openxmlformats.org/officeDocument/2006/relationships/slideLayout" Target="../slideLayouts/slideLayout384.xml"/><Relationship Id="rId16" Type="http://schemas.openxmlformats.org/officeDocument/2006/relationships/tags" Target="../tags/tag291.xml"/><Relationship Id="rId20" Type="http://schemas.openxmlformats.org/officeDocument/2006/relationships/tags" Target="../tags/tag295.xml"/><Relationship Id="rId1" Type="http://schemas.openxmlformats.org/officeDocument/2006/relationships/slideLayout" Target="../slideLayouts/slideLayout383.xml"/><Relationship Id="rId6" Type="http://schemas.openxmlformats.org/officeDocument/2006/relationships/slideLayout" Target="../slideLayouts/slideLayout388.xml"/><Relationship Id="rId11" Type="http://schemas.openxmlformats.org/officeDocument/2006/relationships/slideLayout" Target="../slideLayouts/slideLayout393.xml"/><Relationship Id="rId24" Type="http://schemas.openxmlformats.org/officeDocument/2006/relationships/oleObject" Target="../embeddings/oleObject125.bin"/><Relationship Id="rId5" Type="http://schemas.openxmlformats.org/officeDocument/2006/relationships/slideLayout" Target="../slideLayouts/slideLayout387.xml"/><Relationship Id="rId15" Type="http://schemas.openxmlformats.org/officeDocument/2006/relationships/vmlDrawing" Target="../drawings/vmlDrawing125.vml"/><Relationship Id="rId23" Type="http://schemas.openxmlformats.org/officeDocument/2006/relationships/tags" Target="../tags/tag298.xml"/><Relationship Id="rId10" Type="http://schemas.openxmlformats.org/officeDocument/2006/relationships/slideLayout" Target="../slideLayouts/slideLayout392.xml"/><Relationship Id="rId19" Type="http://schemas.openxmlformats.org/officeDocument/2006/relationships/tags" Target="../tags/tag294.xml"/><Relationship Id="rId4" Type="http://schemas.openxmlformats.org/officeDocument/2006/relationships/slideLayout" Target="../slideLayouts/slideLayout386.xml"/><Relationship Id="rId9" Type="http://schemas.openxmlformats.org/officeDocument/2006/relationships/slideLayout" Target="../slideLayouts/slideLayout391.xml"/><Relationship Id="rId14" Type="http://schemas.openxmlformats.org/officeDocument/2006/relationships/theme" Target="../theme/theme20.xml"/><Relationship Id="rId22" Type="http://schemas.openxmlformats.org/officeDocument/2006/relationships/tags" Target="../tags/tag297.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403.xml"/><Relationship Id="rId13" Type="http://schemas.openxmlformats.org/officeDocument/2006/relationships/slideLayout" Target="../slideLayouts/slideLayout408.xml"/><Relationship Id="rId18" Type="http://schemas.openxmlformats.org/officeDocument/2006/relationships/tags" Target="../tags/tag332.xml"/><Relationship Id="rId26" Type="http://schemas.openxmlformats.org/officeDocument/2006/relationships/image" Target="../media/image21.jpeg"/><Relationship Id="rId3" Type="http://schemas.openxmlformats.org/officeDocument/2006/relationships/slideLayout" Target="../slideLayouts/slideLayout398.xml"/><Relationship Id="rId21" Type="http://schemas.openxmlformats.org/officeDocument/2006/relationships/tags" Target="../tags/tag335.xml"/><Relationship Id="rId7" Type="http://schemas.openxmlformats.org/officeDocument/2006/relationships/slideLayout" Target="../slideLayouts/slideLayout402.xml"/><Relationship Id="rId12" Type="http://schemas.openxmlformats.org/officeDocument/2006/relationships/slideLayout" Target="../slideLayouts/slideLayout407.xml"/><Relationship Id="rId17" Type="http://schemas.openxmlformats.org/officeDocument/2006/relationships/tags" Target="../tags/tag331.xml"/><Relationship Id="rId25" Type="http://schemas.openxmlformats.org/officeDocument/2006/relationships/image" Target="../media/image12.emf"/><Relationship Id="rId2" Type="http://schemas.openxmlformats.org/officeDocument/2006/relationships/slideLayout" Target="../slideLayouts/slideLayout397.xml"/><Relationship Id="rId16" Type="http://schemas.openxmlformats.org/officeDocument/2006/relationships/tags" Target="../tags/tag330.xml"/><Relationship Id="rId20" Type="http://schemas.openxmlformats.org/officeDocument/2006/relationships/tags" Target="../tags/tag334.xml"/><Relationship Id="rId1" Type="http://schemas.openxmlformats.org/officeDocument/2006/relationships/slideLayout" Target="../slideLayouts/slideLayout396.xml"/><Relationship Id="rId6" Type="http://schemas.openxmlformats.org/officeDocument/2006/relationships/slideLayout" Target="../slideLayouts/slideLayout401.xml"/><Relationship Id="rId11" Type="http://schemas.openxmlformats.org/officeDocument/2006/relationships/slideLayout" Target="../slideLayouts/slideLayout406.xml"/><Relationship Id="rId24" Type="http://schemas.openxmlformats.org/officeDocument/2006/relationships/oleObject" Target="../embeddings/oleObject132.bin"/><Relationship Id="rId5" Type="http://schemas.openxmlformats.org/officeDocument/2006/relationships/slideLayout" Target="../slideLayouts/slideLayout400.xml"/><Relationship Id="rId15" Type="http://schemas.openxmlformats.org/officeDocument/2006/relationships/vmlDrawing" Target="../drawings/vmlDrawing132.vml"/><Relationship Id="rId23" Type="http://schemas.openxmlformats.org/officeDocument/2006/relationships/tags" Target="../tags/tag337.xml"/><Relationship Id="rId10" Type="http://schemas.openxmlformats.org/officeDocument/2006/relationships/slideLayout" Target="../slideLayouts/slideLayout405.xml"/><Relationship Id="rId19" Type="http://schemas.openxmlformats.org/officeDocument/2006/relationships/tags" Target="../tags/tag333.xml"/><Relationship Id="rId4" Type="http://schemas.openxmlformats.org/officeDocument/2006/relationships/slideLayout" Target="../slideLayouts/slideLayout399.xml"/><Relationship Id="rId9" Type="http://schemas.openxmlformats.org/officeDocument/2006/relationships/slideLayout" Target="../slideLayouts/slideLayout404.xml"/><Relationship Id="rId14" Type="http://schemas.openxmlformats.org/officeDocument/2006/relationships/theme" Target="../theme/theme21.xml"/><Relationship Id="rId22" Type="http://schemas.openxmlformats.org/officeDocument/2006/relationships/tags" Target="../tags/tag33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18" Type="http://schemas.openxmlformats.org/officeDocument/2006/relationships/slideLayout" Target="../slideLayouts/slideLayout98.xml"/><Relationship Id="rId3" Type="http://schemas.openxmlformats.org/officeDocument/2006/relationships/slideLayout" Target="../slideLayouts/slideLayout83.xml"/><Relationship Id="rId21" Type="http://schemas.openxmlformats.org/officeDocument/2006/relationships/tags" Target="../tags/tag59.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17" Type="http://schemas.openxmlformats.org/officeDocument/2006/relationships/slideLayout" Target="../slideLayouts/slideLayout97.xml"/><Relationship Id="rId2" Type="http://schemas.openxmlformats.org/officeDocument/2006/relationships/slideLayout" Target="../slideLayouts/slideLayout82.xml"/><Relationship Id="rId16" Type="http://schemas.openxmlformats.org/officeDocument/2006/relationships/slideLayout" Target="../slideLayouts/slideLayout96.xml"/><Relationship Id="rId20" Type="http://schemas.openxmlformats.org/officeDocument/2006/relationships/vmlDrawing" Target="../drawings/vmlDrawing13.v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24" Type="http://schemas.openxmlformats.org/officeDocument/2006/relationships/image" Target="../media/image3.jpeg"/><Relationship Id="rId5" Type="http://schemas.openxmlformats.org/officeDocument/2006/relationships/slideLayout" Target="../slideLayouts/slideLayout85.xml"/><Relationship Id="rId15" Type="http://schemas.openxmlformats.org/officeDocument/2006/relationships/slideLayout" Target="../slideLayouts/slideLayout95.xml"/><Relationship Id="rId23" Type="http://schemas.openxmlformats.org/officeDocument/2006/relationships/image" Target="../media/image12.emf"/><Relationship Id="rId10" Type="http://schemas.openxmlformats.org/officeDocument/2006/relationships/slideLayout" Target="../slideLayouts/slideLayout90.xml"/><Relationship Id="rId19" Type="http://schemas.openxmlformats.org/officeDocument/2006/relationships/theme" Target="../theme/theme3.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slideLayout" Target="../slideLayouts/slideLayout94.xml"/><Relationship Id="rId22" Type="http://schemas.openxmlformats.org/officeDocument/2006/relationships/oleObject" Target="../embeddings/oleObject13.bin"/></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06.xml"/><Relationship Id="rId13" Type="http://schemas.openxmlformats.org/officeDocument/2006/relationships/slideLayout" Target="../slideLayouts/slideLayout111.xml"/><Relationship Id="rId18" Type="http://schemas.openxmlformats.org/officeDocument/2006/relationships/slideLayout" Target="../slideLayouts/slideLayout116.xml"/><Relationship Id="rId3" Type="http://schemas.openxmlformats.org/officeDocument/2006/relationships/slideLayout" Target="../slideLayouts/slideLayout101.xml"/><Relationship Id="rId21" Type="http://schemas.openxmlformats.org/officeDocument/2006/relationships/tags" Target="../tags/tag66.xml"/><Relationship Id="rId7" Type="http://schemas.openxmlformats.org/officeDocument/2006/relationships/slideLayout" Target="../slideLayouts/slideLayout105.xml"/><Relationship Id="rId12" Type="http://schemas.openxmlformats.org/officeDocument/2006/relationships/slideLayout" Target="../slideLayouts/slideLayout110.xml"/><Relationship Id="rId17" Type="http://schemas.openxmlformats.org/officeDocument/2006/relationships/slideLayout" Target="../slideLayouts/slideLayout115.xml"/><Relationship Id="rId2" Type="http://schemas.openxmlformats.org/officeDocument/2006/relationships/slideLayout" Target="../slideLayouts/slideLayout100.xml"/><Relationship Id="rId16" Type="http://schemas.openxmlformats.org/officeDocument/2006/relationships/slideLayout" Target="../slideLayouts/slideLayout114.xml"/><Relationship Id="rId20" Type="http://schemas.openxmlformats.org/officeDocument/2006/relationships/vmlDrawing" Target="../drawings/vmlDrawing20.vml"/><Relationship Id="rId1" Type="http://schemas.openxmlformats.org/officeDocument/2006/relationships/slideLayout" Target="../slideLayouts/slideLayout99.xml"/><Relationship Id="rId6" Type="http://schemas.openxmlformats.org/officeDocument/2006/relationships/slideLayout" Target="../slideLayouts/slideLayout104.xml"/><Relationship Id="rId11" Type="http://schemas.openxmlformats.org/officeDocument/2006/relationships/slideLayout" Target="../slideLayouts/slideLayout109.xml"/><Relationship Id="rId24" Type="http://schemas.openxmlformats.org/officeDocument/2006/relationships/image" Target="../media/image3.jpeg"/><Relationship Id="rId5" Type="http://schemas.openxmlformats.org/officeDocument/2006/relationships/slideLayout" Target="../slideLayouts/slideLayout103.xml"/><Relationship Id="rId15" Type="http://schemas.openxmlformats.org/officeDocument/2006/relationships/slideLayout" Target="../slideLayouts/slideLayout113.xml"/><Relationship Id="rId23" Type="http://schemas.openxmlformats.org/officeDocument/2006/relationships/image" Target="../media/image12.emf"/><Relationship Id="rId10" Type="http://schemas.openxmlformats.org/officeDocument/2006/relationships/slideLayout" Target="../slideLayouts/slideLayout108.xml"/><Relationship Id="rId19" Type="http://schemas.openxmlformats.org/officeDocument/2006/relationships/theme" Target="../theme/theme4.xml"/><Relationship Id="rId4" Type="http://schemas.openxmlformats.org/officeDocument/2006/relationships/slideLayout" Target="../slideLayouts/slideLayout102.xml"/><Relationship Id="rId9" Type="http://schemas.openxmlformats.org/officeDocument/2006/relationships/slideLayout" Target="../slideLayouts/slideLayout107.xml"/><Relationship Id="rId14" Type="http://schemas.openxmlformats.org/officeDocument/2006/relationships/slideLayout" Target="../slideLayouts/slideLayout112.xml"/><Relationship Id="rId22" Type="http://schemas.openxmlformats.org/officeDocument/2006/relationships/oleObject" Target="../embeddings/oleObject20.bin"/></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24.xml"/><Relationship Id="rId13" Type="http://schemas.openxmlformats.org/officeDocument/2006/relationships/slideLayout" Target="../slideLayouts/slideLayout129.xml"/><Relationship Id="rId18" Type="http://schemas.openxmlformats.org/officeDocument/2006/relationships/slideLayout" Target="../slideLayouts/slideLayout134.xml"/><Relationship Id="rId3" Type="http://schemas.openxmlformats.org/officeDocument/2006/relationships/slideLayout" Target="../slideLayouts/slideLayout119.xml"/><Relationship Id="rId21" Type="http://schemas.openxmlformats.org/officeDocument/2006/relationships/tags" Target="../tags/tag73.xml"/><Relationship Id="rId7" Type="http://schemas.openxmlformats.org/officeDocument/2006/relationships/slideLayout" Target="../slideLayouts/slideLayout123.xml"/><Relationship Id="rId12" Type="http://schemas.openxmlformats.org/officeDocument/2006/relationships/slideLayout" Target="../slideLayouts/slideLayout128.xml"/><Relationship Id="rId17" Type="http://schemas.openxmlformats.org/officeDocument/2006/relationships/slideLayout" Target="../slideLayouts/slideLayout133.xml"/><Relationship Id="rId2" Type="http://schemas.openxmlformats.org/officeDocument/2006/relationships/slideLayout" Target="../slideLayouts/slideLayout118.xml"/><Relationship Id="rId16" Type="http://schemas.openxmlformats.org/officeDocument/2006/relationships/slideLayout" Target="../slideLayouts/slideLayout132.xml"/><Relationship Id="rId20" Type="http://schemas.openxmlformats.org/officeDocument/2006/relationships/vmlDrawing" Target="../drawings/vmlDrawing27.vml"/><Relationship Id="rId1" Type="http://schemas.openxmlformats.org/officeDocument/2006/relationships/slideLayout" Target="../slideLayouts/slideLayout117.xml"/><Relationship Id="rId6" Type="http://schemas.openxmlformats.org/officeDocument/2006/relationships/slideLayout" Target="../slideLayouts/slideLayout122.xml"/><Relationship Id="rId11" Type="http://schemas.openxmlformats.org/officeDocument/2006/relationships/slideLayout" Target="../slideLayouts/slideLayout127.xml"/><Relationship Id="rId24" Type="http://schemas.openxmlformats.org/officeDocument/2006/relationships/image" Target="../media/image3.jpeg"/><Relationship Id="rId5" Type="http://schemas.openxmlformats.org/officeDocument/2006/relationships/slideLayout" Target="../slideLayouts/slideLayout121.xml"/><Relationship Id="rId15" Type="http://schemas.openxmlformats.org/officeDocument/2006/relationships/slideLayout" Target="../slideLayouts/slideLayout131.xml"/><Relationship Id="rId23" Type="http://schemas.openxmlformats.org/officeDocument/2006/relationships/image" Target="../media/image12.emf"/><Relationship Id="rId10" Type="http://schemas.openxmlformats.org/officeDocument/2006/relationships/slideLayout" Target="../slideLayouts/slideLayout126.xml"/><Relationship Id="rId19" Type="http://schemas.openxmlformats.org/officeDocument/2006/relationships/theme" Target="../theme/theme5.xml"/><Relationship Id="rId4" Type="http://schemas.openxmlformats.org/officeDocument/2006/relationships/slideLayout" Target="../slideLayouts/slideLayout120.xml"/><Relationship Id="rId9" Type="http://schemas.openxmlformats.org/officeDocument/2006/relationships/slideLayout" Target="../slideLayouts/slideLayout125.xml"/><Relationship Id="rId14" Type="http://schemas.openxmlformats.org/officeDocument/2006/relationships/slideLayout" Target="../slideLayouts/slideLayout130.xml"/><Relationship Id="rId22" Type="http://schemas.openxmlformats.org/officeDocument/2006/relationships/oleObject" Target="../embeddings/oleObject27.bin"/></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42.xml"/><Relationship Id="rId13" Type="http://schemas.openxmlformats.org/officeDocument/2006/relationships/slideLayout" Target="../slideLayouts/slideLayout147.xml"/><Relationship Id="rId18" Type="http://schemas.openxmlformats.org/officeDocument/2006/relationships/oleObject" Target="../embeddings/oleObject34.bin"/><Relationship Id="rId3" Type="http://schemas.openxmlformats.org/officeDocument/2006/relationships/slideLayout" Target="../slideLayouts/slideLayout137.xml"/><Relationship Id="rId7" Type="http://schemas.openxmlformats.org/officeDocument/2006/relationships/slideLayout" Target="../slideLayouts/slideLayout141.xml"/><Relationship Id="rId12" Type="http://schemas.openxmlformats.org/officeDocument/2006/relationships/slideLayout" Target="../slideLayouts/slideLayout146.xml"/><Relationship Id="rId17" Type="http://schemas.openxmlformats.org/officeDocument/2006/relationships/tags" Target="../tags/tag80.xml"/><Relationship Id="rId2" Type="http://schemas.openxmlformats.org/officeDocument/2006/relationships/slideLayout" Target="../slideLayouts/slideLayout136.xml"/><Relationship Id="rId16" Type="http://schemas.openxmlformats.org/officeDocument/2006/relationships/vmlDrawing" Target="../drawings/vmlDrawing34.vml"/><Relationship Id="rId20" Type="http://schemas.openxmlformats.org/officeDocument/2006/relationships/image" Target="../media/image3.jpeg"/><Relationship Id="rId1" Type="http://schemas.openxmlformats.org/officeDocument/2006/relationships/slideLayout" Target="../slideLayouts/slideLayout135.xml"/><Relationship Id="rId6" Type="http://schemas.openxmlformats.org/officeDocument/2006/relationships/slideLayout" Target="../slideLayouts/slideLayout140.xml"/><Relationship Id="rId11" Type="http://schemas.openxmlformats.org/officeDocument/2006/relationships/slideLayout" Target="../slideLayouts/slideLayout145.xml"/><Relationship Id="rId5" Type="http://schemas.openxmlformats.org/officeDocument/2006/relationships/slideLayout" Target="../slideLayouts/slideLayout139.xml"/><Relationship Id="rId15" Type="http://schemas.openxmlformats.org/officeDocument/2006/relationships/theme" Target="../theme/theme6.xml"/><Relationship Id="rId10" Type="http://schemas.openxmlformats.org/officeDocument/2006/relationships/slideLayout" Target="../slideLayouts/slideLayout144.xml"/><Relationship Id="rId19" Type="http://schemas.openxmlformats.org/officeDocument/2006/relationships/image" Target="../media/image12.emf"/><Relationship Id="rId4" Type="http://schemas.openxmlformats.org/officeDocument/2006/relationships/slideLayout" Target="../slideLayouts/slideLayout138.xml"/><Relationship Id="rId9" Type="http://schemas.openxmlformats.org/officeDocument/2006/relationships/slideLayout" Target="../slideLayouts/slideLayout143.xml"/><Relationship Id="rId14" Type="http://schemas.openxmlformats.org/officeDocument/2006/relationships/slideLayout" Target="../slideLayouts/slideLayout14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56.xml"/><Relationship Id="rId13" Type="http://schemas.openxmlformats.org/officeDocument/2006/relationships/slideLayout" Target="../slideLayouts/slideLayout161.xml"/><Relationship Id="rId18" Type="http://schemas.openxmlformats.org/officeDocument/2006/relationships/oleObject" Target="../embeddings/oleObject41.bin"/><Relationship Id="rId3" Type="http://schemas.openxmlformats.org/officeDocument/2006/relationships/slideLayout" Target="../slideLayouts/slideLayout151.xml"/><Relationship Id="rId7" Type="http://schemas.openxmlformats.org/officeDocument/2006/relationships/slideLayout" Target="../slideLayouts/slideLayout155.xml"/><Relationship Id="rId12" Type="http://schemas.openxmlformats.org/officeDocument/2006/relationships/slideLayout" Target="../slideLayouts/slideLayout160.xml"/><Relationship Id="rId17" Type="http://schemas.openxmlformats.org/officeDocument/2006/relationships/tags" Target="../tags/tag87.xml"/><Relationship Id="rId2" Type="http://schemas.openxmlformats.org/officeDocument/2006/relationships/slideLayout" Target="../slideLayouts/slideLayout150.xml"/><Relationship Id="rId16" Type="http://schemas.openxmlformats.org/officeDocument/2006/relationships/vmlDrawing" Target="../drawings/vmlDrawing41.vml"/><Relationship Id="rId20" Type="http://schemas.openxmlformats.org/officeDocument/2006/relationships/image" Target="../media/image3.jpeg"/><Relationship Id="rId1" Type="http://schemas.openxmlformats.org/officeDocument/2006/relationships/slideLayout" Target="../slideLayouts/slideLayout149.xml"/><Relationship Id="rId6" Type="http://schemas.openxmlformats.org/officeDocument/2006/relationships/slideLayout" Target="../slideLayouts/slideLayout154.xml"/><Relationship Id="rId11" Type="http://schemas.openxmlformats.org/officeDocument/2006/relationships/slideLayout" Target="../slideLayouts/slideLayout159.xml"/><Relationship Id="rId5" Type="http://schemas.openxmlformats.org/officeDocument/2006/relationships/slideLayout" Target="../slideLayouts/slideLayout153.xml"/><Relationship Id="rId15" Type="http://schemas.openxmlformats.org/officeDocument/2006/relationships/theme" Target="../theme/theme7.xml"/><Relationship Id="rId10" Type="http://schemas.openxmlformats.org/officeDocument/2006/relationships/slideLayout" Target="../slideLayouts/slideLayout158.xml"/><Relationship Id="rId19" Type="http://schemas.openxmlformats.org/officeDocument/2006/relationships/image" Target="../media/image12.emf"/><Relationship Id="rId4" Type="http://schemas.openxmlformats.org/officeDocument/2006/relationships/slideLayout" Target="../slideLayouts/slideLayout152.xml"/><Relationship Id="rId9" Type="http://schemas.openxmlformats.org/officeDocument/2006/relationships/slideLayout" Target="../slideLayouts/slideLayout157.xml"/><Relationship Id="rId14" Type="http://schemas.openxmlformats.org/officeDocument/2006/relationships/slideLayout" Target="../slideLayouts/slideLayout162.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70.xml"/><Relationship Id="rId13" Type="http://schemas.openxmlformats.org/officeDocument/2006/relationships/slideLayout" Target="../slideLayouts/slideLayout175.xml"/><Relationship Id="rId18" Type="http://schemas.openxmlformats.org/officeDocument/2006/relationships/theme" Target="../theme/theme8.xml"/><Relationship Id="rId3" Type="http://schemas.openxmlformats.org/officeDocument/2006/relationships/slideLayout" Target="../slideLayouts/slideLayout165.xml"/><Relationship Id="rId21" Type="http://schemas.openxmlformats.org/officeDocument/2006/relationships/oleObject" Target="../embeddings/oleObject48.bin"/><Relationship Id="rId7" Type="http://schemas.openxmlformats.org/officeDocument/2006/relationships/slideLayout" Target="../slideLayouts/slideLayout169.xml"/><Relationship Id="rId12" Type="http://schemas.openxmlformats.org/officeDocument/2006/relationships/slideLayout" Target="../slideLayouts/slideLayout174.xml"/><Relationship Id="rId17" Type="http://schemas.openxmlformats.org/officeDocument/2006/relationships/slideLayout" Target="../slideLayouts/slideLayout179.xml"/><Relationship Id="rId2" Type="http://schemas.openxmlformats.org/officeDocument/2006/relationships/slideLayout" Target="../slideLayouts/slideLayout164.xml"/><Relationship Id="rId16" Type="http://schemas.openxmlformats.org/officeDocument/2006/relationships/slideLayout" Target="../slideLayouts/slideLayout178.xml"/><Relationship Id="rId20" Type="http://schemas.openxmlformats.org/officeDocument/2006/relationships/tags" Target="../tags/tag94.xml"/><Relationship Id="rId1" Type="http://schemas.openxmlformats.org/officeDocument/2006/relationships/slideLayout" Target="../slideLayouts/slideLayout163.xml"/><Relationship Id="rId6" Type="http://schemas.openxmlformats.org/officeDocument/2006/relationships/slideLayout" Target="../slideLayouts/slideLayout168.xml"/><Relationship Id="rId11" Type="http://schemas.openxmlformats.org/officeDocument/2006/relationships/slideLayout" Target="../slideLayouts/slideLayout173.xml"/><Relationship Id="rId5" Type="http://schemas.openxmlformats.org/officeDocument/2006/relationships/slideLayout" Target="../slideLayouts/slideLayout167.xml"/><Relationship Id="rId15" Type="http://schemas.openxmlformats.org/officeDocument/2006/relationships/slideLayout" Target="../slideLayouts/slideLayout177.xml"/><Relationship Id="rId23" Type="http://schemas.openxmlformats.org/officeDocument/2006/relationships/image" Target="../media/image3.jpeg"/><Relationship Id="rId10" Type="http://schemas.openxmlformats.org/officeDocument/2006/relationships/slideLayout" Target="../slideLayouts/slideLayout172.xml"/><Relationship Id="rId19" Type="http://schemas.openxmlformats.org/officeDocument/2006/relationships/vmlDrawing" Target="../drawings/vmlDrawing48.vml"/><Relationship Id="rId4" Type="http://schemas.openxmlformats.org/officeDocument/2006/relationships/slideLayout" Target="../slideLayouts/slideLayout166.xml"/><Relationship Id="rId9" Type="http://schemas.openxmlformats.org/officeDocument/2006/relationships/slideLayout" Target="../slideLayouts/slideLayout171.xml"/><Relationship Id="rId14" Type="http://schemas.openxmlformats.org/officeDocument/2006/relationships/slideLayout" Target="../slideLayouts/slideLayout176.xml"/><Relationship Id="rId22" Type="http://schemas.openxmlformats.org/officeDocument/2006/relationships/image" Target="../media/image12.emf"/></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87.xml"/><Relationship Id="rId13" Type="http://schemas.openxmlformats.org/officeDocument/2006/relationships/slideLayout" Target="../slideLayouts/slideLayout192.xml"/><Relationship Id="rId18" Type="http://schemas.openxmlformats.org/officeDocument/2006/relationships/theme" Target="../theme/theme9.xml"/><Relationship Id="rId3" Type="http://schemas.openxmlformats.org/officeDocument/2006/relationships/slideLayout" Target="../slideLayouts/slideLayout182.xml"/><Relationship Id="rId21" Type="http://schemas.openxmlformats.org/officeDocument/2006/relationships/oleObject" Target="../embeddings/oleObject55.bin"/><Relationship Id="rId7" Type="http://schemas.openxmlformats.org/officeDocument/2006/relationships/slideLayout" Target="../slideLayouts/slideLayout186.xml"/><Relationship Id="rId12" Type="http://schemas.openxmlformats.org/officeDocument/2006/relationships/slideLayout" Target="../slideLayouts/slideLayout191.xml"/><Relationship Id="rId17" Type="http://schemas.openxmlformats.org/officeDocument/2006/relationships/slideLayout" Target="../slideLayouts/slideLayout196.xml"/><Relationship Id="rId2" Type="http://schemas.openxmlformats.org/officeDocument/2006/relationships/slideLayout" Target="../slideLayouts/slideLayout181.xml"/><Relationship Id="rId16" Type="http://schemas.openxmlformats.org/officeDocument/2006/relationships/slideLayout" Target="../slideLayouts/slideLayout195.xml"/><Relationship Id="rId20" Type="http://schemas.openxmlformats.org/officeDocument/2006/relationships/tags" Target="../tags/tag101.xml"/><Relationship Id="rId1" Type="http://schemas.openxmlformats.org/officeDocument/2006/relationships/slideLayout" Target="../slideLayouts/slideLayout180.xml"/><Relationship Id="rId6" Type="http://schemas.openxmlformats.org/officeDocument/2006/relationships/slideLayout" Target="../slideLayouts/slideLayout185.xml"/><Relationship Id="rId11" Type="http://schemas.openxmlformats.org/officeDocument/2006/relationships/slideLayout" Target="../slideLayouts/slideLayout190.xml"/><Relationship Id="rId5" Type="http://schemas.openxmlformats.org/officeDocument/2006/relationships/slideLayout" Target="../slideLayouts/slideLayout184.xml"/><Relationship Id="rId15" Type="http://schemas.openxmlformats.org/officeDocument/2006/relationships/slideLayout" Target="../slideLayouts/slideLayout194.xml"/><Relationship Id="rId23" Type="http://schemas.openxmlformats.org/officeDocument/2006/relationships/image" Target="../media/image3.jpeg"/><Relationship Id="rId10" Type="http://schemas.openxmlformats.org/officeDocument/2006/relationships/slideLayout" Target="../slideLayouts/slideLayout189.xml"/><Relationship Id="rId19" Type="http://schemas.openxmlformats.org/officeDocument/2006/relationships/vmlDrawing" Target="../drawings/vmlDrawing55.vml"/><Relationship Id="rId4" Type="http://schemas.openxmlformats.org/officeDocument/2006/relationships/slideLayout" Target="../slideLayouts/slideLayout183.xml"/><Relationship Id="rId9" Type="http://schemas.openxmlformats.org/officeDocument/2006/relationships/slideLayout" Target="../slideLayouts/slideLayout188.xml"/><Relationship Id="rId14" Type="http://schemas.openxmlformats.org/officeDocument/2006/relationships/slideLayout" Target="../slideLayouts/slideLayout193.xml"/><Relationship Id="rId22" Type="http://schemas.openxmlformats.org/officeDocument/2006/relationships/image" Target="../media/image12.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922114"/>
          </a:xfrm>
          <a:prstGeom prst="rect">
            <a:avLst/>
          </a:prstGeom>
        </p:spPr>
        <p:txBody>
          <a:bodyPr vert="horz" lIns="91440" tIns="45720" rIns="91440" bIns="45720" rtlCol="0" anchor="ctr">
            <a:normAutofit/>
          </a:bodyPr>
          <a:lstStyle/>
          <a:p>
            <a:r>
              <a:rPr lang="en-CA" noProof="0" smtClean="0"/>
              <a:t>Modifiez le style du titre</a:t>
            </a:r>
            <a:endParaRPr lang="en-CA" noProof="0"/>
          </a:p>
        </p:txBody>
      </p:sp>
      <p:sp>
        <p:nvSpPr>
          <p:cNvPr id="3" name="Espace réservé du texte 2"/>
          <p:cNvSpPr>
            <a:spLocks noGrp="1"/>
          </p:cNvSpPr>
          <p:nvPr>
            <p:ph type="body" idx="1"/>
          </p:nvPr>
        </p:nvSpPr>
        <p:spPr>
          <a:xfrm>
            <a:off x="457200" y="1260000"/>
            <a:ext cx="8229600" cy="4525963"/>
          </a:xfrm>
          <a:prstGeom prst="rect">
            <a:avLst/>
          </a:prstGeom>
        </p:spPr>
        <p:txBody>
          <a:bodyPr vert="horz" lIns="91440" tIns="45720" rIns="91440" bIns="45720" rtlCol="0">
            <a:normAutofit/>
          </a:bodyPr>
          <a:lstStyle/>
          <a:p>
            <a:pPr lvl="0"/>
            <a:r>
              <a:rPr lang="en-CA" noProof="0" dirty="0" err="1" smtClean="0"/>
              <a:t>Modifiez</a:t>
            </a:r>
            <a:r>
              <a:rPr lang="en-CA" noProof="0" dirty="0" smtClean="0"/>
              <a:t> les styles du </a:t>
            </a:r>
            <a:r>
              <a:rPr lang="en-CA" noProof="0" dirty="0" err="1" smtClean="0"/>
              <a:t>texte</a:t>
            </a:r>
            <a:r>
              <a:rPr lang="en-CA" noProof="0" dirty="0" smtClean="0"/>
              <a:t> du masque</a:t>
            </a:r>
          </a:p>
          <a:p>
            <a:pPr lvl="1"/>
            <a:r>
              <a:rPr lang="en-CA" noProof="0" dirty="0" err="1" smtClean="0"/>
              <a:t>Deuxième</a:t>
            </a:r>
            <a:r>
              <a:rPr lang="en-CA" noProof="0" dirty="0" smtClean="0"/>
              <a:t> </a:t>
            </a:r>
            <a:r>
              <a:rPr lang="en-CA" noProof="0" dirty="0" err="1" smtClean="0"/>
              <a:t>niveau</a:t>
            </a:r>
            <a:endParaRPr lang="en-CA" noProof="0" dirty="0" smtClean="0"/>
          </a:p>
          <a:p>
            <a:pPr lvl="2"/>
            <a:r>
              <a:rPr lang="en-CA" noProof="0" dirty="0" err="1" smtClean="0"/>
              <a:t>Troisième</a:t>
            </a:r>
            <a:r>
              <a:rPr lang="en-CA" noProof="0" dirty="0" smtClean="0"/>
              <a:t> </a:t>
            </a:r>
            <a:r>
              <a:rPr lang="en-CA" noProof="0" dirty="0" err="1" smtClean="0"/>
              <a:t>niveau</a:t>
            </a:r>
            <a:endParaRPr lang="en-CA" noProof="0" dirty="0" smtClean="0"/>
          </a:p>
          <a:p>
            <a:pPr lvl="3"/>
            <a:r>
              <a:rPr lang="en-CA" noProof="0" dirty="0" err="1" smtClean="0"/>
              <a:t>Quatrième</a:t>
            </a:r>
            <a:r>
              <a:rPr lang="en-CA" noProof="0" dirty="0" smtClean="0"/>
              <a:t> </a:t>
            </a:r>
            <a:r>
              <a:rPr lang="en-CA" noProof="0" dirty="0" err="1" smtClean="0"/>
              <a:t>niveau</a:t>
            </a:r>
            <a:endParaRPr lang="en-CA" noProof="0" dirty="0" smtClean="0"/>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CA" noProof="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CA" noProof="0" smtClean="0"/>
              <a:t>EXAMPLE OF A LONG SECTION TITLE FOR PRESENTATION</a:t>
            </a:r>
            <a:endParaRPr lang="en-CA" noProof="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A93721-A7E3-4E3B-BEAA-F100E0D8E961}" type="slidenum">
              <a:rPr lang="en-CA" noProof="0" smtClean="0"/>
              <a:pPr/>
              <a:t>‹#›</a:t>
            </a:fld>
            <a:endParaRPr lang="en-CA" noProof="0"/>
          </a:p>
        </p:txBody>
      </p:sp>
    </p:spTree>
    <p:extLst>
      <p:ext uri="{BB962C8B-B14F-4D97-AF65-F5344CB8AC3E}">
        <p14:creationId xmlns:p14="http://schemas.microsoft.com/office/powerpoint/2010/main" val="2638617952"/>
      </p:ext>
    </p:extLst>
  </p:cSld>
  <p:clrMap bg1="lt1" tx1="dk1" bg2="lt2" tx2="dk2" accent1="accent1" accent2="accent2" accent3="accent3" accent4="accent4" accent5="accent5" accent6="accent6" hlink="hlink" folHlink="folHlink"/>
  <p:sldLayoutIdLst>
    <p:sldLayoutId id="2147483713" r:id="rId1"/>
    <p:sldLayoutId id="2147483747" r:id="rId2"/>
    <p:sldLayoutId id="2147483754" r:id="rId3"/>
    <p:sldLayoutId id="2147483710" r:id="rId4"/>
    <p:sldLayoutId id="2147483712" r:id="rId5"/>
    <p:sldLayoutId id="2147483755" r:id="rId6"/>
    <p:sldLayoutId id="2147483746" r:id="rId7"/>
    <p:sldLayoutId id="2147483753" r:id="rId8"/>
    <p:sldLayoutId id="2147483756" r:id="rId9"/>
    <p:sldLayoutId id="2147483714" r:id="rId10"/>
    <p:sldLayoutId id="2147483708" r:id="rId11"/>
    <p:sldLayoutId id="2147483722" r:id="rId12"/>
    <p:sldLayoutId id="2147483715" r:id="rId13"/>
    <p:sldLayoutId id="2147483726" r:id="rId14"/>
    <p:sldLayoutId id="2147483748" r:id="rId15"/>
    <p:sldLayoutId id="2147483729" r:id="rId16"/>
    <p:sldLayoutId id="2147483662" r:id="rId17"/>
    <p:sldLayoutId id="2147483720" r:id="rId18"/>
    <p:sldLayoutId id="2147483721" r:id="rId19"/>
    <p:sldLayoutId id="2147483749" r:id="rId20"/>
    <p:sldLayoutId id="2147483750" r:id="rId21"/>
    <p:sldLayoutId id="2147483730" r:id="rId22"/>
    <p:sldLayoutId id="2147483736" r:id="rId23"/>
    <p:sldLayoutId id="2147483738" r:id="rId24"/>
    <p:sldLayoutId id="2147483739" r:id="rId25"/>
    <p:sldLayoutId id="2147483737" r:id="rId26"/>
    <p:sldLayoutId id="2147483751" r:id="rId27"/>
    <p:sldLayoutId id="2147483742" r:id="rId28"/>
    <p:sldLayoutId id="2147483741" r:id="rId29"/>
    <p:sldLayoutId id="2147483743" r:id="rId30"/>
    <p:sldLayoutId id="2147483744" r:id="rId31"/>
    <p:sldLayoutId id="2147483732" r:id="rId32"/>
    <p:sldLayoutId id="2147483731" r:id="rId33"/>
    <p:sldLayoutId id="2147483733" r:id="rId34"/>
    <p:sldLayoutId id="2147483734" r:id="rId35"/>
    <p:sldLayoutId id="2147483735" r:id="rId36"/>
    <p:sldLayoutId id="2147483752" r:id="rId37"/>
    <p:sldLayoutId id="2147483759" r:id="rId38"/>
    <p:sldLayoutId id="2147483760" r:id="rId39"/>
    <p:sldLayoutId id="2147483745" r:id="rId40"/>
    <p:sldLayoutId id="2147483761" r:id="rId41"/>
    <p:sldLayoutId id="2147484047" r:id="rId42"/>
  </p:sldLayoutIdLst>
  <p:timing>
    <p:tnLst>
      <p:par>
        <p:cTn id="1" dur="indefinite" restart="never" nodeType="tmRoot"/>
      </p:par>
    </p:tnLst>
  </p:timing>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spcBef>
          <a:spcPct val="20000"/>
        </a:spcBef>
        <a:buFont typeface="Arial" pitchFamily="34" charset="0"/>
        <a:buNone/>
        <a:defRPr sz="1400" kern="1200">
          <a:solidFill>
            <a:schemeClr val="tx1"/>
          </a:solidFill>
          <a:latin typeface="+mn-lt"/>
          <a:ea typeface="+mn-ea"/>
          <a:cs typeface="+mn-cs"/>
        </a:defRPr>
      </a:lvl1pPr>
      <a:lvl2pPr marL="360000" indent="-144000" algn="l" defTabSz="914400" rtl="0" eaLnBrk="1" latinLnBrk="0" hangingPunct="1">
        <a:spcBef>
          <a:spcPct val="20000"/>
        </a:spcBef>
        <a:buFont typeface="Wingdings" pitchFamily="2" charset="2"/>
        <a:buChar char="Ø"/>
        <a:defRPr sz="1100" kern="1200">
          <a:solidFill>
            <a:schemeClr val="tx1"/>
          </a:solidFill>
          <a:latin typeface="+mn-lt"/>
          <a:ea typeface="+mn-ea"/>
          <a:cs typeface="+mn-cs"/>
        </a:defRPr>
      </a:lvl2pPr>
      <a:lvl3pPr marL="747450" indent="-17145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3pPr>
      <a:lvl4pPr marL="1107450" indent="-171450" algn="l" defTabSz="914400" rtl="0" eaLnBrk="1" latinLnBrk="0" hangingPunct="1">
        <a:spcBef>
          <a:spcPct val="20000"/>
        </a:spcBef>
        <a:buSzPct val="80000"/>
        <a:buFont typeface="Wingdings" pitchFamily="2" charset="2"/>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3" name="Object 12" hidden="1"/>
          <p:cNvGraphicFramePr>
            <a:graphicFrameLocks noChangeAspect="1"/>
          </p:cNvGraphicFramePr>
          <p:nvPr>
            <p:custDataLst>
              <p:tags r:id="rId20"/>
            </p:custDataLst>
            <p:extLst>
              <p:ext uri="{D42A27DB-BD31-4B8C-83A1-F6EECF244321}">
                <p14:modId xmlns:p14="http://schemas.microsoft.com/office/powerpoint/2010/main" val="341266713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6577" name="think-cell Slide" r:id="rId21" imgW="360" imgH="360" progId="TCLayout.ActiveDocument.1">
                  <p:embed/>
                </p:oleObj>
              </mc:Choice>
              <mc:Fallback>
                <p:oleObj name="think-cell Slide" r:id="rId21" imgW="360" imgH="360" progId="TCLayout.ActiveDocument.1">
                  <p:embed/>
                  <p:pic>
                    <p:nvPicPr>
                      <p:cNvPr id="0" name=""/>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Espace réservé du titre 1"/>
          <p:cNvSpPr>
            <a:spLocks noGrp="1"/>
          </p:cNvSpPr>
          <p:nvPr>
            <p:ph type="title"/>
          </p:nvPr>
        </p:nvSpPr>
        <p:spPr>
          <a:xfrm>
            <a:off x="350729" y="188640"/>
            <a:ext cx="8397735" cy="717944"/>
          </a:xfrm>
          <a:prstGeom prst="rect">
            <a:avLst/>
          </a:prstGeom>
        </p:spPr>
        <p:txBody>
          <a:bodyPr vert="horz" lIns="0" tIns="45720" rIns="91440" bIns="45720" rtlCol="0" anchor="t" anchorCtr="0">
            <a:noAutofit/>
          </a:bodyPr>
          <a:lstStyle/>
          <a:p>
            <a:r>
              <a:rPr lang="en-CA" noProof="0" dirty="0" smtClean="0"/>
              <a:t>Click to edit title</a:t>
            </a:r>
            <a:endParaRPr lang="en-CA" noProof="0" dirty="0"/>
          </a:p>
        </p:txBody>
      </p:sp>
      <p:sp>
        <p:nvSpPr>
          <p:cNvPr id="3" name="Espace réservé du texte 2"/>
          <p:cNvSpPr>
            <a:spLocks noGrp="1"/>
          </p:cNvSpPr>
          <p:nvPr>
            <p:ph type="body" idx="1"/>
          </p:nvPr>
        </p:nvSpPr>
        <p:spPr>
          <a:xfrm>
            <a:off x="350729" y="1196752"/>
            <a:ext cx="8397735" cy="4752528"/>
          </a:xfrm>
          <a:prstGeom prst="rect">
            <a:avLst/>
          </a:prstGeom>
        </p:spPr>
        <p:txBody>
          <a:bodyPr vert="horz" lIns="0" tIns="45720" rIns="72000" bIns="45720" rtlCol="0">
            <a:normAutofit/>
          </a:body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a:p>
            <a:pPr lvl="0"/>
            <a:endParaRPr lang="en-CA" dirty="0" smtClean="0"/>
          </a:p>
          <a:p>
            <a:pPr lvl="0"/>
            <a:endParaRPr lang="en-CA" dirty="0" smtClean="0"/>
          </a:p>
          <a:p>
            <a:pPr lvl="3"/>
            <a:endParaRPr lang="en-CA" dirty="0" smtClean="0"/>
          </a:p>
        </p:txBody>
      </p:sp>
      <p:sp>
        <p:nvSpPr>
          <p:cNvPr id="14" name="Espace réservé du numéro de diapositive 5"/>
          <p:cNvSpPr>
            <a:spLocks noGrp="1"/>
          </p:cNvSpPr>
          <p:nvPr>
            <p:ph type="sldNum" sz="quarter" idx="4"/>
          </p:nvPr>
        </p:nvSpPr>
        <p:spPr>
          <a:xfrm>
            <a:off x="360040" y="6309320"/>
            <a:ext cx="323528" cy="360000"/>
          </a:xfrm>
          <a:prstGeom prst="rect">
            <a:avLst/>
          </a:prstGeom>
        </p:spPr>
        <p:txBody>
          <a:bodyPr lIns="0" anchor="ctr" anchorCtr="0"/>
          <a:lstStyle>
            <a:lvl1pPr algn="l">
              <a:defRPr sz="900">
                <a:solidFill>
                  <a:srgbClr val="8996A0"/>
                </a:solidFill>
                <a:latin typeface="Arial Black" pitchFamily="34" charset="0"/>
              </a:defRPr>
            </a:lvl1pPr>
          </a:lstStyle>
          <a:p>
            <a:fld id="{89A93721-A7E3-4E3B-BEAA-F100E0D8E961}" type="slidenum">
              <a:rPr lang="en-CA" smtClean="0"/>
              <a:pPr/>
              <a:t>‹#›</a:t>
            </a:fld>
            <a:endParaRPr lang="en-CA" dirty="0"/>
          </a:p>
        </p:txBody>
      </p:sp>
      <p:sp>
        <p:nvSpPr>
          <p:cNvPr id="8" name="Line 12"/>
          <p:cNvSpPr>
            <a:spLocks noChangeShapeType="1"/>
          </p:cNvSpPr>
          <p:nvPr/>
        </p:nvSpPr>
        <p:spPr bwMode="auto">
          <a:xfrm flipV="1">
            <a:off x="358775" y="6096000"/>
            <a:ext cx="8402638" cy="0"/>
          </a:xfrm>
          <a:prstGeom prst="line">
            <a:avLst/>
          </a:prstGeom>
          <a:noFill/>
          <a:ln w="12700">
            <a:solidFill>
              <a:srgbClr val="808D97"/>
            </a:solidFill>
            <a:round/>
            <a:headEnd/>
            <a:tailEnd/>
          </a:ln>
          <a:effectLst/>
        </p:spPr>
        <p:txBody>
          <a:bodyPr lIns="91360" tIns="45680" rIns="91360" bIns="45680"/>
          <a:lstStyle/>
          <a:p>
            <a:pPr eaLnBrk="0" hangingPunct="0">
              <a:spcBef>
                <a:spcPct val="50000"/>
              </a:spcBef>
              <a:buClr>
                <a:srgbClr val="7A9A01"/>
              </a:buClr>
              <a:buFont typeface="Wingdings" pitchFamily="2" charset="2"/>
              <a:buNone/>
              <a:defRPr/>
            </a:pPr>
            <a:endParaRPr lang="en-CA">
              <a:solidFill>
                <a:prstClr val="black"/>
              </a:solidFill>
            </a:endParaRPr>
          </a:p>
        </p:txBody>
      </p:sp>
      <p:sp>
        <p:nvSpPr>
          <p:cNvPr id="10" name="Line 16"/>
          <p:cNvSpPr>
            <a:spLocks noChangeShapeType="1"/>
          </p:cNvSpPr>
          <p:nvPr/>
        </p:nvSpPr>
        <p:spPr bwMode="auto">
          <a:xfrm>
            <a:off x="358775" y="917575"/>
            <a:ext cx="8402638" cy="0"/>
          </a:xfrm>
          <a:prstGeom prst="line">
            <a:avLst/>
          </a:prstGeom>
          <a:noFill/>
          <a:ln w="12700">
            <a:solidFill>
              <a:srgbClr val="808D97"/>
            </a:solidFill>
            <a:round/>
            <a:headEnd/>
            <a:tailEnd/>
          </a:ln>
          <a:effectLst/>
        </p:spPr>
        <p:txBody>
          <a:bodyPr lIns="91360" tIns="45680" rIns="91360" bIns="45680"/>
          <a:lstStyle/>
          <a:p>
            <a:pPr eaLnBrk="0" hangingPunct="0">
              <a:spcBef>
                <a:spcPct val="50000"/>
              </a:spcBef>
              <a:buClr>
                <a:srgbClr val="7A9A01"/>
              </a:buClr>
              <a:buFont typeface="Wingdings" pitchFamily="2" charset="2"/>
              <a:buNone/>
              <a:defRPr/>
            </a:pPr>
            <a:endParaRPr lang="en-CA">
              <a:solidFill>
                <a:prstClr val="black"/>
              </a:solidFill>
            </a:endParaRPr>
          </a:p>
        </p:txBody>
      </p:sp>
      <p:pic>
        <p:nvPicPr>
          <p:cNvPr id="9" name="Image 10"/>
          <p:cNvPicPr>
            <a:picLocks noChangeAspect="1"/>
          </p:cNvPicPr>
          <p:nvPr userDrawn="1"/>
        </p:nvPicPr>
        <p:blipFill rotWithShape="1">
          <a:blip r:embed="rId23"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3866487452"/>
      </p:ext>
    </p:extLst>
  </p:cSld>
  <p:clrMap bg1="lt1" tx1="dk1" bg2="lt2" tx2="dk2" accent1="accent1" accent2="accent2" accent3="accent3" accent4="accent4" accent5="accent5" accent6="accent6" hlink="hlink" folHlink="folHlink"/>
  <p:sldLayoutIdLst>
    <p:sldLayoutId id="2147483939" r:id="rId1"/>
    <p:sldLayoutId id="2147483940" r:id="rId2"/>
    <p:sldLayoutId id="2147483941" r:id="rId3"/>
    <p:sldLayoutId id="2147483942" r:id="rId4"/>
    <p:sldLayoutId id="2147483943" r:id="rId5"/>
    <p:sldLayoutId id="2147483944" r:id="rId6"/>
    <p:sldLayoutId id="2147483945" r:id="rId7"/>
    <p:sldLayoutId id="2147483946" r:id="rId8"/>
    <p:sldLayoutId id="2147483947" r:id="rId9"/>
    <p:sldLayoutId id="2147483948" r:id="rId10"/>
    <p:sldLayoutId id="2147483949" r:id="rId11"/>
    <p:sldLayoutId id="2147483950" r:id="rId12"/>
    <p:sldLayoutId id="2147483951" r:id="rId13"/>
    <p:sldLayoutId id="2147483952" r:id="rId14"/>
    <p:sldLayoutId id="2147483953" r:id="rId15"/>
    <p:sldLayoutId id="2147483954" r:id="rId16"/>
    <p:sldLayoutId id="2147483955" r:id="rId17"/>
  </p:sldLayoutIdLst>
  <p:timing>
    <p:tnLst>
      <p:par>
        <p:cTn id="1" dur="indefinite" restart="never" nodeType="tmRoot"/>
      </p:par>
    </p:tnLst>
  </p:timing>
  <p:hf hdr="0" dt="0"/>
  <p:txStyles>
    <p:titleStyle>
      <a:lvl1pPr algn="l" defTabSz="914400" rtl="0" eaLnBrk="1" latinLnBrk="0" hangingPunct="1">
        <a:spcBef>
          <a:spcPct val="0"/>
        </a:spcBef>
        <a:buNone/>
        <a:defRPr lang="en-CA" sz="2000" kern="1200" cap="none" baseline="0" noProof="0" dirty="0">
          <a:solidFill>
            <a:srgbClr val="8996A0"/>
          </a:solidFill>
          <a:latin typeface="Arial Black" pitchFamily="34" charset="0"/>
          <a:ea typeface="+mj-ea"/>
          <a:cs typeface="+mj-cs"/>
        </a:defRPr>
      </a:lvl1pPr>
    </p:titleStyle>
    <p:bodyStyle>
      <a:lvl1pPr marL="0" indent="0" algn="l" defTabSz="914400" rtl="0" eaLnBrk="1" latinLnBrk="0" hangingPunct="1">
        <a:lnSpc>
          <a:spcPct val="100000"/>
        </a:lnSpc>
        <a:spcBef>
          <a:spcPts val="600"/>
        </a:spcBef>
        <a:buFont typeface="Arial" pitchFamily="34" charset="0"/>
        <a:buNone/>
        <a:defRPr sz="1600" kern="1200">
          <a:solidFill>
            <a:schemeClr val="tx1"/>
          </a:solidFill>
          <a:latin typeface="+mn-lt"/>
          <a:ea typeface="+mn-ea"/>
          <a:cs typeface="+mn-cs"/>
        </a:defRPr>
      </a:lvl1pPr>
      <a:lvl2pPr marL="360000" indent="-144000" algn="l" defTabSz="914400" rtl="0" eaLnBrk="1" latinLnBrk="0" hangingPunct="1">
        <a:lnSpc>
          <a:spcPct val="100000"/>
        </a:lnSpc>
        <a:spcBef>
          <a:spcPts val="600"/>
        </a:spcBef>
        <a:buClr>
          <a:srgbClr val="8996A0"/>
        </a:buClr>
        <a:buFont typeface="Wingdings" pitchFamily="2" charset="2"/>
        <a:buChar char="§"/>
        <a:defRPr sz="1400" kern="1200">
          <a:solidFill>
            <a:schemeClr val="tx1"/>
          </a:solidFill>
          <a:latin typeface="+mn-lt"/>
          <a:ea typeface="+mn-ea"/>
          <a:cs typeface="+mn-cs"/>
        </a:defRPr>
      </a:lvl2pPr>
      <a:lvl3pPr marL="720000" indent="-144000" algn="l" defTabSz="914400" rtl="0" eaLnBrk="1" latinLnBrk="0" hangingPunct="1">
        <a:lnSpc>
          <a:spcPct val="100000"/>
        </a:lnSpc>
        <a:spcBef>
          <a:spcPts val="600"/>
        </a:spcBef>
        <a:buClr>
          <a:srgbClr val="8996A0"/>
        </a:buClr>
        <a:buFont typeface="Arial" pitchFamily="34" charset="0"/>
        <a:buChar char="–"/>
        <a:defRPr sz="1200" kern="1200">
          <a:solidFill>
            <a:schemeClr val="tx1"/>
          </a:solidFill>
          <a:latin typeface="+mn-lt"/>
          <a:ea typeface="+mn-ea"/>
          <a:cs typeface="+mn-cs"/>
        </a:defRPr>
      </a:lvl3pPr>
      <a:lvl4pPr marL="1080000" indent="-144000" algn="l" defTabSz="914400" rtl="0" eaLnBrk="1" latinLnBrk="0" hangingPunct="1">
        <a:lnSpc>
          <a:spcPct val="100000"/>
        </a:lnSpc>
        <a:spcBef>
          <a:spcPts val="600"/>
        </a:spcBef>
        <a:buClr>
          <a:srgbClr val="8996A0"/>
        </a:buClr>
        <a:buSzPct val="80000"/>
        <a:buFont typeface="Arial" pitchFamily="34" charset="0"/>
        <a:buChar char="&gt;"/>
        <a:defRPr sz="1200" kern="1200">
          <a:solidFill>
            <a:schemeClr val="tx1"/>
          </a:solidFill>
          <a:latin typeface="+mn-lt"/>
          <a:ea typeface="+mn-ea"/>
          <a:cs typeface="+mn-cs"/>
        </a:defRPr>
      </a:lvl4pPr>
      <a:lvl5pPr marL="2057400" indent="-228600" algn="l" defTabSz="914400" rtl="0" eaLnBrk="1" latinLnBrk="0" hangingPunct="1">
        <a:lnSpc>
          <a:spcPts val="1600"/>
        </a:lnSpc>
        <a:spcBef>
          <a:spcPts val="600"/>
        </a:spcBef>
        <a:buClr>
          <a:srgbClr val="8996A0"/>
        </a:buClr>
        <a:buFont typeface="Arial"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3" name="Object 12" hidden="1"/>
          <p:cNvGraphicFramePr>
            <a:graphicFrameLocks noChangeAspect="1"/>
          </p:cNvGraphicFramePr>
          <p:nvPr>
            <p:custDataLst>
              <p:tags r:id="rId20"/>
            </p:custDataLst>
            <p:extLst>
              <p:ext uri="{D42A27DB-BD31-4B8C-83A1-F6EECF244321}">
                <p14:modId xmlns:p14="http://schemas.microsoft.com/office/powerpoint/2010/main" val="146976203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22961" name="think-cell Slide" r:id="rId21" imgW="360" imgH="360" progId="TCLayout.ActiveDocument.1">
                  <p:embed/>
                </p:oleObj>
              </mc:Choice>
              <mc:Fallback>
                <p:oleObj name="think-cell Slide" r:id="rId21" imgW="360" imgH="360" progId="TCLayout.ActiveDocument.1">
                  <p:embed/>
                  <p:pic>
                    <p:nvPicPr>
                      <p:cNvPr id="0" name=""/>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Espace réservé du titre 1"/>
          <p:cNvSpPr>
            <a:spLocks noGrp="1"/>
          </p:cNvSpPr>
          <p:nvPr>
            <p:ph type="title"/>
          </p:nvPr>
        </p:nvSpPr>
        <p:spPr>
          <a:xfrm>
            <a:off x="350729" y="188640"/>
            <a:ext cx="8397735" cy="717944"/>
          </a:xfrm>
          <a:prstGeom prst="rect">
            <a:avLst/>
          </a:prstGeom>
        </p:spPr>
        <p:txBody>
          <a:bodyPr vert="horz" lIns="0" tIns="45720" rIns="91440" bIns="45720" rtlCol="0" anchor="t" anchorCtr="0">
            <a:noAutofit/>
          </a:bodyPr>
          <a:lstStyle/>
          <a:p>
            <a:r>
              <a:rPr lang="en-CA" noProof="0" dirty="0" smtClean="0"/>
              <a:t>Click to edit title</a:t>
            </a:r>
            <a:endParaRPr lang="en-CA" noProof="0" dirty="0"/>
          </a:p>
        </p:txBody>
      </p:sp>
      <p:sp>
        <p:nvSpPr>
          <p:cNvPr id="3" name="Espace réservé du texte 2"/>
          <p:cNvSpPr>
            <a:spLocks noGrp="1"/>
          </p:cNvSpPr>
          <p:nvPr>
            <p:ph type="body" idx="1"/>
          </p:nvPr>
        </p:nvSpPr>
        <p:spPr>
          <a:xfrm>
            <a:off x="350729" y="1196752"/>
            <a:ext cx="8397735" cy="4752528"/>
          </a:xfrm>
          <a:prstGeom prst="rect">
            <a:avLst/>
          </a:prstGeom>
        </p:spPr>
        <p:txBody>
          <a:bodyPr vert="horz" lIns="0" tIns="45720" rIns="72000" bIns="45720" rtlCol="0">
            <a:normAutofit/>
          </a:body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a:p>
            <a:pPr lvl="0"/>
            <a:endParaRPr lang="en-CA" dirty="0" smtClean="0"/>
          </a:p>
          <a:p>
            <a:pPr lvl="0"/>
            <a:endParaRPr lang="en-CA" dirty="0" smtClean="0"/>
          </a:p>
          <a:p>
            <a:pPr lvl="3"/>
            <a:endParaRPr lang="en-CA" dirty="0" smtClean="0"/>
          </a:p>
        </p:txBody>
      </p:sp>
      <p:sp>
        <p:nvSpPr>
          <p:cNvPr id="14" name="Espace réservé du numéro de diapositive 5"/>
          <p:cNvSpPr>
            <a:spLocks noGrp="1"/>
          </p:cNvSpPr>
          <p:nvPr>
            <p:ph type="sldNum" sz="quarter" idx="4"/>
          </p:nvPr>
        </p:nvSpPr>
        <p:spPr>
          <a:xfrm>
            <a:off x="360040" y="6309320"/>
            <a:ext cx="323528" cy="360000"/>
          </a:xfrm>
          <a:prstGeom prst="rect">
            <a:avLst/>
          </a:prstGeom>
        </p:spPr>
        <p:txBody>
          <a:bodyPr lIns="0" anchor="ctr" anchorCtr="0"/>
          <a:lstStyle>
            <a:lvl1pPr algn="l">
              <a:defRPr sz="900">
                <a:solidFill>
                  <a:srgbClr val="8996A0"/>
                </a:solidFill>
                <a:latin typeface="Arial Black" pitchFamily="34" charset="0"/>
              </a:defRPr>
            </a:lvl1pPr>
          </a:lstStyle>
          <a:p>
            <a:fld id="{89A93721-A7E3-4E3B-BEAA-F100E0D8E961}" type="slidenum">
              <a:rPr lang="en-CA" smtClean="0"/>
              <a:pPr/>
              <a:t>‹#›</a:t>
            </a:fld>
            <a:endParaRPr lang="en-CA" dirty="0"/>
          </a:p>
        </p:txBody>
      </p:sp>
      <p:sp>
        <p:nvSpPr>
          <p:cNvPr id="8" name="Line 12"/>
          <p:cNvSpPr>
            <a:spLocks noChangeShapeType="1"/>
          </p:cNvSpPr>
          <p:nvPr/>
        </p:nvSpPr>
        <p:spPr bwMode="auto">
          <a:xfrm flipV="1">
            <a:off x="358775" y="6096000"/>
            <a:ext cx="8402638" cy="0"/>
          </a:xfrm>
          <a:prstGeom prst="line">
            <a:avLst/>
          </a:prstGeom>
          <a:noFill/>
          <a:ln w="12700">
            <a:solidFill>
              <a:srgbClr val="808D97"/>
            </a:solidFill>
            <a:round/>
            <a:headEnd/>
            <a:tailEnd/>
          </a:ln>
          <a:effectLst/>
        </p:spPr>
        <p:txBody>
          <a:bodyPr lIns="91360" tIns="45680" rIns="91360" bIns="45680"/>
          <a:lstStyle/>
          <a:p>
            <a:pPr eaLnBrk="0" hangingPunct="0">
              <a:spcBef>
                <a:spcPct val="50000"/>
              </a:spcBef>
              <a:buClr>
                <a:srgbClr val="7A9A01"/>
              </a:buClr>
              <a:buFont typeface="Wingdings" pitchFamily="2" charset="2"/>
              <a:buNone/>
              <a:defRPr/>
            </a:pPr>
            <a:endParaRPr lang="en-CA">
              <a:solidFill>
                <a:prstClr val="black"/>
              </a:solidFill>
            </a:endParaRPr>
          </a:p>
        </p:txBody>
      </p:sp>
      <p:sp>
        <p:nvSpPr>
          <p:cNvPr id="10" name="Line 16"/>
          <p:cNvSpPr>
            <a:spLocks noChangeShapeType="1"/>
          </p:cNvSpPr>
          <p:nvPr/>
        </p:nvSpPr>
        <p:spPr bwMode="auto">
          <a:xfrm>
            <a:off x="358775" y="917575"/>
            <a:ext cx="8402638" cy="0"/>
          </a:xfrm>
          <a:prstGeom prst="line">
            <a:avLst/>
          </a:prstGeom>
          <a:noFill/>
          <a:ln w="12700">
            <a:solidFill>
              <a:srgbClr val="808D97"/>
            </a:solidFill>
            <a:round/>
            <a:headEnd/>
            <a:tailEnd/>
          </a:ln>
          <a:effectLst/>
        </p:spPr>
        <p:txBody>
          <a:bodyPr lIns="91360" tIns="45680" rIns="91360" bIns="45680"/>
          <a:lstStyle/>
          <a:p>
            <a:pPr eaLnBrk="0" hangingPunct="0">
              <a:spcBef>
                <a:spcPct val="50000"/>
              </a:spcBef>
              <a:buClr>
                <a:srgbClr val="7A9A01"/>
              </a:buClr>
              <a:buFont typeface="Wingdings" pitchFamily="2" charset="2"/>
              <a:buNone/>
              <a:defRPr/>
            </a:pPr>
            <a:endParaRPr lang="en-CA">
              <a:solidFill>
                <a:prstClr val="black"/>
              </a:solidFill>
            </a:endParaRPr>
          </a:p>
        </p:txBody>
      </p:sp>
      <p:pic>
        <p:nvPicPr>
          <p:cNvPr id="9" name="Image 10"/>
          <p:cNvPicPr>
            <a:picLocks noChangeAspect="1"/>
          </p:cNvPicPr>
          <p:nvPr userDrawn="1"/>
        </p:nvPicPr>
        <p:blipFill rotWithShape="1">
          <a:blip r:embed="rId23"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4065623890"/>
      </p:ext>
    </p:extLst>
  </p:cSld>
  <p:clrMap bg1="lt1" tx1="dk1" bg2="lt2" tx2="dk2" accent1="accent1" accent2="accent2" accent3="accent3" accent4="accent4" accent5="accent5" accent6="accent6" hlink="hlink" folHlink="folHlink"/>
  <p:sldLayoutIdLst>
    <p:sldLayoutId id="2147483957" r:id="rId1"/>
    <p:sldLayoutId id="2147483958" r:id="rId2"/>
    <p:sldLayoutId id="2147483959" r:id="rId3"/>
    <p:sldLayoutId id="2147483960" r:id="rId4"/>
    <p:sldLayoutId id="2147483961" r:id="rId5"/>
    <p:sldLayoutId id="2147483962" r:id="rId6"/>
    <p:sldLayoutId id="2147483963" r:id="rId7"/>
    <p:sldLayoutId id="2147483964" r:id="rId8"/>
    <p:sldLayoutId id="2147483965" r:id="rId9"/>
    <p:sldLayoutId id="2147483966" r:id="rId10"/>
    <p:sldLayoutId id="2147483967" r:id="rId11"/>
    <p:sldLayoutId id="2147483968" r:id="rId12"/>
    <p:sldLayoutId id="2147483969" r:id="rId13"/>
    <p:sldLayoutId id="2147483970" r:id="rId14"/>
    <p:sldLayoutId id="2147483971" r:id="rId15"/>
    <p:sldLayoutId id="2147483972" r:id="rId16"/>
    <p:sldLayoutId id="2147483973" r:id="rId17"/>
  </p:sldLayoutIdLst>
  <p:timing>
    <p:tnLst>
      <p:par>
        <p:cTn id="1" dur="indefinite" restart="never" nodeType="tmRoot"/>
      </p:par>
    </p:tnLst>
  </p:timing>
  <p:hf hdr="0" dt="0"/>
  <p:txStyles>
    <p:titleStyle>
      <a:lvl1pPr algn="l" defTabSz="914400" rtl="0" eaLnBrk="1" latinLnBrk="0" hangingPunct="1">
        <a:spcBef>
          <a:spcPct val="0"/>
        </a:spcBef>
        <a:buNone/>
        <a:defRPr lang="en-CA" sz="2000" kern="1200" cap="none" baseline="0" noProof="0" dirty="0">
          <a:solidFill>
            <a:srgbClr val="8996A0"/>
          </a:solidFill>
          <a:latin typeface="Arial Black" pitchFamily="34" charset="0"/>
          <a:ea typeface="+mj-ea"/>
          <a:cs typeface="+mj-cs"/>
        </a:defRPr>
      </a:lvl1pPr>
    </p:titleStyle>
    <p:bodyStyle>
      <a:lvl1pPr marL="0" indent="0" algn="l" defTabSz="914400" rtl="0" eaLnBrk="1" latinLnBrk="0" hangingPunct="1">
        <a:lnSpc>
          <a:spcPct val="100000"/>
        </a:lnSpc>
        <a:spcBef>
          <a:spcPts val="600"/>
        </a:spcBef>
        <a:buFont typeface="Arial" pitchFamily="34" charset="0"/>
        <a:buNone/>
        <a:defRPr sz="1600" kern="1200">
          <a:solidFill>
            <a:schemeClr val="tx1"/>
          </a:solidFill>
          <a:latin typeface="+mn-lt"/>
          <a:ea typeface="+mn-ea"/>
          <a:cs typeface="+mn-cs"/>
        </a:defRPr>
      </a:lvl1pPr>
      <a:lvl2pPr marL="360000" indent="-144000" algn="l" defTabSz="914400" rtl="0" eaLnBrk="1" latinLnBrk="0" hangingPunct="1">
        <a:lnSpc>
          <a:spcPct val="100000"/>
        </a:lnSpc>
        <a:spcBef>
          <a:spcPts val="600"/>
        </a:spcBef>
        <a:buClr>
          <a:srgbClr val="8996A0"/>
        </a:buClr>
        <a:buFont typeface="Wingdings" pitchFamily="2" charset="2"/>
        <a:buChar char="§"/>
        <a:defRPr sz="1400" kern="1200">
          <a:solidFill>
            <a:schemeClr val="tx1"/>
          </a:solidFill>
          <a:latin typeface="+mn-lt"/>
          <a:ea typeface="+mn-ea"/>
          <a:cs typeface="+mn-cs"/>
        </a:defRPr>
      </a:lvl2pPr>
      <a:lvl3pPr marL="720000" indent="-144000" algn="l" defTabSz="914400" rtl="0" eaLnBrk="1" latinLnBrk="0" hangingPunct="1">
        <a:lnSpc>
          <a:spcPct val="100000"/>
        </a:lnSpc>
        <a:spcBef>
          <a:spcPts val="600"/>
        </a:spcBef>
        <a:buClr>
          <a:srgbClr val="8996A0"/>
        </a:buClr>
        <a:buFont typeface="Arial" pitchFamily="34" charset="0"/>
        <a:buChar char="–"/>
        <a:defRPr sz="1200" kern="1200">
          <a:solidFill>
            <a:schemeClr val="tx1"/>
          </a:solidFill>
          <a:latin typeface="+mn-lt"/>
          <a:ea typeface="+mn-ea"/>
          <a:cs typeface="+mn-cs"/>
        </a:defRPr>
      </a:lvl3pPr>
      <a:lvl4pPr marL="1080000" indent="-144000" algn="l" defTabSz="914400" rtl="0" eaLnBrk="1" latinLnBrk="0" hangingPunct="1">
        <a:lnSpc>
          <a:spcPct val="100000"/>
        </a:lnSpc>
        <a:spcBef>
          <a:spcPts val="600"/>
        </a:spcBef>
        <a:buClr>
          <a:srgbClr val="8996A0"/>
        </a:buClr>
        <a:buSzPct val="80000"/>
        <a:buFont typeface="Arial" pitchFamily="34" charset="0"/>
        <a:buChar char="&gt;"/>
        <a:defRPr sz="1200" kern="1200">
          <a:solidFill>
            <a:schemeClr val="tx1"/>
          </a:solidFill>
          <a:latin typeface="+mn-lt"/>
          <a:ea typeface="+mn-ea"/>
          <a:cs typeface="+mn-cs"/>
        </a:defRPr>
      </a:lvl4pPr>
      <a:lvl5pPr marL="2057400" indent="-228600" algn="l" defTabSz="914400" rtl="0" eaLnBrk="1" latinLnBrk="0" hangingPunct="1">
        <a:lnSpc>
          <a:spcPts val="1600"/>
        </a:lnSpc>
        <a:spcBef>
          <a:spcPts val="600"/>
        </a:spcBef>
        <a:buClr>
          <a:srgbClr val="8996A0"/>
        </a:buClr>
        <a:buFont typeface="Arial"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3" name="Object 12" hidden="1"/>
          <p:cNvGraphicFramePr>
            <a:graphicFrameLocks noChangeAspect="1"/>
          </p:cNvGraphicFramePr>
          <p:nvPr>
            <p:custDataLst>
              <p:tags r:id="rId19"/>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30130" name="think-cell Slide" r:id="rId26" imgW="360" imgH="360" progId="TCLayout.ActiveDocument.1">
                  <p:embed/>
                </p:oleObj>
              </mc:Choice>
              <mc:Fallback>
                <p:oleObj name="think-cell Slide" r:id="rId26" imgW="360" imgH="360" progId="TCLayout.ActiveDocument.1">
                  <p:embed/>
                  <p:pic>
                    <p:nvPicPr>
                      <p:cNvPr id="0" name=""/>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Espace réservé du titre 1"/>
          <p:cNvSpPr>
            <a:spLocks noGrp="1"/>
          </p:cNvSpPr>
          <p:nvPr>
            <p:ph type="title"/>
            <p:custDataLst>
              <p:tags r:id="rId20"/>
            </p:custDataLst>
          </p:nvPr>
        </p:nvSpPr>
        <p:spPr>
          <a:xfrm>
            <a:off x="350729" y="188640"/>
            <a:ext cx="8397735" cy="717944"/>
          </a:xfrm>
          <a:prstGeom prst="rect">
            <a:avLst/>
          </a:prstGeom>
        </p:spPr>
        <p:txBody>
          <a:bodyPr vert="horz" lIns="0" tIns="45720" rIns="91440" bIns="45720" rtlCol="0" anchor="t" anchorCtr="0">
            <a:noAutofit/>
          </a:bodyPr>
          <a:lstStyle/>
          <a:p>
            <a:endParaRPr lang="fr-CA" noProof="0" dirty="0"/>
          </a:p>
        </p:txBody>
      </p:sp>
      <p:sp>
        <p:nvSpPr>
          <p:cNvPr id="3" name="Espace réservé du texte 2"/>
          <p:cNvSpPr>
            <a:spLocks noGrp="1"/>
          </p:cNvSpPr>
          <p:nvPr>
            <p:ph type="body" idx="1"/>
            <p:custDataLst>
              <p:tags r:id="rId21"/>
            </p:custDataLst>
          </p:nvPr>
        </p:nvSpPr>
        <p:spPr>
          <a:xfrm>
            <a:off x="350729" y="1196752"/>
            <a:ext cx="8397735" cy="4752528"/>
          </a:xfrm>
          <a:prstGeom prst="rect">
            <a:avLst/>
          </a:prstGeom>
        </p:spPr>
        <p:txBody>
          <a:bodyPr vert="horz" lIns="0" tIns="45720" rIns="72000" bIns="45720" rtlCol="0">
            <a:normAutofit/>
          </a:bodyPr>
          <a:lstStyle/>
          <a:p>
            <a:pPr lvl="0"/>
            <a:r>
              <a:rPr lang="fr-CA" noProof="0" dirty="0" smtClean="0"/>
              <a:t>Click to </a:t>
            </a:r>
            <a:r>
              <a:rPr lang="fr-CA" noProof="0" dirty="0" err="1" smtClean="0"/>
              <a:t>edit</a:t>
            </a:r>
            <a:r>
              <a:rPr lang="fr-CA" noProof="0" dirty="0" smtClean="0"/>
              <a:t> </a:t>
            </a:r>
            <a:r>
              <a:rPr lang="fr-CA" noProof="0" dirty="0" err="1" smtClean="0"/>
              <a:t>text</a:t>
            </a:r>
            <a:endParaRPr lang="fr-CA" noProof="0" dirty="0" smtClean="0"/>
          </a:p>
          <a:p>
            <a:pPr lvl="1"/>
            <a:r>
              <a:rPr lang="fr-CA" noProof="0" dirty="0" smtClean="0"/>
              <a:t>Second </a:t>
            </a:r>
            <a:r>
              <a:rPr lang="fr-CA" noProof="0" dirty="0" err="1" smtClean="0"/>
              <a:t>level</a:t>
            </a:r>
            <a:endParaRPr lang="fr-CA" noProof="0" dirty="0" smtClean="0"/>
          </a:p>
          <a:p>
            <a:pPr lvl="2"/>
            <a:r>
              <a:rPr lang="fr-CA" noProof="0" dirty="0" err="1" smtClean="0"/>
              <a:t>Third</a:t>
            </a:r>
            <a:r>
              <a:rPr lang="fr-CA" noProof="0" dirty="0" smtClean="0"/>
              <a:t> </a:t>
            </a:r>
            <a:r>
              <a:rPr lang="fr-CA" noProof="0" dirty="0" err="1" smtClean="0"/>
              <a:t>level</a:t>
            </a:r>
            <a:endParaRPr lang="fr-CA" noProof="0" dirty="0" smtClean="0"/>
          </a:p>
          <a:p>
            <a:pPr lvl="3"/>
            <a:r>
              <a:rPr lang="fr-CA" noProof="0" dirty="0" err="1" smtClean="0"/>
              <a:t>Fourth</a:t>
            </a:r>
            <a:r>
              <a:rPr lang="fr-CA" noProof="0" dirty="0" smtClean="0"/>
              <a:t> </a:t>
            </a:r>
            <a:r>
              <a:rPr lang="fr-CA" noProof="0" dirty="0" err="1" smtClean="0"/>
              <a:t>level</a:t>
            </a:r>
            <a:endParaRPr lang="fr-CA" noProof="0" dirty="0" smtClean="0"/>
          </a:p>
          <a:p>
            <a:pPr lvl="0"/>
            <a:endParaRPr lang="fr-CA" noProof="0" dirty="0" smtClean="0"/>
          </a:p>
          <a:p>
            <a:pPr lvl="0"/>
            <a:endParaRPr lang="fr-CA" noProof="0" dirty="0" smtClean="0"/>
          </a:p>
          <a:p>
            <a:pPr lvl="3"/>
            <a:endParaRPr lang="fr-CA" noProof="0" dirty="0" smtClean="0"/>
          </a:p>
        </p:txBody>
      </p:sp>
      <p:sp>
        <p:nvSpPr>
          <p:cNvPr id="9" name="Text Box 23"/>
          <p:cNvSpPr txBox="1">
            <a:spLocks noChangeArrowheads="1"/>
          </p:cNvSpPr>
          <p:nvPr>
            <p:custDataLst>
              <p:tags r:id="rId22"/>
            </p:custDataLst>
          </p:nvPr>
        </p:nvSpPr>
        <p:spPr bwMode="auto">
          <a:xfrm rot="16200000">
            <a:off x="7735851" y="3318829"/>
            <a:ext cx="2499082" cy="246221"/>
          </a:xfrm>
          <a:prstGeom prst="rect">
            <a:avLst/>
          </a:prstGeom>
          <a:noFill/>
          <a:ln w="12700" algn="ctr">
            <a:noFill/>
            <a:miter lim="800000"/>
            <a:headEnd/>
            <a:tailEnd/>
          </a:ln>
          <a:effectLst/>
        </p:spPr>
        <p:txBody>
          <a:bodyPr wrap="none" lIns="0" tIns="0" rIns="0" bIns="0">
            <a:spAutoFit/>
          </a:bodyPr>
          <a:lstStyle/>
          <a:p>
            <a:pPr algn="ctr" defTabSz="1300163" eaLnBrk="0" hangingPunct="0">
              <a:defRPr/>
            </a:pPr>
            <a:r>
              <a:rPr lang="fr-CA" sz="800" smtClean="0">
                <a:solidFill>
                  <a:srgbClr val="A69F88"/>
                </a:solidFill>
              </a:rPr>
              <a:t>PRIVÉ ET CONFIDENTIEL</a:t>
            </a:r>
          </a:p>
          <a:p>
            <a:pPr defTabSz="1300163" eaLnBrk="0" hangingPunct="0">
              <a:defRPr/>
            </a:pPr>
            <a:r>
              <a:rPr lang="fr-CA" sz="800" smtClean="0">
                <a:solidFill>
                  <a:srgbClr val="A69F88"/>
                </a:solidFill>
              </a:rPr>
              <a:t>© Bombardier Inc. ou ses filiales. Tous droits réservés.</a:t>
            </a:r>
            <a:endParaRPr lang="fr-CA" sz="800">
              <a:solidFill>
                <a:srgbClr val="A69F88"/>
              </a:solidFill>
            </a:endParaRPr>
          </a:p>
        </p:txBody>
      </p:sp>
      <p:sp>
        <p:nvSpPr>
          <p:cNvPr id="14" name="Espace réservé du numéro de diapositive 5"/>
          <p:cNvSpPr>
            <a:spLocks noGrp="1"/>
          </p:cNvSpPr>
          <p:nvPr>
            <p:ph type="sldNum" sz="quarter" idx="4"/>
            <p:custDataLst>
              <p:tags r:id="rId23"/>
            </p:custDataLst>
          </p:nvPr>
        </p:nvSpPr>
        <p:spPr>
          <a:xfrm>
            <a:off x="360040" y="6309320"/>
            <a:ext cx="323528" cy="360000"/>
          </a:xfrm>
          <a:prstGeom prst="rect">
            <a:avLst/>
          </a:prstGeom>
        </p:spPr>
        <p:txBody>
          <a:bodyPr lIns="0" anchor="ctr" anchorCtr="0"/>
          <a:lstStyle>
            <a:lvl1pPr algn="l">
              <a:defRPr sz="900">
                <a:solidFill>
                  <a:srgbClr val="8996A0"/>
                </a:solidFill>
                <a:latin typeface="Arial Black" pitchFamily="34" charset="0"/>
              </a:defRPr>
            </a:lvl1pPr>
          </a:lstStyle>
          <a:p>
            <a:fld id="{89A93721-A7E3-4E3B-BEAA-F100E0D8E961}" type="slidenum">
              <a:rPr lang="en-CA" smtClean="0"/>
              <a:pPr/>
              <a:t>‹#›</a:t>
            </a:fld>
            <a:endParaRPr lang="en-CA" dirty="0"/>
          </a:p>
        </p:txBody>
      </p:sp>
      <p:sp>
        <p:nvSpPr>
          <p:cNvPr id="8" name="Line 12"/>
          <p:cNvSpPr>
            <a:spLocks noChangeShapeType="1"/>
          </p:cNvSpPr>
          <p:nvPr>
            <p:custDataLst>
              <p:tags r:id="rId24"/>
            </p:custDataLst>
          </p:nvPr>
        </p:nvSpPr>
        <p:spPr bwMode="auto">
          <a:xfrm flipV="1">
            <a:off x="358775" y="6096000"/>
            <a:ext cx="8402638" cy="0"/>
          </a:xfrm>
          <a:prstGeom prst="line">
            <a:avLst/>
          </a:prstGeom>
          <a:noFill/>
          <a:ln w="12700">
            <a:solidFill>
              <a:srgbClr val="808D97"/>
            </a:solidFill>
            <a:round/>
            <a:headEnd/>
            <a:tailEnd/>
          </a:ln>
          <a:effectLst/>
        </p:spPr>
        <p:txBody>
          <a:bodyPr lIns="91360" tIns="45680" rIns="91360" bIns="45680"/>
          <a:lstStyle/>
          <a:p>
            <a:pPr eaLnBrk="0" hangingPunct="0">
              <a:spcBef>
                <a:spcPct val="50000"/>
              </a:spcBef>
              <a:buClr>
                <a:srgbClr val="7A9A01"/>
              </a:buClr>
              <a:buFont typeface="Wingdings" pitchFamily="2" charset="2"/>
              <a:buNone/>
              <a:defRPr/>
            </a:pPr>
            <a:endParaRPr lang="en-CA">
              <a:solidFill>
                <a:prstClr val="black"/>
              </a:solidFill>
            </a:endParaRPr>
          </a:p>
        </p:txBody>
      </p:sp>
      <p:sp>
        <p:nvSpPr>
          <p:cNvPr id="10" name="Line 16"/>
          <p:cNvSpPr>
            <a:spLocks noChangeShapeType="1"/>
          </p:cNvSpPr>
          <p:nvPr>
            <p:custDataLst>
              <p:tags r:id="rId25"/>
            </p:custDataLst>
          </p:nvPr>
        </p:nvSpPr>
        <p:spPr bwMode="auto">
          <a:xfrm>
            <a:off x="358775" y="917575"/>
            <a:ext cx="8402638" cy="0"/>
          </a:xfrm>
          <a:prstGeom prst="line">
            <a:avLst/>
          </a:prstGeom>
          <a:noFill/>
          <a:ln w="12700">
            <a:solidFill>
              <a:srgbClr val="808D97"/>
            </a:solidFill>
            <a:round/>
            <a:headEnd/>
            <a:tailEnd/>
          </a:ln>
          <a:effectLst/>
        </p:spPr>
        <p:txBody>
          <a:bodyPr lIns="91360" tIns="45680" rIns="91360" bIns="45680"/>
          <a:lstStyle/>
          <a:p>
            <a:pPr eaLnBrk="0" hangingPunct="0">
              <a:spcBef>
                <a:spcPct val="50000"/>
              </a:spcBef>
              <a:buClr>
                <a:srgbClr val="7A9A01"/>
              </a:buClr>
              <a:buFont typeface="Wingdings" pitchFamily="2" charset="2"/>
              <a:buNone/>
              <a:defRPr/>
            </a:pPr>
            <a:endParaRPr lang="en-CA">
              <a:solidFill>
                <a:prstClr val="black"/>
              </a:solidFill>
            </a:endParaRPr>
          </a:p>
        </p:txBody>
      </p:sp>
      <p:pic>
        <p:nvPicPr>
          <p:cNvPr id="12" name="Image 11"/>
          <p:cNvPicPr>
            <a:picLocks noChangeAspect="1"/>
          </p:cNvPicPr>
          <p:nvPr/>
        </p:nvPicPr>
        <p:blipFill rotWithShape="1">
          <a:blip r:embed="rId28" cstate="print">
            <a:extLst>
              <a:ext uri="{28A0092B-C50C-407E-A947-70E740481C1C}">
                <a14:useLocalDpi xmlns:a14="http://schemas.microsoft.com/office/drawing/2010/main" val="0"/>
              </a:ext>
            </a:extLst>
          </a:blip>
          <a:srcRect t="11753"/>
          <a:stretch/>
        </p:blipFill>
        <p:spPr>
          <a:xfrm>
            <a:off x="6713999" y="6181724"/>
            <a:ext cx="2381013" cy="663971"/>
          </a:xfrm>
          <a:prstGeom prst="rect">
            <a:avLst/>
          </a:prstGeom>
        </p:spPr>
      </p:pic>
    </p:spTree>
    <p:extLst>
      <p:ext uri="{BB962C8B-B14F-4D97-AF65-F5344CB8AC3E}">
        <p14:creationId xmlns:p14="http://schemas.microsoft.com/office/powerpoint/2010/main" val="1158452026"/>
      </p:ext>
    </p:extLst>
  </p:cSld>
  <p:clrMap bg1="lt1" tx1="dk1" bg2="lt2" tx2="dk2" accent1="accent1" accent2="accent2" accent3="accent3" accent4="accent4" accent5="accent5" accent6="accent6" hlink="hlink" folHlink="folHlink"/>
  <p:sldLayoutIdLst>
    <p:sldLayoutId id="2147483976" r:id="rId1"/>
    <p:sldLayoutId id="2147483977" r:id="rId2"/>
    <p:sldLayoutId id="2147483978" r:id="rId3"/>
    <p:sldLayoutId id="2147483979" r:id="rId4"/>
    <p:sldLayoutId id="2147483980" r:id="rId5"/>
    <p:sldLayoutId id="2147483981" r:id="rId6"/>
    <p:sldLayoutId id="2147483982" r:id="rId7"/>
    <p:sldLayoutId id="2147483983" r:id="rId8"/>
    <p:sldLayoutId id="2147483984" r:id="rId9"/>
    <p:sldLayoutId id="2147483985" r:id="rId10"/>
    <p:sldLayoutId id="2147483986" r:id="rId11"/>
    <p:sldLayoutId id="2147483987" r:id="rId12"/>
    <p:sldLayoutId id="2147483988" r:id="rId13"/>
    <p:sldLayoutId id="2147483989" r:id="rId14"/>
    <p:sldLayoutId id="2147483990" r:id="rId15"/>
    <p:sldLayoutId id="2147483991" r:id="rId16"/>
  </p:sldLayoutIdLst>
  <p:timing>
    <p:tnLst>
      <p:par>
        <p:cTn id="1" dur="indefinite" restart="never" nodeType="tmRoot"/>
      </p:par>
    </p:tnLst>
  </p:timing>
  <p:hf hdr="0" dt="0"/>
  <p:txStyles>
    <p:titleStyle>
      <a:lvl1pPr algn="l" defTabSz="914400" rtl="0" eaLnBrk="1" latinLnBrk="0" hangingPunct="1">
        <a:spcBef>
          <a:spcPct val="0"/>
        </a:spcBef>
        <a:buNone/>
        <a:defRPr lang="en-CA" sz="2000" kern="1200" cap="none" baseline="0" noProof="0" dirty="0">
          <a:solidFill>
            <a:srgbClr val="8996A0"/>
          </a:solidFill>
          <a:latin typeface="Arial Black" pitchFamily="34" charset="0"/>
          <a:ea typeface="+mj-ea"/>
          <a:cs typeface="+mj-cs"/>
        </a:defRPr>
      </a:lvl1pPr>
    </p:titleStyle>
    <p:bodyStyle>
      <a:lvl1pPr marL="0" indent="0" algn="l" defTabSz="914400" rtl="0" eaLnBrk="1" latinLnBrk="0" hangingPunct="1">
        <a:lnSpc>
          <a:spcPct val="100000"/>
        </a:lnSpc>
        <a:spcBef>
          <a:spcPts val="600"/>
        </a:spcBef>
        <a:buFont typeface="Arial" pitchFamily="34" charset="0"/>
        <a:buNone/>
        <a:defRPr sz="1600" kern="1200">
          <a:solidFill>
            <a:schemeClr val="tx1"/>
          </a:solidFill>
          <a:latin typeface="+mn-lt"/>
          <a:ea typeface="+mn-ea"/>
          <a:cs typeface="+mn-cs"/>
        </a:defRPr>
      </a:lvl1pPr>
      <a:lvl2pPr marL="360000" indent="-144000" algn="l" defTabSz="914400" rtl="0" eaLnBrk="1" latinLnBrk="0" hangingPunct="1">
        <a:lnSpc>
          <a:spcPct val="100000"/>
        </a:lnSpc>
        <a:spcBef>
          <a:spcPts val="600"/>
        </a:spcBef>
        <a:buClr>
          <a:srgbClr val="8996A0"/>
        </a:buClr>
        <a:buFont typeface="Wingdings" pitchFamily="2" charset="2"/>
        <a:buChar char="§"/>
        <a:defRPr sz="1400" kern="1200">
          <a:solidFill>
            <a:schemeClr val="tx1"/>
          </a:solidFill>
          <a:latin typeface="+mn-lt"/>
          <a:ea typeface="+mn-ea"/>
          <a:cs typeface="+mn-cs"/>
        </a:defRPr>
      </a:lvl2pPr>
      <a:lvl3pPr marL="720000" indent="-144000" algn="l" defTabSz="914400" rtl="0" eaLnBrk="1" latinLnBrk="0" hangingPunct="1">
        <a:lnSpc>
          <a:spcPct val="100000"/>
        </a:lnSpc>
        <a:spcBef>
          <a:spcPts val="600"/>
        </a:spcBef>
        <a:buClr>
          <a:srgbClr val="8996A0"/>
        </a:buClr>
        <a:buFont typeface="Arial" pitchFamily="34" charset="0"/>
        <a:buChar char="–"/>
        <a:defRPr sz="1200" kern="1200">
          <a:solidFill>
            <a:schemeClr val="tx1"/>
          </a:solidFill>
          <a:latin typeface="+mn-lt"/>
          <a:ea typeface="+mn-ea"/>
          <a:cs typeface="+mn-cs"/>
        </a:defRPr>
      </a:lvl3pPr>
      <a:lvl4pPr marL="1080000" indent="-144000" algn="l" defTabSz="914400" rtl="0" eaLnBrk="1" latinLnBrk="0" hangingPunct="1">
        <a:lnSpc>
          <a:spcPct val="100000"/>
        </a:lnSpc>
        <a:spcBef>
          <a:spcPts val="600"/>
        </a:spcBef>
        <a:buClr>
          <a:srgbClr val="8996A0"/>
        </a:buClr>
        <a:buSzPct val="80000"/>
        <a:buFont typeface="Arial" pitchFamily="34" charset="0"/>
        <a:buChar char="&gt;"/>
        <a:defRPr sz="1200" kern="1200">
          <a:solidFill>
            <a:schemeClr val="tx1"/>
          </a:solidFill>
          <a:latin typeface="+mn-lt"/>
          <a:ea typeface="+mn-ea"/>
          <a:cs typeface="+mn-cs"/>
        </a:defRPr>
      </a:lvl4pPr>
      <a:lvl5pPr marL="2057400" indent="-228600" algn="l" defTabSz="914400" rtl="0" eaLnBrk="1" latinLnBrk="0" hangingPunct="1">
        <a:lnSpc>
          <a:spcPts val="1600"/>
        </a:lnSpc>
        <a:spcBef>
          <a:spcPts val="600"/>
        </a:spcBef>
        <a:buClr>
          <a:srgbClr val="8996A0"/>
        </a:buClr>
        <a:buFont typeface="Arial"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3" name="Object 12" hidden="1"/>
          <p:cNvGraphicFramePr>
            <a:graphicFrameLocks noChangeAspect="1"/>
          </p:cNvGraphicFramePr>
          <p:nvPr>
            <p:custDataLst>
              <p:tags r:id="rId20"/>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37297" name="think-cell Slide" r:id="rId27" imgW="360" imgH="360" progId="TCLayout.ActiveDocument.1">
                  <p:embed/>
                </p:oleObj>
              </mc:Choice>
              <mc:Fallback>
                <p:oleObj name="think-cell Slide" r:id="rId27" imgW="360" imgH="360" progId="TCLayout.ActiveDocument.1">
                  <p:embed/>
                  <p:pic>
                    <p:nvPicPr>
                      <p:cNvPr id="0" name=""/>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Espace réservé du titre 1"/>
          <p:cNvSpPr>
            <a:spLocks noGrp="1"/>
          </p:cNvSpPr>
          <p:nvPr>
            <p:ph type="title"/>
            <p:custDataLst>
              <p:tags r:id="rId21"/>
            </p:custDataLst>
          </p:nvPr>
        </p:nvSpPr>
        <p:spPr>
          <a:xfrm>
            <a:off x="350729" y="188640"/>
            <a:ext cx="8397735" cy="717944"/>
          </a:xfrm>
          <a:prstGeom prst="rect">
            <a:avLst/>
          </a:prstGeom>
        </p:spPr>
        <p:txBody>
          <a:bodyPr vert="horz" lIns="0" tIns="45720" rIns="91440" bIns="45720" rtlCol="0" anchor="t" anchorCtr="0">
            <a:noAutofit/>
          </a:bodyPr>
          <a:lstStyle/>
          <a:p>
            <a:endParaRPr lang="fr-CA" noProof="0" dirty="0"/>
          </a:p>
        </p:txBody>
      </p:sp>
      <p:sp>
        <p:nvSpPr>
          <p:cNvPr id="3" name="Espace réservé du texte 2"/>
          <p:cNvSpPr>
            <a:spLocks noGrp="1"/>
          </p:cNvSpPr>
          <p:nvPr>
            <p:ph type="body" idx="1"/>
            <p:custDataLst>
              <p:tags r:id="rId22"/>
            </p:custDataLst>
          </p:nvPr>
        </p:nvSpPr>
        <p:spPr>
          <a:xfrm>
            <a:off x="350729" y="1196752"/>
            <a:ext cx="8397735" cy="4752528"/>
          </a:xfrm>
          <a:prstGeom prst="rect">
            <a:avLst/>
          </a:prstGeom>
        </p:spPr>
        <p:txBody>
          <a:bodyPr vert="horz" lIns="0" tIns="45720" rIns="72000" bIns="45720" rtlCol="0">
            <a:normAutofit/>
          </a:bodyPr>
          <a:lstStyle/>
          <a:p>
            <a:pPr lvl="0"/>
            <a:r>
              <a:rPr lang="fr-CA" noProof="0" dirty="0" smtClean="0"/>
              <a:t>Click to </a:t>
            </a:r>
            <a:r>
              <a:rPr lang="fr-CA" noProof="0" dirty="0" err="1" smtClean="0"/>
              <a:t>edit</a:t>
            </a:r>
            <a:r>
              <a:rPr lang="fr-CA" noProof="0" dirty="0" smtClean="0"/>
              <a:t> </a:t>
            </a:r>
            <a:r>
              <a:rPr lang="fr-CA" noProof="0" dirty="0" err="1" smtClean="0"/>
              <a:t>text</a:t>
            </a:r>
            <a:endParaRPr lang="fr-CA" noProof="0" dirty="0" smtClean="0"/>
          </a:p>
          <a:p>
            <a:pPr lvl="1"/>
            <a:r>
              <a:rPr lang="fr-CA" noProof="0" dirty="0" smtClean="0"/>
              <a:t>Second </a:t>
            </a:r>
            <a:r>
              <a:rPr lang="fr-CA" noProof="0" dirty="0" err="1" smtClean="0"/>
              <a:t>level</a:t>
            </a:r>
            <a:endParaRPr lang="fr-CA" noProof="0" dirty="0" smtClean="0"/>
          </a:p>
          <a:p>
            <a:pPr lvl="2"/>
            <a:r>
              <a:rPr lang="fr-CA" noProof="0" dirty="0" err="1" smtClean="0"/>
              <a:t>Third</a:t>
            </a:r>
            <a:r>
              <a:rPr lang="fr-CA" noProof="0" dirty="0" smtClean="0"/>
              <a:t> </a:t>
            </a:r>
            <a:r>
              <a:rPr lang="fr-CA" noProof="0" dirty="0" err="1" smtClean="0"/>
              <a:t>level</a:t>
            </a:r>
            <a:endParaRPr lang="fr-CA" noProof="0" dirty="0" smtClean="0"/>
          </a:p>
          <a:p>
            <a:pPr lvl="3"/>
            <a:r>
              <a:rPr lang="fr-CA" noProof="0" dirty="0" err="1" smtClean="0"/>
              <a:t>Fourth</a:t>
            </a:r>
            <a:r>
              <a:rPr lang="fr-CA" noProof="0" dirty="0" smtClean="0"/>
              <a:t> </a:t>
            </a:r>
            <a:r>
              <a:rPr lang="fr-CA" noProof="0" dirty="0" err="1" smtClean="0"/>
              <a:t>level</a:t>
            </a:r>
            <a:endParaRPr lang="fr-CA" noProof="0" dirty="0" smtClean="0"/>
          </a:p>
          <a:p>
            <a:pPr lvl="0"/>
            <a:endParaRPr lang="fr-CA" noProof="0" dirty="0" smtClean="0"/>
          </a:p>
          <a:p>
            <a:pPr lvl="0"/>
            <a:endParaRPr lang="fr-CA" noProof="0" dirty="0" smtClean="0"/>
          </a:p>
          <a:p>
            <a:pPr lvl="3"/>
            <a:endParaRPr lang="fr-CA" noProof="0" dirty="0" smtClean="0"/>
          </a:p>
        </p:txBody>
      </p:sp>
      <p:sp>
        <p:nvSpPr>
          <p:cNvPr id="9" name="Text Box 23"/>
          <p:cNvSpPr txBox="1">
            <a:spLocks noChangeArrowheads="1"/>
          </p:cNvSpPr>
          <p:nvPr>
            <p:custDataLst>
              <p:tags r:id="rId23"/>
            </p:custDataLst>
          </p:nvPr>
        </p:nvSpPr>
        <p:spPr bwMode="auto">
          <a:xfrm rot="16200000">
            <a:off x="7735851" y="3318829"/>
            <a:ext cx="2499082" cy="246221"/>
          </a:xfrm>
          <a:prstGeom prst="rect">
            <a:avLst/>
          </a:prstGeom>
          <a:noFill/>
          <a:ln w="12700" algn="ctr">
            <a:noFill/>
            <a:miter lim="800000"/>
            <a:headEnd/>
            <a:tailEnd/>
          </a:ln>
          <a:effectLst/>
        </p:spPr>
        <p:txBody>
          <a:bodyPr wrap="none" lIns="0" tIns="0" rIns="0" bIns="0">
            <a:spAutoFit/>
          </a:bodyPr>
          <a:lstStyle/>
          <a:p>
            <a:pPr algn="ctr" defTabSz="1300163" eaLnBrk="0" hangingPunct="0">
              <a:defRPr/>
            </a:pPr>
            <a:r>
              <a:rPr lang="fr-CA" sz="800" smtClean="0">
                <a:solidFill>
                  <a:srgbClr val="A69F88"/>
                </a:solidFill>
              </a:rPr>
              <a:t>PRIVÉ ET CONFIDENTIEL</a:t>
            </a:r>
          </a:p>
          <a:p>
            <a:pPr defTabSz="1300163" eaLnBrk="0" hangingPunct="0">
              <a:defRPr/>
            </a:pPr>
            <a:r>
              <a:rPr lang="fr-CA" sz="800" smtClean="0">
                <a:solidFill>
                  <a:srgbClr val="A69F88"/>
                </a:solidFill>
              </a:rPr>
              <a:t>© Bombardier Inc. ou ses filiales. Tous droits réservés.</a:t>
            </a:r>
            <a:endParaRPr lang="fr-CA" sz="800">
              <a:solidFill>
                <a:srgbClr val="A69F88"/>
              </a:solidFill>
            </a:endParaRPr>
          </a:p>
        </p:txBody>
      </p:sp>
      <p:sp>
        <p:nvSpPr>
          <p:cNvPr id="14" name="Espace réservé du numéro de diapositive 5"/>
          <p:cNvSpPr>
            <a:spLocks noGrp="1"/>
          </p:cNvSpPr>
          <p:nvPr>
            <p:ph type="sldNum" sz="quarter" idx="4"/>
            <p:custDataLst>
              <p:tags r:id="rId24"/>
            </p:custDataLst>
          </p:nvPr>
        </p:nvSpPr>
        <p:spPr>
          <a:xfrm>
            <a:off x="360040" y="6309320"/>
            <a:ext cx="323528" cy="360000"/>
          </a:xfrm>
          <a:prstGeom prst="rect">
            <a:avLst/>
          </a:prstGeom>
        </p:spPr>
        <p:txBody>
          <a:bodyPr lIns="0" anchor="ctr" anchorCtr="0"/>
          <a:lstStyle>
            <a:lvl1pPr algn="l">
              <a:defRPr sz="900">
                <a:solidFill>
                  <a:srgbClr val="8996A0"/>
                </a:solidFill>
                <a:latin typeface="Arial Black" pitchFamily="34" charset="0"/>
              </a:defRPr>
            </a:lvl1pPr>
          </a:lstStyle>
          <a:p>
            <a:fld id="{89A93721-A7E3-4E3B-BEAA-F100E0D8E961}" type="slidenum">
              <a:rPr lang="en-CA" smtClean="0"/>
              <a:pPr/>
              <a:t>‹#›</a:t>
            </a:fld>
            <a:endParaRPr lang="en-CA" dirty="0"/>
          </a:p>
        </p:txBody>
      </p:sp>
      <p:sp>
        <p:nvSpPr>
          <p:cNvPr id="8" name="Line 12"/>
          <p:cNvSpPr>
            <a:spLocks noChangeShapeType="1"/>
          </p:cNvSpPr>
          <p:nvPr>
            <p:custDataLst>
              <p:tags r:id="rId25"/>
            </p:custDataLst>
          </p:nvPr>
        </p:nvSpPr>
        <p:spPr bwMode="auto">
          <a:xfrm flipV="1">
            <a:off x="358775" y="6096000"/>
            <a:ext cx="8402638" cy="0"/>
          </a:xfrm>
          <a:prstGeom prst="line">
            <a:avLst/>
          </a:prstGeom>
          <a:noFill/>
          <a:ln w="12700">
            <a:solidFill>
              <a:srgbClr val="808D97"/>
            </a:solidFill>
            <a:round/>
            <a:headEnd/>
            <a:tailEnd/>
          </a:ln>
          <a:effectLst/>
        </p:spPr>
        <p:txBody>
          <a:bodyPr lIns="91360" tIns="45680" rIns="91360" bIns="45680"/>
          <a:lstStyle/>
          <a:p>
            <a:pPr eaLnBrk="0" hangingPunct="0">
              <a:spcBef>
                <a:spcPct val="50000"/>
              </a:spcBef>
              <a:buClr>
                <a:srgbClr val="7A9A01"/>
              </a:buClr>
              <a:buFont typeface="Wingdings" pitchFamily="2" charset="2"/>
              <a:buNone/>
              <a:defRPr/>
            </a:pPr>
            <a:endParaRPr lang="en-CA">
              <a:solidFill>
                <a:prstClr val="black"/>
              </a:solidFill>
            </a:endParaRPr>
          </a:p>
        </p:txBody>
      </p:sp>
      <p:sp>
        <p:nvSpPr>
          <p:cNvPr id="10" name="Line 16"/>
          <p:cNvSpPr>
            <a:spLocks noChangeShapeType="1"/>
          </p:cNvSpPr>
          <p:nvPr>
            <p:custDataLst>
              <p:tags r:id="rId26"/>
            </p:custDataLst>
          </p:nvPr>
        </p:nvSpPr>
        <p:spPr bwMode="auto">
          <a:xfrm>
            <a:off x="358775" y="917575"/>
            <a:ext cx="8402638" cy="0"/>
          </a:xfrm>
          <a:prstGeom prst="line">
            <a:avLst/>
          </a:prstGeom>
          <a:noFill/>
          <a:ln w="12700">
            <a:solidFill>
              <a:srgbClr val="808D97"/>
            </a:solidFill>
            <a:round/>
            <a:headEnd/>
            <a:tailEnd/>
          </a:ln>
          <a:effectLst/>
        </p:spPr>
        <p:txBody>
          <a:bodyPr lIns="91360" tIns="45680" rIns="91360" bIns="45680"/>
          <a:lstStyle/>
          <a:p>
            <a:pPr eaLnBrk="0" hangingPunct="0">
              <a:spcBef>
                <a:spcPct val="50000"/>
              </a:spcBef>
              <a:buClr>
                <a:srgbClr val="7A9A01"/>
              </a:buClr>
              <a:buFont typeface="Wingdings" pitchFamily="2" charset="2"/>
              <a:buNone/>
              <a:defRPr/>
            </a:pPr>
            <a:endParaRPr lang="en-CA">
              <a:solidFill>
                <a:prstClr val="black"/>
              </a:solidFill>
            </a:endParaRPr>
          </a:p>
        </p:txBody>
      </p:sp>
      <p:pic>
        <p:nvPicPr>
          <p:cNvPr id="12" name="Image 11"/>
          <p:cNvPicPr>
            <a:picLocks noChangeAspect="1"/>
          </p:cNvPicPr>
          <p:nvPr/>
        </p:nvPicPr>
        <p:blipFill rotWithShape="1">
          <a:blip r:embed="rId29" cstate="print">
            <a:extLst>
              <a:ext uri="{28A0092B-C50C-407E-A947-70E740481C1C}">
                <a14:useLocalDpi xmlns:a14="http://schemas.microsoft.com/office/drawing/2010/main" val="0"/>
              </a:ext>
            </a:extLst>
          </a:blip>
          <a:srcRect t="11753"/>
          <a:stretch/>
        </p:blipFill>
        <p:spPr>
          <a:xfrm>
            <a:off x="6713999" y="6181724"/>
            <a:ext cx="2381013" cy="663971"/>
          </a:xfrm>
          <a:prstGeom prst="rect">
            <a:avLst/>
          </a:prstGeom>
        </p:spPr>
      </p:pic>
    </p:spTree>
    <p:extLst>
      <p:ext uri="{BB962C8B-B14F-4D97-AF65-F5344CB8AC3E}">
        <p14:creationId xmlns:p14="http://schemas.microsoft.com/office/powerpoint/2010/main" val="2760595152"/>
      </p:ext>
    </p:extLst>
  </p:cSld>
  <p:clrMap bg1="lt1" tx1="dk1" bg2="lt2" tx2="dk2" accent1="accent1" accent2="accent2" accent3="accent3" accent4="accent4" accent5="accent5" accent6="accent6" hlink="hlink" folHlink="folHlink"/>
  <p:sldLayoutIdLst>
    <p:sldLayoutId id="2147483994" r:id="rId1"/>
    <p:sldLayoutId id="2147483995" r:id="rId2"/>
    <p:sldLayoutId id="2147483996" r:id="rId3"/>
    <p:sldLayoutId id="2147483997" r:id="rId4"/>
    <p:sldLayoutId id="2147483998" r:id="rId5"/>
    <p:sldLayoutId id="2147483999" r:id="rId6"/>
    <p:sldLayoutId id="2147484000" r:id="rId7"/>
    <p:sldLayoutId id="2147484001" r:id="rId8"/>
    <p:sldLayoutId id="2147484002" r:id="rId9"/>
    <p:sldLayoutId id="2147484003" r:id="rId10"/>
    <p:sldLayoutId id="2147484004" r:id="rId11"/>
    <p:sldLayoutId id="2147484005" r:id="rId12"/>
    <p:sldLayoutId id="2147484006" r:id="rId13"/>
    <p:sldLayoutId id="2147484007" r:id="rId14"/>
    <p:sldLayoutId id="2147484008" r:id="rId15"/>
    <p:sldLayoutId id="2147484009" r:id="rId16"/>
    <p:sldLayoutId id="2147484010" r:id="rId17"/>
  </p:sldLayoutIdLst>
  <p:timing>
    <p:tnLst>
      <p:par>
        <p:cTn id="1" dur="indefinite" restart="never" nodeType="tmRoot"/>
      </p:par>
    </p:tnLst>
  </p:timing>
  <p:hf hdr="0" dt="0"/>
  <p:txStyles>
    <p:titleStyle>
      <a:lvl1pPr algn="l" defTabSz="914400" rtl="0" eaLnBrk="1" latinLnBrk="0" hangingPunct="1">
        <a:spcBef>
          <a:spcPct val="0"/>
        </a:spcBef>
        <a:buNone/>
        <a:defRPr lang="en-CA" sz="2000" kern="1200" cap="none" baseline="0" noProof="0" dirty="0">
          <a:solidFill>
            <a:srgbClr val="8996A0"/>
          </a:solidFill>
          <a:latin typeface="Arial Black" pitchFamily="34" charset="0"/>
          <a:ea typeface="+mj-ea"/>
          <a:cs typeface="+mj-cs"/>
        </a:defRPr>
      </a:lvl1pPr>
    </p:titleStyle>
    <p:bodyStyle>
      <a:lvl1pPr marL="0" indent="0" algn="l" defTabSz="914400" rtl="0" eaLnBrk="1" latinLnBrk="0" hangingPunct="1">
        <a:lnSpc>
          <a:spcPct val="100000"/>
        </a:lnSpc>
        <a:spcBef>
          <a:spcPts val="600"/>
        </a:spcBef>
        <a:buFont typeface="Arial" pitchFamily="34" charset="0"/>
        <a:buNone/>
        <a:defRPr sz="1600" kern="1200">
          <a:solidFill>
            <a:schemeClr val="tx1"/>
          </a:solidFill>
          <a:latin typeface="+mn-lt"/>
          <a:ea typeface="+mn-ea"/>
          <a:cs typeface="+mn-cs"/>
        </a:defRPr>
      </a:lvl1pPr>
      <a:lvl2pPr marL="360000" indent="-144000" algn="l" defTabSz="914400" rtl="0" eaLnBrk="1" latinLnBrk="0" hangingPunct="1">
        <a:lnSpc>
          <a:spcPct val="100000"/>
        </a:lnSpc>
        <a:spcBef>
          <a:spcPts val="600"/>
        </a:spcBef>
        <a:buClr>
          <a:srgbClr val="8996A0"/>
        </a:buClr>
        <a:buFont typeface="Wingdings" pitchFamily="2" charset="2"/>
        <a:buChar char="§"/>
        <a:defRPr sz="1400" kern="1200">
          <a:solidFill>
            <a:schemeClr val="tx1"/>
          </a:solidFill>
          <a:latin typeface="+mn-lt"/>
          <a:ea typeface="+mn-ea"/>
          <a:cs typeface="+mn-cs"/>
        </a:defRPr>
      </a:lvl2pPr>
      <a:lvl3pPr marL="720000" indent="-144000" algn="l" defTabSz="914400" rtl="0" eaLnBrk="1" latinLnBrk="0" hangingPunct="1">
        <a:lnSpc>
          <a:spcPct val="100000"/>
        </a:lnSpc>
        <a:spcBef>
          <a:spcPts val="600"/>
        </a:spcBef>
        <a:buClr>
          <a:srgbClr val="8996A0"/>
        </a:buClr>
        <a:buFont typeface="Arial" pitchFamily="34" charset="0"/>
        <a:buChar char="–"/>
        <a:defRPr sz="1200" kern="1200">
          <a:solidFill>
            <a:schemeClr val="tx1"/>
          </a:solidFill>
          <a:latin typeface="+mn-lt"/>
          <a:ea typeface="+mn-ea"/>
          <a:cs typeface="+mn-cs"/>
        </a:defRPr>
      </a:lvl3pPr>
      <a:lvl4pPr marL="1080000" indent="-144000" algn="l" defTabSz="914400" rtl="0" eaLnBrk="1" latinLnBrk="0" hangingPunct="1">
        <a:lnSpc>
          <a:spcPct val="100000"/>
        </a:lnSpc>
        <a:spcBef>
          <a:spcPts val="600"/>
        </a:spcBef>
        <a:buClr>
          <a:srgbClr val="8996A0"/>
        </a:buClr>
        <a:buSzPct val="80000"/>
        <a:buFont typeface="Arial" pitchFamily="34" charset="0"/>
        <a:buChar char="&gt;"/>
        <a:defRPr sz="1200" kern="1200">
          <a:solidFill>
            <a:schemeClr val="tx1"/>
          </a:solidFill>
          <a:latin typeface="+mn-lt"/>
          <a:ea typeface="+mn-ea"/>
          <a:cs typeface="+mn-cs"/>
        </a:defRPr>
      </a:lvl4pPr>
      <a:lvl5pPr marL="2057400" indent="-228600" algn="l" defTabSz="914400" rtl="0" eaLnBrk="1" latinLnBrk="0" hangingPunct="1">
        <a:lnSpc>
          <a:spcPts val="1600"/>
        </a:lnSpc>
        <a:spcBef>
          <a:spcPts val="600"/>
        </a:spcBef>
        <a:buClr>
          <a:srgbClr val="8996A0"/>
        </a:buClr>
        <a:buFont typeface="Arial"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3" name="Object 12" hidden="1"/>
          <p:cNvGraphicFramePr>
            <a:graphicFrameLocks noChangeAspect="1"/>
          </p:cNvGraphicFramePr>
          <p:nvPr>
            <p:custDataLst>
              <p:tags r:id="rId20"/>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44465" name="think-cell Slide" r:id="rId27" imgW="360" imgH="360" progId="TCLayout.ActiveDocument.1">
                  <p:embed/>
                </p:oleObj>
              </mc:Choice>
              <mc:Fallback>
                <p:oleObj name="think-cell Slide" r:id="rId27" imgW="360" imgH="360" progId="TCLayout.ActiveDocument.1">
                  <p:embed/>
                  <p:pic>
                    <p:nvPicPr>
                      <p:cNvPr id="0" name=""/>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Espace réservé du titre 1"/>
          <p:cNvSpPr>
            <a:spLocks noGrp="1"/>
          </p:cNvSpPr>
          <p:nvPr>
            <p:ph type="title"/>
            <p:custDataLst>
              <p:tags r:id="rId21"/>
            </p:custDataLst>
          </p:nvPr>
        </p:nvSpPr>
        <p:spPr>
          <a:xfrm>
            <a:off x="350729" y="188640"/>
            <a:ext cx="8397735" cy="717944"/>
          </a:xfrm>
          <a:prstGeom prst="rect">
            <a:avLst/>
          </a:prstGeom>
        </p:spPr>
        <p:txBody>
          <a:bodyPr vert="horz" lIns="0" tIns="45720" rIns="91440" bIns="45720" rtlCol="0" anchor="t" anchorCtr="0">
            <a:noAutofit/>
          </a:bodyPr>
          <a:lstStyle/>
          <a:p>
            <a:endParaRPr lang="fr-CA" noProof="0" dirty="0"/>
          </a:p>
        </p:txBody>
      </p:sp>
      <p:sp>
        <p:nvSpPr>
          <p:cNvPr id="3" name="Espace réservé du texte 2"/>
          <p:cNvSpPr>
            <a:spLocks noGrp="1"/>
          </p:cNvSpPr>
          <p:nvPr>
            <p:ph type="body" idx="1"/>
            <p:custDataLst>
              <p:tags r:id="rId22"/>
            </p:custDataLst>
          </p:nvPr>
        </p:nvSpPr>
        <p:spPr>
          <a:xfrm>
            <a:off x="350729" y="1196752"/>
            <a:ext cx="8397735" cy="4752528"/>
          </a:xfrm>
          <a:prstGeom prst="rect">
            <a:avLst/>
          </a:prstGeom>
        </p:spPr>
        <p:txBody>
          <a:bodyPr vert="horz" lIns="0" tIns="45720" rIns="72000" bIns="45720" rtlCol="0">
            <a:normAutofit/>
          </a:bodyPr>
          <a:lstStyle/>
          <a:p>
            <a:pPr lvl="0"/>
            <a:r>
              <a:rPr lang="fr-CA" noProof="0" dirty="0" smtClean="0"/>
              <a:t>Click to </a:t>
            </a:r>
            <a:r>
              <a:rPr lang="fr-CA" noProof="0" dirty="0" err="1" smtClean="0"/>
              <a:t>edit</a:t>
            </a:r>
            <a:r>
              <a:rPr lang="fr-CA" noProof="0" dirty="0" smtClean="0"/>
              <a:t> </a:t>
            </a:r>
            <a:r>
              <a:rPr lang="fr-CA" noProof="0" dirty="0" err="1" smtClean="0"/>
              <a:t>text</a:t>
            </a:r>
            <a:endParaRPr lang="fr-CA" noProof="0" dirty="0" smtClean="0"/>
          </a:p>
          <a:p>
            <a:pPr lvl="1"/>
            <a:r>
              <a:rPr lang="fr-CA" noProof="0" dirty="0" smtClean="0"/>
              <a:t>Second </a:t>
            </a:r>
            <a:r>
              <a:rPr lang="fr-CA" noProof="0" dirty="0" err="1" smtClean="0"/>
              <a:t>level</a:t>
            </a:r>
            <a:endParaRPr lang="fr-CA" noProof="0" dirty="0" smtClean="0"/>
          </a:p>
          <a:p>
            <a:pPr lvl="2"/>
            <a:r>
              <a:rPr lang="fr-CA" noProof="0" dirty="0" err="1" smtClean="0"/>
              <a:t>Third</a:t>
            </a:r>
            <a:r>
              <a:rPr lang="fr-CA" noProof="0" dirty="0" smtClean="0"/>
              <a:t> </a:t>
            </a:r>
            <a:r>
              <a:rPr lang="fr-CA" noProof="0" dirty="0" err="1" smtClean="0"/>
              <a:t>level</a:t>
            </a:r>
            <a:endParaRPr lang="fr-CA" noProof="0" dirty="0" smtClean="0"/>
          </a:p>
          <a:p>
            <a:pPr lvl="3"/>
            <a:r>
              <a:rPr lang="fr-CA" noProof="0" dirty="0" err="1" smtClean="0"/>
              <a:t>Fourth</a:t>
            </a:r>
            <a:r>
              <a:rPr lang="fr-CA" noProof="0" dirty="0" smtClean="0"/>
              <a:t> </a:t>
            </a:r>
            <a:r>
              <a:rPr lang="fr-CA" noProof="0" dirty="0" err="1" smtClean="0"/>
              <a:t>level</a:t>
            </a:r>
            <a:endParaRPr lang="fr-CA" noProof="0" dirty="0" smtClean="0"/>
          </a:p>
          <a:p>
            <a:pPr lvl="0"/>
            <a:endParaRPr lang="fr-CA" noProof="0" dirty="0" smtClean="0"/>
          </a:p>
          <a:p>
            <a:pPr lvl="0"/>
            <a:endParaRPr lang="fr-CA" noProof="0" dirty="0" smtClean="0"/>
          </a:p>
          <a:p>
            <a:pPr lvl="3"/>
            <a:endParaRPr lang="fr-CA" noProof="0" dirty="0" smtClean="0"/>
          </a:p>
        </p:txBody>
      </p:sp>
      <p:sp>
        <p:nvSpPr>
          <p:cNvPr id="9" name="Text Box 23"/>
          <p:cNvSpPr txBox="1">
            <a:spLocks noChangeArrowheads="1"/>
          </p:cNvSpPr>
          <p:nvPr>
            <p:custDataLst>
              <p:tags r:id="rId23"/>
            </p:custDataLst>
          </p:nvPr>
        </p:nvSpPr>
        <p:spPr bwMode="auto">
          <a:xfrm rot="16200000">
            <a:off x="7735851" y="3318829"/>
            <a:ext cx="2499082" cy="246221"/>
          </a:xfrm>
          <a:prstGeom prst="rect">
            <a:avLst/>
          </a:prstGeom>
          <a:noFill/>
          <a:ln w="12700" algn="ctr">
            <a:noFill/>
            <a:miter lim="800000"/>
            <a:headEnd/>
            <a:tailEnd/>
          </a:ln>
          <a:effectLst/>
        </p:spPr>
        <p:txBody>
          <a:bodyPr wrap="none" lIns="0" tIns="0" rIns="0" bIns="0">
            <a:spAutoFit/>
          </a:bodyPr>
          <a:lstStyle/>
          <a:p>
            <a:pPr algn="ctr" defTabSz="1300163" eaLnBrk="0" hangingPunct="0">
              <a:defRPr/>
            </a:pPr>
            <a:r>
              <a:rPr lang="fr-CA" sz="800" smtClean="0">
                <a:solidFill>
                  <a:srgbClr val="A69F88"/>
                </a:solidFill>
              </a:rPr>
              <a:t>PRIVÉ ET CONFIDENTIEL</a:t>
            </a:r>
          </a:p>
          <a:p>
            <a:pPr defTabSz="1300163" eaLnBrk="0" hangingPunct="0">
              <a:defRPr/>
            </a:pPr>
            <a:r>
              <a:rPr lang="fr-CA" sz="800" smtClean="0">
                <a:solidFill>
                  <a:srgbClr val="A69F88"/>
                </a:solidFill>
              </a:rPr>
              <a:t>© Bombardier Inc. ou ses filiales. Tous droits réservés.</a:t>
            </a:r>
            <a:endParaRPr lang="fr-CA" sz="800">
              <a:solidFill>
                <a:srgbClr val="A69F88"/>
              </a:solidFill>
            </a:endParaRPr>
          </a:p>
        </p:txBody>
      </p:sp>
      <p:sp>
        <p:nvSpPr>
          <p:cNvPr id="14" name="Espace réservé du numéro de diapositive 5"/>
          <p:cNvSpPr>
            <a:spLocks noGrp="1"/>
          </p:cNvSpPr>
          <p:nvPr>
            <p:ph type="sldNum" sz="quarter" idx="4"/>
            <p:custDataLst>
              <p:tags r:id="rId24"/>
            </p:custDataLst>
          </p:nvPr>
        </p:nvSpPr>
        <p:spPr>
          <a:xfrm>
            <a:off x="360040" y="6309320"/>
            <a:ext cx="323528" cy="360000"/>
          </a:xfrm>
          <a:prstGeom prst="rect">
            <a:avLst/>
          </a:prstGeom>
        </p:spPr>
        <p:txBody>
          <a:bodyPr lIns="0" anchor="ctr" anchorCtr="0"/>
          <a:lstStyle>
            <a:lvl1pPr algn="l">
              <a:defRPr sz="900">
                <a:solidFill>
                  <a:srgbClr val="8996A0"/>
                </a:solidFill>
                <a:latin typeface="Arial Black" pitchFamily="34" charset="0"/>
              </a:defRPr>
            </a:lvl1pPr>
          </a:lstStyle>
          <a:p>
            <a:fld id="{89A93721-A7E3-4E3B-BEAA-F100E0D8E961}" type="slidenum">
              <a:rPr lang="en-CA" smtClean="0"/>
              <a:pPr/>
              <a:t>‹#›</a:t>
            </a:fld>
            <a:endParaRPr lang="en-CA" dirty="0"/>
          </a:p>
        </p:txBody>
      </p:sp>
      <p:sp>
        <p:nvSpPr>
          <p:cNvPr id="8" name="Line 12"/>
          <p:cNvSpPr>
            <a:spLocks noChangeShapeType="1"/>
          </p:cNvSpPr>
          <p:nvPr>
            <p:custDataLst>
              <p:tags r:id="rId25"/>
            </p:custDataLst>
          </p:nvPr>
        </p:nvSpPr>
        <p:spPr bwMode="auto">
          <a:xfrm flipV="1">
            <a:off x="358775" y="6096000"/>
            <a:ext cx="8402638" cy="0"/>
          </a:xfrm>
          <a:prstGeom prst="line">
            <a:avLst/>
          </a:prstGeom>
          <a:noFill/>
          <a:ln w="12700">
            <a:solidFill>
              <a:srgbClr val="808D97"/>
            </a:solidFill>
            <a:round/>
            <a:headEnd/>
            <a:tailEnd/>
          </a:ln>
          <a:effectLst/>
        </p:spPr>
        <p:txBody>
          <a:bodyPr lIns="91360" tIns="45680" rIns="91360" bIns="45680"/>
          <a:lstStyle/>
          <a:p>
            <a:pPr eaLnBrk="0" hangingPunct="0">
              <a:spcBef>
                <a:spcPct val="50000"/>
              </a:spcBef>
              <a:buClr>
                <a:srgbClr val="7A9A01"/>
              </a:buClr>
              <a:buFont typeface="Wingdings" pitchFamily="2" charset="2"/>
              <a:buNone/>
              <a:defRPr/>
            </a:pPr>
            <a:endParaRPr lang="en-CA">
              <a:solidFill>
                <a:prstClr val="black"/>
              </a:solidFill>
            </a:endParaRPr>
          </a:p>
        </p:txBody>
      </p:sp>
      <p:sp>
        <p:nvSpPr>
          <p:cNvPr id="10" name="Line 16"/>
          <p:cNvSpPr>
            <a:spLocks noChangeShapeType="1"/>
          </p:cNvSpPr>
          <p:nvPr>
            <p:custDataLst>
              <p:tags r:id="rId26"/>
            </p:custDataLst>
          </p:nvPr>
        </p:nvSpPr>
        <p:spPr bwMode="auto">
          <a:xfrm>
            <a:off x="358775" y="917575"/>
            <a:ext cx="8402638" cy="0"/>
          </a:xfrm>
          <a:prstGeom prst="line">
            <a:avLst/>
          </a:prstGeom>
          <a:noFill/>
          <a:ln w="12700">
            <a:solidFill>
              <a:srgbClr val="808D97"/>
            </a:solidFill>
            <a:round/>
            <a:headEnd/>
            <a:tailEnd/>
          </a:ln>
          <a:effectLst/>
        </p:spPr>
        <p:txBody>
          <a:bodyPr lIns="91360" tIns="45680" rIns="91360" bIns="45680"/>
          <a:lstStyle/>
          <a:p>
            <a:pPr eaLnBrk="0" hangingPunct="0">
              <a:spcBef>
                <a:spcPct val="50000"/>
              </a:spcBef>
              <a:buClr>
                <a:srgbClr val="7A9A01"/>
              </a:buClr>
              <a:buFont typeface="Wingdings" pitchFamily="2" charset="2"/>
              <a:buNone/>
              <a:defRPr/>
            </a:pPr>
            <a:endParaRPr lang="en-CA">
              <a:solidFill>
                <a:prstClr val="black"/>
              </a:solidFill>
            </a:endParaRPr>
          </a:p>
        </p:txBody>
      </p:sp>
      <p:pic>
        <p:nvPicPr>
          <p:cNvPr id="12" name="Image 11"/>
          <p:cNvPicPr>
            <a:picLocks noChangeAspect="1"/>
          </p:cNvPicPr>
          <p:nvPr/>
        </p:nvPicPr>
        <p:blipFill rotWithShape="1">
          <a:blip r:embed="rId29" cstate="print">
            <a:extLst>
              <a:ext uri="{28A0092B-C50C-407E-A947-70E740481C1C}">
                <a14:useLocalDpi xmlns:a14="http://schemas.microsoft.com/office/drawing/2010/main" val="0"/>
              </a:ext>
            </a:extLst>
          </a:blip>
          <a:srcRect t="11753"/>
          <a:stretch/>
        </p:blipFill>
        <p:spPr>
          <a:xfrm>
            <a:off x="6713999" y="6181724"/>
            <a:ext cx="2381013" cy="663971"/>
          </a:xfrm>
          <a:prstGeom prst="rect">
            <a:avLst/>
          </a:prstGeom>
        </p:spPr>
      </p:pic>
    </p:spTree>
    <p:extLst>
      <p:ext uri="{BB962C8B-B14F-4D97-AF65-F5344CB8AC3E}">
        <p14:creationId xmlns:p14="http://schemas.microsoft.com/office/powerpoint/2010/main" val="317685274"/>
      </p:ext>
    </p:extLst>
  </p:cSld>
  <p:clrMap bg1="lt1" tx1="dk1" bg2="lt2" tx2="dk2" accent1="accent1" accent2="accent2" accent3="accent3" accent4="accent4" accent5="accent5" accent6="accent6" hlink="hlink" folHlink="folHlink"/>
  <p:sldLayoutIdLst>
    <p:sldLayoutId id="2147484012" r:id="rId1"/>
    <p:sldLayoutId id="2147484013" r:id="rId2"/>
    <p:sldLayoutId id="2147484014" r:id="rId3"/>
    <p:sldLayoutId id="2147484015" r:id="rId4"/>
    <p:sldLayoutId id="2147484016" r:id="rId5"/>
    <p:sldLayoutId id="2147484017" r:id="rId6"/>
    <p:sldLayoutId id="2147484018" r:id="rId7"/>
    <p:sldLayoutId id="2147484019" r:id="rId8"/>
    <p:sldLayoutId id="2147484020" r:id="rId9"/>
    <p:sldLayoutId id="2147484021" r:id="rId10"/>
    <p:sldLayoutId id="2147484022" r:id="rId11"/>
    <p:sldLayoutId id="2147484023" r:id="rId12"/>
    <p:sldLayoutId id="2147484024" r:id="rId13"/>
    <p:sldLayoutId id="2147484025" r:id="rId14"/>
    <p:sldLayoutId id="2147484026" r:id="rId15"/>
    <p:sldLayoutId id="2147484027" r:id="rId16"/>
    <p:sldLayoutId id="2147484028" r:id="rId17"/>
  </p:sldLayoutIdLst>
  <p:timing>
    <p:tnLst>
      <p:par>
        <p:cTn id="1" dur="indefinite" restart="never" nodeType="tmRoot"/>
      </p:par>
    </p:tnLst>
  </p:timing>
  <p:hf hdr="0" dt="0"/>
  <p:txStyles>
    <p:titleStyle>
      <a:lvl1pPr algn="l" defTabSz="914400" rtl="0" eaLnBrk="1" latinLnBrk="0" hangingPunct="1">
        <a:spcBef>
          <a:spcPct val="0"/>
        </a:spcBef>
        <a:buNone/>
        <a:defRPr lang="en-CA" sz="2000" kern="1200" cap="none" baseline="0" noProof="0" dirty="0">
          <a:solidFill>
            <a:srgbClr val="8996A0"/>
          </a:solidFill>
          <a:latin typeface="Arial Black" pitchFamily="34" charset="0"/>
          <a:ea typeface="+mj-ea"/>
          <a:cs typeface="+mj-cs"/>
        </a:defRPr>
      </a:lvl1pPr>
    </p:titleStyle>
    <p:bodyStyle>
      <a:lvl1pPr marL="0" indent="0" algn="l" defTabSz="914400" rtl="0" eaLnBrk="1" latinLnBrk="0" hangingPunct="1">
        <a:lnSpc>
          <a:spcPct val="100000"/>
        </a:lnSpc>
        <a:spcBef>
          <a:spcPts val="600"/>
        </a:spcBef>
        <a:buFont typeface="Arial" pitchFamily="34" charset="0"/>
        <a:buNone/>
        <a:defRPr sz="1600" kern="1200">
          <a:solidFill>
            <a:schemeClr val="tx1"/>
          </a:solidFill>
          <a:latin typeface="+mn-lt"/>
          <a:ea typeface="+mn-ea"/>
          <a:cs typeface="+mn-cs"/>
        </a:defRPr>
      </a:lvl1pPr>
      <a:lvl2pPr marL="360000" indent="-144000" algn="l" defTabSz="914400" rtl="0" eaLnBrk="1" latinLnBrk="0" hangingPunct="1">
        <a:lnSpc>
          <a:spcPct val="100000"/>
        </a:lnSpc>
        <a:spcBef>
          <a:spcPts val="600"/>
        </a:spcBef>
        <a:buClr>
          <a:srgbClr val="8996A0"/>
        </a:buClr>
        <a:buFont typeface="Wingdings" pitchFamily="2" charset="2"/>
        <a:buChar char="§"/>
        <a:defRPr sz="1400" kern="1200">
          <a:solidFill>
            <a:schemeClr val="tx1"/>
          </a:solidFill>
          <a:latin typeface="+mn-lt"/>
          <a:ea typeface="+mn-ea"/>
          <a:cs typeface="+mn-cs"/>
        </a:defRPr>
      </a:lvl2pPr>
      <a:lvl3pPr marL="720000" indent="-144000" algn="l" defTabSz="914400" rtl="0" eaLnBrk="1" latinLnBrk="0" hangingPunct="1">
        <a:lnSpc>
          <a:spcPct val="100000"/>
        </a:lnSpc>
        <a:spcBef>
          <a:spcPts val="600"/>
        </a:spcBef>
        <a:buClr>
          <a:srgbClr val="8996A0"/>
        </a:buClr>
        <a:buFont typeface="Arial" pitchFamily="34" charset="0"/>
        <a:buChar char="–"/>
        <a:defRPr sz="1200" kern="1200">
          <a:solidFill>
            <a:schemeClr val="tx1"/>
          </a:solidFill>
          <a:latin typeface="+mn-lt"/>
          <a:ea typeface="+mn-ea"/>
          <a:cs typeface="+mn-cs"/>
        </a:defRPr>
      </a:lvl3pPr>
      <a:lvl4pPr marL="1080000" indent="-144000" algn="l" defTabSz="914400" rtl="0" eaLnBrk="1" latinLnBrk="0" hangingPunct="1">
        <a:lnSpc>
          <a:spcPct val="100000"/>
        </a:lnSpc>
        <a:spcBef>
          <a:spcPts val="600"/>
        </a:spcBef>
        <a:buClr>
          <a:srgbClr val="8996A0"/>
        </a:buClr>
        <a:buSzPct val="80000"/>
        <a:buFont typeface="Arial" pitchFamily="34" charset="0"/>
        <a:buChar char="&gt;"/>
        <a:defRPr sz="1200" kern="1200">
          <a:solidFill>
            <a:schemeClr val="tx1"/>
          </a:solidFill>
          <a:latin typeface="+mn-lt"/>
          <a:ea typeface="+mn-ea"/>
          <a:cs typeface="+mn-cs"/>
        </a:defRPr>
      </a:lvl4pPr>
      <a:lvl5pPr marL="2057400" indent="-228600" algn="l" defTabSz="914400" rtl="0" eaLnBrk="1" latinLnBrk="0" hangingPunct="1">
        <a:lnSpc>
          <a:spcPts val="1600"/>
        </a:lnSpc>
        <a:spcBef>
          <a:spcPts val="600"/>
        </a:spcBef>
        <a:buClr>
          <a:srgbClr val="8996A0"/>
        </a:buClr>
        <a:buFont typeface="Arial"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3" name="Object 12" hidden="1"/>
          <p:cNvGraphicFramePr>
            <a:graphicFrameLocks noChangeAspect="1"/>
          </p:cNvGraphicFramePr>
          <p:nvPr>
            <p:custDataLst>
              <p:tags r:id="rId2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51633" name="think-cell Slide" r:id="rId28" imgW="360" imgH="360" progId="TCLayout.ActiveDocument.1">
                  <p:embed/>
                </p:oleObj>
              </mc:Choice>
              <mc:Fallback>
                <p:oleObj name="think-cell Slide" r:id="rId28" imgW="360" imgH="360" progId="TCLayout.ActiveDocument.1">
                  <p:embed/>
                  <p:pic>
                    <p:nvPicPr>
                      <p:cNvPr id="0" name=""/>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Espace réservé du titre 1"/>
          <p:cNvSpPr>
            <a:spLocks noGrp="1"/>
          </p:cNvSpPr>
          <p:nvPr>
            <p:ph type="title"/>
            <p:custDataLst>
              <p:tags r:id="rId22"/>
            </p:custDataLst>
          </p:nvPr>
        </p:nvSpPr>
        <p:spPr>
          <a:xfrm>
            <a:off x="350729" y="188640"/>
            <a:ext cx="8397735" cy="717944"/>
          </a:xfrm>
          <a:prstGeom prst="rect">
            <a:avLst/>
          </a:prstGeom>
        </p:spPr>
        <p:txBody>
          <a:bodyPr vert="horz" lIns="0" tIns="45720" rIns="91440" bIns="45720" rtlCol="0" anchor="t" anchorCtr="0">
            <a:noAutofit/>
          </a:bodyPr>
          <a:lstStyle/>
          <a:p>
            <a:endParaRPr lang="fr-CA" noProof="0" dirty="0"/>
          </a:p>
        </p:txBody>
      </p:sp>
      <p:sp>
        <p:nvSpPr>
          <p:cNvPr id="3" name="Espace réservé du texte 2"/>
          <p:cNvSpPr>
            <a:spLocks noGrp="1"/>
          </p:cNvSpPr>
          <p:nvPr>
            <p:ph type="body" idx="1"/>
            <p:custDataLst>
              <p:tags r:id="rId23"/>
            </p:custDataLst>
          </p:nvPr>
        </p:nvSpPr>
        <p:spPr>
          <a:xfrm>
            <a:off x="350729" y="1196752"/>
            <a:ext cx="8397735" cy="4752528"/>
          </a:xfrm>
          <a:prstGeom prst="rect">
            <a:avLst/>
          </a:prstGeom>
        </p:spPr>
        <p:txBody>
          <a:bodyPr vert="horz" lIns="0" tIns="45720" rIns="72000" bIns="45720" rtlCol="0">
            <a:normAutofit/>
          </a:bodyPr>
          <a:lstStyle/>
          <a:p>
            <a:pPr lvl="0"/>
            <a:r>
              <a:rPr lang="fr-CA" noProof="0" dirty="0" smtClean="0"/>
              <a:t>Click to </a:t>
            </a:r>
            <a:r>
              <a:rPr lang="fr-CA" noProof="0" dirty="0" err="1" smtClean="0"/>
              <a:t>edit</a:t>
            </a:r>
            <a:r>
              <a:rPr lang="fr-CA" noProof="0" dirty="0" smtClean="0"/>
              <a:t> </a:t>
            </a:r>
            <a:r>
              <a:rPr lang="fr-CA" noProof="0" dirty="0" err="1" smtClean="0"/>
              <a:t>text</a:t>
            </a:r>
            <a:endParaRPr lang="fr-CA" noProof="0" dirty="0" smtClean="0"/>
          </a:p>
          <a:p>
            <a:pPr lvl="1"/>
            <a:r>
              <a:rPr lang="fr-CA" noProof="0" dirty="0" smtClean="0"/>
              <a:t>Second </a:t>
            </a:r>
            <a:r>
              <a:rPr lang="fr-CA" noProof="0" dirty="0" err="1" smtClean="0"/>
              <a:t>level</a:t>
            </a:r>
            <a:endParaRPr lang="fr-CA" noProof="0" dirty="0" smtClean="0"/>
          </a:p>
          <a:p>
            <a:pPr lvl="2"/>
            <a:r>
              <a:rPr lang="fr-CA" noProof="0" dirty="0" err="1" smtClean="0"/>
              <a:t>Third</a:t>
            </a:r>
            <a:r>
              <a:rPr lang="fr-CA" noProof="0" dirty="0" smtClean="0"/>
              <a:t> </a:t>
            </a:r>
            <a:r>
              <a:rPr lang="fr-CA" noProof="0" dirty="0" err="1" smtClean="0"/>
              <a:t>level</a:t>
            </a:r>
            <a:endParaRPr lang="fr-CA" noProof="0" dirty="0" smtClean="0"/>
          </a:p>
          <a:p>
            <a:pPr lvl="3"/>
            <a:r>
              <a:rPr lang="fr-CA" noProof="0" dirty="0" err="1" smtClean="0"/>
              <a:t>Fourth</a:t>
            </a:r>
            <a:r>
              <a:rPr lang="fr-CA" noProof="0" dirty="0" smtClean="0"/>
              <a:t> </a:t>
            </a:r>
            <a:r>
              <a:rPr lang="fr-CA" noProof="0" dirty="0" err="1" smtClean="0"/>
              <a:t>level</a:t>
            </a:r>
            <a:endParaRPr lang="fr-CA" noProof="0" dirty="0" smtClean="0"/>
          </a:p>
          <a:p>
            <a:pPr lvl="0"/>
            <a:endParaRPr lang="fr-CA" noProof="0" dirty="0" smtClean="0"/>
          </a:p>
          <a:p>
            <a:pPr lvl="0"/>
            <a:endParaRPr lang="fr-CA" noProof="0" dirty="0" smtClean="0"/>
          </a:p>
          <a:p>
            <a:pPr lvl="3"/>
            <a:endParaRPr lang="fr-CA" noProof="0" dirty="0" smtClean="0"/>
          </a:p>
        </p:txBody>
      </p:sp>
      <p:sp>
        <p:nvSpPr>
          <p:cNvPr id="9" name="Text Box 23"/>
          <p:cNvSpPr txBox="1">
            <a:spLocks noChangeArrowheads="1"/>
          </p:cNvSpPr>
          <p:nvPr>
            <p:custDataLst>
              <p:tags r:id="rId24"/>
            </p:custDataLst>
          </p:nvPr>
        </p:nvSpPr>
        <p:spPr bwMode="auto">
          <a:xfrm rot="16200000">
            <a:off x="7735851" y="3318829"/>
            <a:ext cx="2499082" cy="246221"/>
          </a:xfrm>
          <a:prstGeom prst="rect">
            <a:avLst/>
          </a:prstGeom>
          <a:noFill/>
          <a:ln w="12700" algn="ctr">
            <a:noFill/>
            <a:miter lim="800000"/>
            <a:headEnd/>
            <a:tailEnd/>
          </a:ln>
          <a:effectLst/>
        </p:spPr>
        <p:txBody>
          <a:bodyPr wrap="none" lIns="0" tIns="0" rIns="0" bIns="0">
            <a:spAutoFit/>
          </a:bodyPr>
          <a:lstStyle/>
          <a:p>
            <a:pPr algn="ctr" defTabSz="1300163" eaLnBrk="0" hangingPunct="0">
              <a:defRPr/>
            </a:pPr>
            <a:r>
              <a:rPr lang="fr-CA" sz="800" smtClean="0">
                <a:solidFill>
                  <a:srgbClr val="A69F88"/>
                </a:solidFill>
              </a:rPr>
              <a:t>PRIVÉ ET CONFIDENTIEL</a:t>
            </a:r>
          </a:p>
          <a:p>
            <a:pPr defTabSz="1300163" eaLnBrk="0" hangingPunct="0">
              <a:defRPr/>
            </a:pPr>
            <a:r>
              <a:rPr lang="fr-CA" sz="800" smtClean="0">
                <a:solidFill>
                  <a:srgbClr val="A69F88"/>
                </a:solidFill>
              </a:rPr>
              <a:t>© Bombardier Inc. ou ses filiales. Tous droits réservés.</a:t>
            </a:r>
            <a:endParaRPr lang="fr-CA" sz="800">
              <a:solidFill>
                <a:srgbClr val="A69F88"/>
              </a:solidFill>
            </a:endParaRPr>
          </a:p>
        </p:txBody>
      </p:sp>
      <p:sp>
        <p:nvSpPr>
          <p:cNvPr id="14" name="Espace réservé du numéro de diapositive 5"/>
          <p:cNvSpPr>
            <a:spLocks noGrp="1"/>
          </p:cNvSpPr>
          <p:nvPr>
            <p:ph type="sldNum" sz="quarter" idx="4"/>
            <p:custDataLst>
              <p:tags r:id="rId25"/>
            </p:custDataLst>
          </p:nvPr>
        </p:nvSpPr>
        <p:spPr>
          <a:xfrm>
            <a:off x="360040" y="6309320"/>
            <a:ext cx="323528" cy="360000"/>
          </a:xfrm>
          <a:prstGeom prst="rect">
            <a:avLst/>
          </a:prstGeom>
        </p:spPr>
        <p:txBody>
          <a:bodyPr lIns="0" anchor="ctr" anchorCtr="0"/>
          <a:lstStyle>
            <a:lvl1pPr algn="l">
              <a:defRPr sz="900">
                <a:solidFill>
                  <a:srgbClr val="8996A0"/>
                </a:solidFill>
                <a:latin typeface="Arial Black" pitchFamily="34" charset="0"/>
              </a:defRPr>
            </a:lvl1pPr>
          </a:lstStyle>
          <a:p>
            <a:fld id="{89A93721-A7E3-4E3B-BEAA-F100E0D8E961}" type="slidenum">
              <a:rPr lang="en-CA" smtClean="0"/>
              <a:pPr/>
              <a:t>‹#›</a:t>
            </a:fld>
            <a:endParaRPr lang="en-CA" dirty="0"/>
          </a:p>
        </p:txBody>
      </p:sp>
      <p:sp>
        <p:nvSpPr>
          <p:cNvPr id="8" name="Line 12"/>
          <p:cNvSpPr>
            <a:spLocks noChangeShapeType="1"/>
          </p:cNvSpPr>
          <p:nvPr>
            <p:custDataLst>
              <p:tags r:id="rId26"/>
            </p:custDataLst>
          </p:nvPr>
        </p:nvSpPr>
        <p:spPr bwMode="auto">
          <a:xfrm flipV="1">
            <a:off x="358775" y="6096000"/>
            <a:ext cx="8402638" cy="0"/>
          </a:xfrm>
          <a:prstGeom prst="line">
            <a:avLst/>
          </a:prstGeom>
          <a:noFill/>
          <a:ln w="12700">
            <a:solidFill>
              <a:srgbClr val="808D97"/>
            </a:solidFill>
            <a:round/>
            <a:headEnd/>
            <a:tailEnd/>
          </a:ln>
          <a:effectLst/>
        </p:spPr>
        <p:txBody>
          <a:bodyPr lIns="91360" tIns="45680" rIns="91360" bIns="45680"/>
          <a:lstStyle/>
          <a:p>
            <a:pPr eaLnBrk="0" hangingPunct="0">
              <a:spcBef>
                <a:spcPct val="50000"/>
              </a:spcBef>
              <a:buClr>
                <a:srgbClr val="7A9A01"/>
              </a:buClr>
              <a:buFont typeface="Wingdings" pitchFamily="2" charset="2"/>
              <a:buNone/>
              <a:defRPr/>
            </a:pPr>
            <a:endParaRPr lang="en-CA">
              <a:solidFill>
                <a:prstClr val="black"/>
              </a:solidFill>
            </a:endParaRPr>
          </a:p>
        </p:txBody>
      </p:sp>
      <p:sp>
        <p:nvSpPr>
          <p:cNvPr id="10" name="Line 16"/>
          <p:cNvSpPr>
            <a:spLocks noChangeShapeType="1"/>
          </p:cNvSpPr>
          <p:nvPr>
            <p:custDataLst>
              <p:tags r:id="rId27"/>
            </p:custDataLst>
          </p:nvPr>
        </p:nvSpPr>
        <p:spPr bwMode="auto">
          <a:xfrm>
            <a:off x="358775" y="917575"/>
            <a:ext cx="8402638" cy="0"/>
          </a:xfrm>
          <a:prstGeom prst="line">
            <a:avLst/>
          </a:prstGeom>
          <a:noFill/>
          <a:ln w="12700">
            <a:solidFill>
              <a:srgbClr val="808D97"/>
            </a:solidFill>
            <a:round/>
            <a:headEnd/>
            <a:tailEnd/>
          </a:ln>
          <a:effectLst/>
        </p:spPr>
        <p:txBody>
          <a:bodyPr lIns="91360" tIns="45680" rIns="91360" bIns="45680"/>
          <a:lstStyle/>
          <a:p>
            <a:pPr eaLnBrk="0" hangingPunct="0">
              <a:spcBef>
                <a:spcPct val="50000"/>
              </a:spcBef>
              <a:buClr>
                <a:srgbClr val="7A9A01"/>
              </a:buClr>
              <a:buFont typeface="Wingdings" pitchFamily="2" charset="2"/>
              <a:buNone/>
              <a:defRPr/>
            </a:pPr>
            <a:endParaRPr lang="en-CA">
              <a:solidFill>
                <a:prstClr val="black"/>
              </a:solidFill>
            </a:endParaRPr>
          </a:p>
        </p:txBody>
      </p:sp>
      <p:pic>
        <p:nvPicPr>
          <p:cNvPr id="12" name="Image 11"/>
          <p:cNvPicPr>
            <a:picLocks noChangeAspect="1"/>
          </p:cNvPicPr>
          <p:nvPr/>
        </p:nvPicPr>
        <p:blipFill rotWithShape="1">
          <a:blip r:embed="rId30" cstate="print">
            <a:extLst>
              <a:ext uri="{28A0092B-C50C-407E-A947-70E740481C1C}">
                <a14:useLocalDpi xmlns:a14="http://schemas.microsoft.com/office/drawing/2010/main" val="0"/>
              </a:ext>
            </a:extLst>
          </a:blip>
          <a:srcRect t="11753"/>
          <a:stretch/>
        </p:blipFill>
        <p:spPr>
          <a:xfrm>
            <a:off x="6713999" y="6181724"/>
            <a:ext cx="2381013" cy="663971"/>
          </a:xfrm>
          <a:prstGeom prst="rect">
            <a:avLst/>
          </a:prstGeom>
        </p:spPr>
      </p:pic>
    </p:spTree>
    <p:extLst>
      <p:ext uri="{BB962C8B-B14F-4D97-AF65-F5344CB8AC3E}">
        <p14:creationId xmlns:p14="http://schemas.microsoft.com/office/powerpoint/2010/main" val="2577027942"/>
      </p:ext>
    </p:extLst>
  </p:cSld>
  <p:clrMap bg1="lt1" tx1="dk1" bg2="lt2" tx2="dk2" accent1="accent1" accent2="accent2" accent3="accent3" accent4="accent4" accent5="accent5" accent6="accent6" hlink="hlink" folHlink="folHlink"/>
  <p:sldLayoutIdLst>
    <p:sldLayoutId id="2147484030" r:id="rId1"/>
    <p:sldLayoutId id="2147484031" r:id="rId2"/>
    <p:sldLayoutId id="2147484032" r:id="rId3"/>
    <p:sldLayoutId id="2147484033" r:id="rId4"/>
    <p:sldLayoutId id="2147484034" r:id="rId5"/>
    <p:sldLayoutId id="2147484035" r:id="rId6"/>
    <p:sldLayoutId id="2147484036" r:id="rId7"/>
    <p:sldLayoutId id="2147484037" r:id="rId8"/>
    <p:sldLayoutId id="2147484038" r:id="rId9"/>
    <p:sldLayoutId id="2147484039" r:id="rId10"/>
    <p:sldLayoutId id="2147484040" r:id="rId11"/>
    <p:sldLayoutId id="2147484041" r:id="rId12"/>
    <p:sldLayoutId id="2147484042" r:id="rId13"/>
    <p:sldLayoutId id="2147484043" r:id="rId14"/>
    <p:sldLayoutId id="2147484044" r:id="rId15"/>
    <p:sldLayoutId id="2147484045" r:id="rId16"/>
    <p:sldLayoutId id="2147484065" r:id="rId17"/>
    <p:sldLayoutId id="2147484066" r:id="rId18"/>
  </p:sldLayoutIdLst>
  <p:timing>
    <p:tnLst>
      <p:par>
        <p:cTn id="1" dur="indefinite" restart="never" nodeType="tmRoot"/>
      </p:par>
    </p:tnLst>
  </p:timing>
  <p:hf hdr="0" dt="0"/>
  <p:txStyles>
    <p:titleStyle>
      <a:lvl1pPr algn="l" defTabSz="914400" rtl="0" eaLnBrk="1" latinLnBrk="0" hangingPunct="1">
        <a:spcBef>
          <a:spcPct val="0"/>
        </a:spcBef>
        <a:buNone/>
        <a:defRPr lang="en-CA" sz="2000" kern="1200" cap="none" baseline="0" noProof="0" dirty="0">
          <a:solidFill>
            <a:srgbClr val="8996A0"/>
          </a:solidFill>
          <a:latin typeface="Arial Black" pitchFamily="34" charset="0"/>
          <a:ea typeface="+mj-ea"/>
          <a:cs typeface="+mj-cs"/>
        </a:defRPr>
      </a:lvl1pPr>
    </p:titleStyle>
    <p:bodyStyle>
      <a:lvl1pPr marL="0" indent="0" algn="l" defTabSz="914400" rtl="0" eaLnBrk="1" latinLnBrk="0" hangingPunct="1">
        <a:lnSpc>
          <a:spcPct val="100000"/>
        </a:lnSpc>
        <a:spcBef>
          <a:spcPts val="600"/>
        </a:spcBef>
        <a:buFont typeface="Arial" pitchFamily="34" charset="0"/>
        <a:buNone/>
        <a:defRPr sz="1600" kern="1200">
          <a:solidFill>
            <a:schemeClr val="tx1"/>
          </a:solidFill>
          <a:latin typeface="+mn-lt"/>
          <a:ea typeface="+mn-ea"/>
          <a:cs typeface="+mn-cs"/>
        </a:defRPr>
      </a:lvl1pPr>
      <a:lvl2pPr marL="360000" indent="-144000" algn="l" defTabSz="914400" rtl="0" eaLnBrk="1" latinLnBrk="0" hangingPunct="1">
        <a:lnSpc>
          <a:spcPct val="100000"/>
        </a:lnSpc>
        <a:spcBef>
          <a:spcPts val="600"/>
        </a:spcBef>
        <a:buClr>
          <a:srgbClr val="8996A0"/>
        </a:buClr>
        <a:buFont typeface="Wingdings" pitchFamily="2" charset="2"/>
        <a:buChar char="§"/>
        <a:defRPr sz="1400" kern="1200">
          <a:solidFill>
            <a:schemeClr val="tx1"/>
          </a:solidFill>
          <a:latin typeface="+mn-lt"/>
          <a:ea typeface="+mn-ea"/>
          <a:cs typeface="+mn-cs"/>
        </a:defRPr>
      </a:lvl2pPr>
      <a:lvl3pPr marL="720000" indent="-144000" algn="l" defTabSz="914400" rtl="0" eaLnBrk="1" latinLnBrk="0" hangingPunct="1">
        <a:lnSpc>
          <a:spcPct val="100000"/>
        </a:lnSpc>
        <a:spcBef>
          <a:spcPts val="600"/>
        </a:spcBef>
        <a:buClr>
          <a:srgbClr val="8996A0"/>
        </a:buClr>
        <a:buFont typeface="Arial" pitchFamily="34" charset="0"/>
        <a:buChar char="–"/>
        <a:defRPr sz="1200" kern="1200">
          <a:solidFill>
            <a:schemeClr val="tx1"/>
          </a:solidFill>
          <a:latin typeface="+mn-lt"/>
          <a:ea typeface="+mn-ea"/>
          <a:cs typeface="+mn-cs"/>
        </a:defRPr>
      </a:lvl3pPr>
      <a:lvl4pPr marL="1080000" indent="-144000" algn="l" defTabSz="914400" rtl="0" eaLnBrk="1" latinLnBrk="0" hangingPunct="1">
        <a:lnSpc>
          <a:spcPct val="100000"/>
        </a:lnSpc>
        <a:spcBef>
          <a:spcPts val="600"/>
        </a:spcBef>
        <a:buClr>
          <a:srgbClr val="8996A0"/>
        </a:buClr>
        <a:buSzPct val="80000"/>
        <a:buFont typeface="Arial" pitchFamily="34" charset="0"/>
        <a:buChar char="&gt;"/>
        <a:defRPr sz="1200" kern="1200">
          <a:solidFill>
            <a:schemeClr val="tx1"/>
          </a:solidFill>
          <a:latin typeface="+mn-lt"/>
          <a:ea typeface="+mn-ea"/>
          <a:cs typeface="+mn-cs"/>
        </a:defRPr>
      </a:lvl4pPr>
      <a:lvl5pPr marL="2057400" indent="-228600" algn="l" defTabSz="914400" rtl="0" eaLnBrk="1" latinLnBrk="0" hangingPunct="1">
        <a:lnSpc>
          <a:spcPts val="1600"/>
        </a:lnSpc>
        <a:spcBef>
          <a:spcPts val="600"/>
        </a:spcBef>
        <a:buClr>
          <a:srgbClr val="8996A0"/>
        </a:buClr>
        <a:buFont typeface="Arial"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3" name="Object 12" hidden="1"/>
          <p:cNvGraphicFramePr>
            <a:graphicFrameLocks noChangeAspect="1"/>
          </p:cNvGraphicFramePr>
          <p:nvPr>
            <p:custDataLst>
              <p:tags r:id="rId17"/>
            </p:custDataLst>
            <p:extLst>
              <p:ext uri="{D42A27DB-BD31-4B8C-83A1-F6EECF244321}">
                <p14:modId xmlns:p14="http://schemas.microsoft.com/office/powerpoint/2010/main" val="211272763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71062" name="think-cell Slide" r:id="rId18" imgW="360" imgH="360" progId="TCLayout.ActiveDocument.1">
                  <p:embed/>
                </p:oleObj>
              </mc:Choice>
              <mc:Fallback>
                <p:oleObj name="think-cell Slide" r:id="rId18" imgW="360" imgH="360" progId="TCLayout.ActiveDocument.1">
                  <p:embed/>
                  <p:pic>
                    <p:nvPicPr>
                      <p:cNvPr id="0" name=""/>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Espace réservé du titre 1"/>
          <p:cNvSpPr>
            <a:spLocks noGrp="1"/>
          </p:cNvSpPr>
          <p:nvPr>
            <p:ph type="title"/>
          </p:nvPr>
        </p:nvSpPr>
        <p:spPr>
          <a:xfrm>
            <a:off x="350729" y="188640"/>
            <a:ext cx="8397735" cy="717944"/>
          </a:xfrm>
          <a:prstGeom prst="rect">
            <a:avLst/>
          </a:prstGeom>
        </p:spPr>
        <p:txBody>
          <a:bodyPr vert="horz" lIns="0" tIns="45720" rIns="91440" bIns="45720" rtlCol="0" anchor="t" anchorCtr="0">
            <a:noAutofit/>
          </a:bodyPr>
          <a:lstStyle/>
          <a:p>
            <a:r>
              <a:rPr lang="en-CA" noProof="0" dirty="0" smtClean="0"/>
              <a:t>Click to edit title</a:t>
            </a:r>
            <a:endParaRPr lang="en-CA" noProof="0" dirty="0"/>
          </a:p>
        </p:txBody>
      </p:sp>
      <p:sp>
        <p:nvSpPr>
          <p:cNvPr id="3" name="Espace réservé du texte 2"/>
          <p:cNvSpPr>
            <a:spLocks noGrp="1"/>
          </p:cNvSpPr>
          <p:nvPr>
            <p:ph type="body" idx="1"/>
          </p:nvPr>
        </p:nvSpPr>
        <p:spPr>
          <a:xfrm>
            <a:off x="350729" y="1196752"/>
            <a:ext cx="8397735" cy="4752528"/>
          </a:xfrm>
          <a:prstGeom prst="rect">
            <a:avLst/>
          </a:prstGeom>
        </p:spPr>
        <p:txBody>
          <a:bodyPr vert="horz" lIns="0" tIns="45720" rIns="72000" bIns="45720" rtlCol="0">
            <a:normAutofit/>
          </a:body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a:p>
            <a:pPr lvl="0"/>
            <a:endParaRPr lang="en-CA" dirty="0" smtClean="0"/>
          </a:p>
          <a:p>
            <a:pPr lvl="0"/>
            <a:endParaRPr lang="en-CA" dirty="0" smtClean="0"/>
          </a:p>
          <a:p>
            <a:pPr lvl="3"/>
            <a:endParaRPr lang="en-CA" dirty="0" smtClean="0"/>
          </a:p>
        </p:txBody>
      </p:sp>
      <p:pic>
        <p:nvPicPr>
          <p:cNvPr id="4" name="Image 3"/>
          <p:cNvPicPr>
            <a:picLocks noChangeAspect="1"/>
          </p:cNvPicPr>
          <p:nvPr/>
        </p:nvPicPr>
        <p:blipFill>
          <a:blip r:embed="rId20" cstate="print">
            <a:extLst>
              <a:ext uri="{28A0092B-C50C-407E-A947-70E740481C1C}">
                <a14:useLocalDpi xmlns:a14="http://schemas.microsoft.com/office/drawing/2010/main" val="0"/>
              </a:ext>
            </a:extLst>
          </a:blip>
          <a:srcRect r="2355"/>
          <a:stretch>
            <a:fillRect/>
          </a:stretch>
        </p:blipFill>
        <p:spPr>
          <a:xfrm>
            <a:off x="6804248" y="6087353"/>
            <a:ext cx="2339752" cy="752400"/>
          </a:xfrm>
          <a:prstGeom prst="rect">
            <a:avLst/>
          </a:prstGeom>
        </p:spPr>
      </p:pic>
      <p:sp>
        <p:nvSpPr>
          <p:cNvPr id="14" name="Espace réservé du numéro de diapositive 5"/>
          <p:cNvSpPr>
            <a:spLocks noGrp="1"/>
          </p:cNvSpPr>
          <p:nvPr>
            <p:ph type="sldNum" sz="quarter" idx="4"/>
          </p:nvPr>
        </p:nvSpPr>
        <p:spPr>
          <a:xfrm>
            <a:off x="360040" y="6309320"/>
            <a:ext cx="323528" cy="360000"/>
          </a:xfrm>
          <a:prstGeom prst="rect">
            <a:avLst/>
          </a:prstGeom>
        </p:spPr>
        <p:txBody>
          <a:bodyPr lIns="0" anchor="ctr" anchorCtr="0"/>
          <a:lstStyle>
            <a:lvl1pPr algn="l">
              <a:defRPr sz="900">
                <a:solidFill>
                  <a:srgbClr val="8996A0"/>
                </a:solidFill>
                <a:latin typeface="Arial Black" pitchFamily="34" charset="0"/>
              </a:defRPr>
            </a:lvl1pPr>
          </a:lstStyle>
          <a:p>
            <a:fld id="{89A93721-A7E3-4E3B-BEAA-F100E0D8E961}" type="slidenum">
              <a:rPr lang="en-CA" smtClean="0"/>
              <a:pPr/>
              <a:t>‹#›</a:t>
            </a:fld>
            <a:endParaRPr lang="en-CA" dirty="0"/>
          </a:p>
        </p:txBody>
      </p:sp>
      <p:sp>
        <p:nvSpPr>
          <p:cNvPr id="8" name="Line 12"/>
          <p:cNvSpPr>
            <a:spLocks noChangeShapeType="1"/>
          </p:cNvSpPr>
          <p:nvPr/>
        </p:nvSpPr>
        <p:spPr bwMode="auto">
          <a:xfrm flipV="1">
            <a:off x="358775" y="6096000"/>
            <a:ext cx="8402638" cy="0"/>
          </a:xfrm>
          <a:prstGeom prst="line">
            <a:avLst/>
          </a:prstGeom>
          <a:noFill/>
          <a:ln w="12700">
            <a:solidFill>
              <a:srgbClr val="808D97"/>
            </a:solidFill>
            <a:round/>
            <a:headEnd/>
            <a:tailEnd/>
          </a:ln>
          <a:effectLst/>
        </p:spPr>
        <p:txBody>
          <a:bodyPr lIns="91360" tIns="45680" rIns="91360" bIns="45680"/>
          <a:lstStyle/>
          <a:p>
            <a:pPr eaLnBrk="0" hangingPunct="0">
              <a:spcBef>
                <a:spcPct val="50000"/>
              </a:spcBef>
              <a:buClr>
                <a:srgbClr val="7A9A01"/>
              </a:buClr>
              <a:buFont typeface="Wingdings" pitchFamily="2" charset="2"/>
              <a:buNone/>
              <a:defRPr/>
            </a:pPr>
            <a:endParaRPr lang="en-CA">
              <a:solidFill>
                <a:prstClr val="black"/>
              </a:solidFill>
            </a:endParaRPr>
          </a:p>
        </p:txBody>
      </p:sp>
      <p:sp>
        <p:nvSpPr>
          <p:cNvPr id="10" name="Line 16"/>
          <p:cNvSpPr>
            <a:spLocks noChangeShapeType="1"/>
          </p:cNvSpPr>
          <p:nvPr/>
        </p:nvSpPr>
        <p:spPr bwMode="auto">
          <a:xfrm>
            <a:off x="358775" y="917575"/>
            <a:ext cx="8402638" cy="0"/>
          </a:xfrm>
          <a:prstGeom prst="line">
            <a:avLst/>
          </a:prstGeom>
          <a:noFill/>
          <a:ln w="12700">
            <a:solidFill>
              <a:srgbClr val="808D97"/>
            </a:solidFill>
            <a:round/>
            <a:headEnd/>
            <a:tailEnd/>
          </a:ln>
          <a:effectLst/>
        </p:spPr>
        <p:txBody>
          <a:bodyPr lIns="91360" tIns="45680" rIns="91360" bIns="45680"/>
          <a:lstStyle/>
          <a:p>
            <a:pPr eaLnBrk="0" hangingPunct="0">
              <a:spcBef>
                <a:spcPct val="50000"/>
              </a:spcBef>
              <a:buClr>
                <a:srgbClr val="7A9A01"/>
              </a:buClr>
              <a:buFont typeface="Wingdings" pitchFamily="2" charset="2"/>
              <a:buNone/>
              <a:defRPr/>
            </a:pPr>
            <a:endParaRPr lang="en-CA">
              <a:solidFill>
                <a:prstClr val="black"/>
              </a:solidFill>
            </a:endParaRPr>
          </a:p>
        </p:txBody>
      </p:sp>
      <p:sp>
        <p:nvSpPr>
          <p:cNvPr id="9" name="Text Box 23"/>
          <p:cNvSpPr txBox="1">
            <a:spLocks noChangeArrowheads="1"/>
          </p:cNvSpPr>
          <p:nvPr userDrawn="1"/>
        </p:nvSpPr>
        <p:spPr bwMode="auto">
          <a:xfrm rot="16200000">
            <a:off x="7702189" y="3380384"/>
            <a:ext cx="2566408" cy="123111"/>
          </a:xfrm>
          <a:prstGeom prst="rect">
            <a:avLst/>
          </a:prstGeom>
          <a:noFill/>
          <a:ln w="12700" algn="ctr">
            <a:noFill/>
            <a:miter lim="800000"/>
            <a:headEnd/>
            <a:tailEnd/>
          </a:ln>
          <a:effectLst/>
        </p:spPr>
        <p:txBody>
          <a:bodyPr wrap="none" lIns="0" tIns="0" rIns="0" bIns="0">
            <a:spAutoFit/>
          </a:bodyPr>
          <a:lstStyle/>
          <a:p>
            <a:pPr defTabSz="1300163" eaLnBrk="0" hangingPunct="0">
              <a:defRPr/>
            </a:pPr>
            <a:r>
              <a:rPr lang="en-CA" sz="800" dirty="0" smtClean="0">
                <a:solidFill>
                  <a:srgbClr val="A69F88"/>
                </a:solidFill>
              </a:rPr>
              <a:t>© </a:t>
            </a:r>
            <a:r>
              <a:rPr lang="en-CA" sz="800" dirty="0">
                <a:solidFill>
                  <a:srgbClr val="A69F88"/>
                </a:solidFill>
              </a:rPr>
              <a:t>Bombardier Inc. or its subsidiaries. All rights reserved.</a:t>
            </a:r>
          </a:p>
        </p:txBody>
      </p:sp>
    </p:spTree>
    <p:extLst>
      <p:ext uri="{BB962C8B-B14F-4D97-AF65-F5344CB8AC3E}">
        <p14:creationId xmlns:p14="http://schemas.microsoft.com/office/powerpoint/2010/main" val="3455087071"/>
      </p:ext>
    </p:extLst>
  </p:cSld>
  <p:clrMap bg1="lt1" tx1="dk1" bg2="lt2" tx2="dk2" accent1="accent1" accent2="accent2" accent3="accent3" accent4="accent4" accent5="accent5" accent6="accent6" hlink="hlink" folHlink="folHlink"/>
  <p:sldLayoutIdLst>
    <p:sldLayoutId id="2147484049" r:id="rId1"/>
    <p:sldLayoutId id="2147484050" r:id="rId2"/>
    <p:sldLayoutId id="2147484051" r:id="rId3"/>
    <p:sldLayoutId id="2147484052" r:id="rId4"/>
    <p:sldLayoutId id="2147484053" r:id="rId5"/>
    <p:sldLayoutId id="2147484054" r:id="rId6"/>
    <p:sldLayoutId id="2147484055" r:id="rId7"/>
    <p:sldLayoutId id="2147484056" r:id="rId8"/>
    <p:sldLayoutId id="2147484057" r:id="rId9"/>
    <p:sldLayoutId id="2147484058" r:id="rId10"/>
    <p:sldLayoutId id="2147484059" r:id="rId11"/>
    <p:sldLayoutId id="2147484060" r:id="rId12"/>
    <p:sldLayoutId id="2147484061" r:id="rId13"/>
    <p:sldLayoutId id="2147484062" r:id="rId14"/>
  </p:sldLayoutIdLst>
  <p:timing>
    <p:tnLst>
      <p:par>
        <p:cTn id="1" dur="indefinite" restart="never" nodeType="tmRoot"/>
      </p:par>
    </p:tnLst>
  </p:timing>
  <p:hf hdr="0" dt="0"/>
  <p:txStyles>
    <p:titleStyle>
      <a:lvl1pPr algn="l" defTabSz="914400" rtl="0" eaLnBrk="1" latinLnBrk="0" hangingPunct="1">
        <a:spcBef>
          <a:spcPct val="0"/>
        </a:spcBef>
        <a:buNone/>
        <a:defRPr lang="en-CA" sz="2000" kern="1200" cap="none" baseline="0" noProof="0" dirty="0">
          <a:solidFill>
            <a:srgbClr val="8996A0"/>
          </a:solidFill>
          <a:latin typeface="Arial Black" pitchFamily="34" charset="0"/>
          <a:ea typeface="+mj-ea"/>
          <a:cs typeface="+mj-cs"/>
        </a:defRPr>
      </a:lvl1pPr>
    </p:titleStyle>
    <p:bodyStyle>
      <a:lvl1pPr marL="0" indent="0" algn="l" defTabSz="914400" rtl="0" eaLnBrk="1" latinLnBrk="0" hangingPunct="1">
        <a:lnSpc>
          <a:spcPct val="100000"/>
        </a:lnSpc>
        <a:spcBef>
          <a:spcPts val="600"/>
        </a:spcBef>
        <a:buFont typeface="Arial" pitchFamily="34" charset="0"/>
        <a:buNone/>
        <a:defRPr sz="1600" kern="1200">
          <a:solidFill>
            <a:schemeClr val="tx1"/>
          </a:solidFill>
          <a:latin typeface="+mn-lt"/>
          <a:ea typeface="+mn-ea"/>
          <a:cs typeface="+mn-cs"/>
        </a:defRPr>
      </a:lvl1pPr>
      <a:lvl2pPr marL="360000" indent="-144000" algn="l" defTabSz="914400" rtl="0" eaLnBrk="1" latinLnBrk="0" hangingPunct="1">
        <a:lnSpc>
          <a:spcPct val="100000"/>
        </a:lnSpc>
        <a:spcBef>
          <a:spcPts val="600"/>
        </a:spcBef>
        <a:buClr>
          <a:srgbClr val="8996A0"/>
        </a:buClr>
        <a:buFont typeface="Wingdings" pitchFamily="2" charset="2"/>
        <a:buChar char="§"/>
        <a:defRPr sz="1400" kern="1200">
          <a:solidFill>
            <a:schemeClr val="tx1"/>
          </a:solidFill>
          <a:latin typeface="+mn-lt"/>
          <a:ea typeface="+mn-ea"/>
          <a:cs typeface="+mn-cs"/>
        </a:defRPr>
      </a:lvl2pPr>
      <a:lvl3pPr marL="720000" indent="-144000" algn="l" defTabSz="914400" rtl="0" eaLnBrk="1" latinLnBrk="0" hangingPunct="1">
        <a:lnSpc>
          <a:spcPct val="100000"/>
        </a:lnSpc>
        <a:spcBef>
          <a:spcPts val="600"/>
        </a:spcBef>
        <a:buClr>
          <a:srgbClr val="8996A0"/>
        </a:buClr>
        <a:buFont typeface="Arial" pitchFamily="34" charset="0"/>
        <a:buChar char="–"/>
        <a:defRPr sz="1200" kern="1200">
          <a:solidFill>
            <a:schemeClr val="tx1"/>
          </a:solidFill>
          <a:latin typeface="+mn-lt"/>
          <a:ea typeface="+mn-ea"/>
          <a:cs typeface="+mn-cs"/>
        </a:defRPr>
      </a:lvl3pPr>
      <a:lvl4pPr marL="1080000" indent="-144000" algn="l" defTabSz="914400" rtl="0" eaLnBrk="1" latinLnBrk="0" hangingPunct="1">
        <a:lnSpc>
          <a:spcPct val="100000"/>
        </a:lnSpc>
        <a:spcBef>
          <a:spcPts val="600"/>
        </a:spcBef>
        <a:buClr>
          <a:srgbClr val="8996A0"/>
        </a:buClr>
        <a:buSzPct val="80000"/>
        <a:buFont typeface="Arial" pitchFamily="34" charset="0"/>
        <a:buChar char="&gt;"/>
        <a:defRPr sz="1200" kern="1200">
          <a:solidFill>
            <a:schemeClr val="tx1"/>
          </a:solidFill>
          <a:latin typeface="+mn-lt"/>
          <a:ea typeface="+mn-ea"/>
          <a:cs typeface="+mn-cs"/>
        </a:defRPr>
      </a:lvl4pPr>
      <a:lvl5pPr marL="2057400" indent="-228600" algn="l" defTabSz="914400" rtl="0" eaLnBrk="1" latinLnBrk="0" hangingPunct="1">
        <a:lnSpc>
          <a:spcPts val="1600"/>
        </a:lnSpc>
        <a:spcBef>
          <a:spcPts val="600"/>
        </a:spcBef>
        <a:buClr>
          <a:srgbClr val="8996A0"/>
        </a:buClr>
        <a:buFont typeface="Arial"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922114"/>
          </a:xfrm>
          <a:prstGeom prst="rect">
            <a:avLst/>
          </a:prstGeom>
        </p:spPr>
        <p:txBody>
          <a:bodyPr vert="horz" lIns="91440" tIns="45720" rIns="91440" bIns="45720" rtlCol="0" anchor="ctr">
            <a:normAutofit/>
          </a:bodyPr>
          <a:lstStyle/>
          <a:p>
            <a:r>
              <a:rPr lang="en-CA" noProof="0" smtClean="0"/>
              <a:t>Modifiez le style du titre</a:t>
            </a:r>
            <a:endParaRPr lang="en-CA" noProof="0"/>
          </a:p>
        </p:txBody>
      </p:sp>
      <p:sp>
        <p:nvSpPr>
          <p:cNvPr id="3" name="Espace réservé du texte 2"/>
          <p:cNvSpPr>
            <a:spLocks noGrp="1"/>
          </p:cNvSpPr>
          <p:nvPr>
            <p:ph type="body" idx="1"/>
          </p:nvPr>
        </p:nvSpPr>
        <p:spPr>
          <a:xfrm>
            <a:off x="457200" y="1260000"/>
            <a:ext cx="8229600" cy="4525963"/>
          </a:xfrm>
          <a:prstGeom prst="rect">
            <a:avLst/>
          </a:prstGeom>
        </p:spPr>
        <p:txBody>
          <a:bodyPr vert="horz" lIns="91440" tIns="45720" rIns="91440" bIns="45720" rtlCol="0">
            <a:normAutofit/>
          </a:bodyPr>
          <a:lstStyle/>
          <a:p>
            <a:pPr lvl="0"/>
            <a:r>
              <a:rPr lang="en-CA" noProof="0" dirty="0" err="1" smtClean="0"/>
              <a:t>Modifiez</a:t>
            </a:r>
            <a:r>
              <a:rPr lang="en-CA" noProof="0" dirty="0" smtClean="0"/>
              <a:t> les styles du </a:t>
            </a:r>
            <a:r>
              <a:rPr lang="en-CA" noProof="0" dirty="0" err="1" smtClean="0"/>
              <a:t>texte</a:t>
            </a:r>
            <a:r>
              <a:rPr lang="en-CA" noProof="0" dirty="0" smtClean="0"/>
              <a:t> du masque</a:t>
            </a:r>
          </a:p>
          <a:p>
            <a:pPr lvl="1"/>
            <a:r>
              <a:rPr lang="en-CA" noProof="0" dirty="0" err="1" smtClean="0"/>
              <a:t>Deuxième</a:t>
            </a:r>
            <a:r>
              <a:rPr lang="en-CA" noProof="0" dirty="0" smtClean="0"/>
              <a:t> </a:t>
            </a:r>
            <a:r>
              <a:rPr lang="en-CA" noProof="0" dirty="0" err="1" smtClean="0"/>
              <a:t>niveau</a:t>
            </a:r>
            <a:endParaRPr lang="en-CA" noProof="0" dirty="0" smtClean="0"/>
          </a:p>
          <a:p>
            <a:pPr lvl="2"/>
            <a:r>
              <a:rPr lang="en-CA" noProof="0" dirty="0" err="1" smtClean="0"/>
              <a:t>Troisième</a:t>
            </a:r>
            <a:r>
              <a:rPr lang="en-CA" noProof="0" dirty="0" smtClean="0"/>
              <a:t> </a:t>
            </a:r>
            <a:r>
              <a:rPr lang="en-CA" noProof="0" dirty="0" err="1" smtClean="0"/>
              <a:t>niveau</a:t>
            </a:r>
            <a:endParaRPr lang="en-CA" noProof="0" dirty="0" smtClean="0"/>
          </a:p>
          <a:p>
            <a:pPr lvl="3"/>
            <a:r>
              <a:rPr lang="en-CA" noProof="0" dirty="0" err="1" smtClean="0"/>
              <a:t>Quatrième</a:t>
            </a:r>
            <a:r>
              <a:rPr lang="en-CA" noProof="0" dirty="0" smtClean="0"/>
              <a:t> </a:t>
            </a:r>
            <a:r>
              <a:rPr lang="en-CA" noProof="0" dirty="0" err="1" smtClean="0"/>
              <a:t>niveau</a:t>
            </a:r>
            <a:endParaRPr lang="en-CA" noProof="0" dirty="0" smtClean="0"/>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CA">
              <a:solidFill>
                <a:prstClr val="black">
                  <a:tint val="75000"/>
                </a:prstClr>
              </a:solidFill>
            </a:endParaRP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CA" smtClean="0">
                <a:solidFill>
                  <a:prstClr val="black">
                    <a:tint val="75000"/>
                  </a:prstClr>
                </a:solidFill>
              </a:rPr>
              <a:t>EXAMPLE OF A LONG SECTION TITLE FOR PRESENTATION</a:t>
            </a:r>
            <a:endParaRPr lang="en-CA">
              <a:solidFill>
                <a:prstClr val="black">
                  <a:tint val="75000"/>
                </a:prstClr>
              </a:solidFill>
            </a:endParaRP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A93721-A7E3-4E3B-BEAA-F100E0D8E961}"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395058913"/>
      </p:ext>
    </p:extLst>
  </p:cSld>
  <p:clrMap bg1="lt1" tx1="dk1" bg2="lt2" tx2="dk2" accent1="accent1" accent2="accent2" accent3="accent3" accent4="accent4" accent5="accent5" accent6="accent6" hlink="hlink" folHlink="folHlink"/>
  <p:sldLayoutIdLst>
    <p:sldLayoutId id="2147484068" r:id="rId1"/>
    <p:sldLayoutId id="2147484069" r:id="rId2"/>
    <p:sldLayoutId id="2147484070" r:id="rId3"/>
    <p:sldLayoutId id="2147484071" r:id="rId4"/>
    <p:sldLayoutId id="2147484072" r:id="rId5"/>
    <p:sldLayoutId id="2147484073" r:id="rId6"/>
    <p:sldLayoutId id="2147484074" r:id="rId7"/>
    <p:sldLayoutId id="2147484075" r:id="rId8"/>
    <p:sldLayoutId id="2147484076" r:id="rId9"/>
    <p:sldLayoutId id="2147484077" r:id="rId10"/>
    <p:sldLayoutId id="2147484078" r:id="rId11"/>
    <p:sldLayoutId id="2147484079" r:id="rId12"/>
    <p:sldLayoutId id="2147484080" r:id="rId13"/>
    <p:sldLayoutId id="2147484081" r:id="rId14"/>
    <p:sldLayoutId id="2147484082" r:id="rId15"/>
    <p:sldLayoutId id="2147484083" r:id="rId16"/>
    <p:sldLayoutId id="2147484084" r:id="rId17"/>
    <p:sldLayoutId id="2147484085" r:id="rId18"/>
    <p:sldLayoutId id="2147484086" r:id="rId19"/>
    <p:sldLayoutId id="2147484087" r:id="rId20"/>
    <p:sldLayoutId id="2147484088" r:id="rId21"/>
    <p:sldLayoutId id="2147484089" r:id="rId22"/>
    <p:sldLayoutId id="2147484090" r:id="rId23"/>
    <p:sldLayoutId id="2147484091" r:id="rId24"/>
    <p:sldLayoutId id="2147484092" r:id="rId25"/>
    <p:sldLayoutId id="2147484093" r:id="rId26"/>
    <p:sldLayoutId id="2147484094" r:id="rId27"/>
    <p:sldLayoutId id="2147484095" r:id="rId28"/>
    <p:sldLayoutId id="2147484096" r:id="rId29"/>
    <p:sldLayoutId id="2147484097" r:id="rId30"/>
    <p:sldLayoutId id="2147484098" r:id="rId31"/>
    <p:sldLayoutId id="2147484099" r:id="rId32"/>
    <p:sldLayoutId id="2147484100" r:id="rId33"/>
    <p:sldLayoutId id="2147484101" r:id="rId34"/>
    <p:sldLayoutId id="2147484102" r:id="rId35"/>
    <p:sldLayoutId id="2147484103" r:id="rId36"/>
    <p:sldLayoutId id="2147484104" r:id="rId37"/>
    <p:sldLayoutId id="2147484105" r:id="rId38"/>
    <p:sldLayoutId id="2147484106" r:id="rId39"/>
    <p:sldLayoutId id="2147484107" r:id="rId40"/>
    <p:sldLayoutId id="2147484108" r:id="rId41"/>
    <p:sldLayoutId id="2147484109" r:id="rId42"/>
  </p:sldLayoutIdLst>
  <p:timing>
    <p:tnLst>
      <p:par>
        <p:cTn id="1" dur="indefinite" restart="never" nodeType="tmRoot"/>
      </p:par>
    </p:tnLst>
  </p:timing>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spcBef>
          <a:spcPct val="20000"/>
        </a:spcBef>
        <a:buFont typeface="Arial" pitchFamily="34" charset="0"/>
        <a:buNone/>
        <a:defRPr sz="1400" kern="1200">
          <a:solidFill>
            <a:schemeClr val="tx1"/>
          </a:solidFill>
          <a:latin typeface="+mn-lt"/>
          <a:ea typeface="+mn-ea"/>
          <a:cs typeface="+mn-cs"/>
        </a:defRPr>
      </a:lvl1pPr>
      <a:lvl2pPr marL="360000" indent="-144000" algn="l" defTabSz="914400" rtl="0" eaLnBrk="1" latinLnBrk="0" hangingPunct="1">
        <a:spcBef>
          <a:spcPct val="20000"/>
        </a:spcBef>
        <a:buFont typeface="Wingdings" pitchFamily="2" charset="2"/>
        <a:buChar char="Ø"/>
        <a:defRPr sz="1100" kern="1200">
          <a:solidFill>
            <a:schemeClr val="tx1"/>
          </a:solidFill>
          <a:latin typeface="+mn-lt"/>
          <a:ea typeface="+mn-ea"/>
          <a:cs typeface="+mn-cs"/>
        </a:defRPr>
      </a:lvl2pPr>
      <a:lvl3pPr marL="747450" indent="-17145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3pPr>
      <a:lvl4pPr marL="1107450" indent="-171450" algn="l" defTabSz="914400" rtl="0" eaLnBrk="1" latinLnBrk="0" hangingPunct="1">
        <a:spcBef>
          <a:spcPct val="20000"/>
        </a:spcBef>
        <a:buSzPct val="80000"/>
        <a:buFont typeface="Wingdings" pitchFamily="2" charset="2"/>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3" name="Object 12" hidden="1"/>
          <p:cNvGraphicFramePr>
            <a:graphicFrameLocks noChangeAspect="1"/>
          </p:cNvGraphicFramePr>
          <p:nvPr>
            <p:custDataLst>
              <p:tags r:id="rId17"/>
            </p:custDataLst>
            <p:extLst>
              <p:ext uri="{D42A27DB-BD31-4B8C-83A1-F6EECF244321}">
                <p14:modId xmlns:p14="http://schemas.microsoft.com/office/powerpoint/2010/main" val="41121718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86375" name="think-cell Slide" r:id="rId18" imgW="360" imgH="360" progId="TCLayout.ActiveDocument.1">
                  <p:embed/>
                </p:oleObj>
              </mc:Choice>
              <mc:Fallback>
                <p:oleObj name="think-cell Slide" r:id="rId18" imgW="360" imgH="360" progId="TCLayout.ActiveDocument.1">
                  <p:embed/>
                  <p:pic>
                    <p:nvPicPr>
                      <p:cNvPr id="0" name=""/>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Espace réservé du titre 1"/>
          <p:cNvSpPr>
            <a:spLocks noGrp="1"/>
          </p:cNvSpPr>
          <p:nvPr>
            <p:ph type="title"/>
          </p:nvPr>
        </p:nvSpPr>
        <p:spPr>
          <a:xfrm>
            <a:off x="350729" y="188640"/>
            <a:ext cx="8397735" cy="717944"/>
          </a:xfrm>
          <a:prstGeom prst="rect">
            <a:avLst/>
          </a:prstGeom>
        </p:spPr>
        <p:txBody>
          <a:bodyPr vert="horz" lIns="0" tIns="45720" rIns="91440" bIns="45720" rtlCol="0" anchor="t" anchorCtr="0">
            <a:noAutofit/>
          </a:bodyPr>
          <a:lstStyle/>
          <a:p>
            <a:r>
              <a:rPr lang="en-CA" noProof="0" dirty="0" smtClean="0"/>
              <a:t>Click to edit title</a:t>
            </a:r>
            <a:endParaRPr lang="en-CA" noProof="0" dirty="0"/>
          </a:p>
        </p:txBody>
      </p:sp>
      <p:sp>
        <p:nvSpPr>
          <p:cNvPr id="3" name="Espace réservé du texte 2"/>
          <p:cNvSpPr>
            <a:spLocks noGrp="1"/>
          </p:cNvSpPr>
          <p:nvPr>
            <p:ph type="body" idx="1"/>
          </p:nvPr>
        </p:nvSpPr>
        <p:spPr>
          <a:xfrm>
            <a:off x="350729" y="1196752"/>
            <a:ext cx="8397735" cy="4752528"/>
          </a:xfrm>
          <a:prstGeom prst="rect">
            <a:avLst/>
          </a:prstGeom>
        </p:spPr>
        <p:txBody>
          <a:bodyPr vert="horz" lIns="0" tIns="45720" rIns="72000" bIns="45720" rtlCol="0">
            <a:normAutofit/>
          </a:body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a:p>
            <a:pPr lvl="0"/>
            <a:endParaRPr lang="en-CA" dirty="0" smtClean="0"/>
          </a:p>
          <a:p>
            <a:pPr lvl="0"/>
            <a:endParaRPr lang="en-CA" dirty="0" smtClean="0"/>
          </a:p>
          <a:p>
            <a:pPr lvl="3"/>
            <a:endParaRPr lang="en-CA" dirty="0" smtClean="0"/>
          </a:p>
        </p:txBody>
      </p:sp>
      <p:pic>
        <p:nvPicPr>
          <p:cNvPr id="4" name="Image 3"/>
          <p:cNvPicPr>
            <a:picLocks noChangeAspect="1"/>
          </p:cNvPicPr>
          <p:nvPr/>
        </p:nvPicPr>
        <p:blipFill>
          <a:blip r:embed="rId20" cstate="email">
            <a:extLst>
              <a:ext uri="{28A0092B-C50C-407E-A947-70E740481C1C}">
                <a14:useLocalDpi xmlns:a14="http://schemas.microsoft.com/office/drawing/2010/main" val="0"/>
              </a:ext>
            </a:extLst>
          </a:blip>
          <a:srcRect r="2355"/>
          <a:stretch>
            <a:fillRect/>
          </a:stretch>
        </p:blipFill>
        <p:spPr>
          <a:xfrm>
            <a:off x="6804248" y="6087353"/>
            <a:ext cx="2339752" cy="752400"/>
          </a:xfrm>
          <a:prstGeom prst="rect">
            <a:avLst/>
          </a:prstGeom>
        </p:spPr>
      </p:pic>
      <p:sp>
        <p:nvSpPr>
          <p:cNvPr id="14" name="Espace réservé du numéro de diapositive 5"/>
          <p:cNvSpPr>
            <a:spLocks noGrp="1"/>
          </p:cNvSpPr>
          <p:nvPr>
            <p:ph type="sldNum" sz="quarter" idx="4"/>
          </p:nvPr>
        </p:nvSpPr>
        <p:spPr>
          <a:xfrm>
            <a:off x="360040" y="6309320"/>
            <a:ext cx="323528" cy="360000"/>
          </a:xfrm>
          <a:prstGeom prst="rect">
            <a:avLst/>
          </a:prstGeom>
        </p:spPr>
        <p:txBody>
          <a:bodyPr lIns="0" anchor="ctr" anchorCtr="0"/>
          <a:lstStyle>
            <a:lvl1pPr algn="l">
              <a:defRPr sz="900">
                <a:solidFill>
                  <a:srgbClr val="8996A0"/>
                </a:solidFill>
                <a:latin typeface="Arial Black" pitchFamily="34" charset="0"/>
              </a:defRPr>
            </a:lvl1pPr>
          </a:lstStyle>
          <a:p>
            <a:fld id="{89A93721-A7E3-4E3B-BEAA-F100E0D8E961}" type="slidenum">
              <a:rPr lang="en-CA" smtClean="0"/>
              <a:pPr/>
              <a:t>‹#›</a:t>
            </a:fld>
            <a:endParaRPr lang="en-CA" dirty="0"/>
          </a:p>
        </p:txBody>
      </p:sp>
      <p:sp>
        <p:nvSpPr>
          <p:cNvPr id="8" name="Line 12"/>
          <p:cNvSpPr>
            <a:spLocks noChangeShapeType="1"/>
          </p:cNvSpPr>
          <p:nvPr/>
        </p:nvSpPr>
        <p:spPr bwMode="auto">
          <a:xfrm flipV="1">
            <a:off x="358775" y="6096000"/>
            <a:ext cx="8402638" cy="0"/>
          </a:xfrm>
          <a:prstGeom prst="line">
            <a:avLst/>
          </a:prstGeom>
          <a:noFill/>
          <a:ln w="12700">
            <a:solidFill>
              <a:srgbClr val="808D97"/>
            </a:solidFill>
            <a:round/>
            <a:headEnd/>
            <a:tailEnd/>
          </a:ln>
          <a:effectLst/>
        </p:spPr>
        <p:txBody>
          <a:bodyPr lIns="91360" tIns="45680" rIns="91360" bIns="45680"/>
          <a:lstStyle/>
          <a:p>
            <a:pPr eaLnBrk="0" hangingPunct="0">
              <a:spcBef>
                <a:spcPct val="50000"/>
              </a:spcBef>
              <a:buClr>
                <a:srgbClr val="7A9A01"/>
              </a:buClr>
              <a:buFont typeface="Wingdings" pitchFamily="2" charset="2"/>
              <a:buNone/>
              <a:defRPr/>
            </a:pPr>
            <a:endParaRPr lang="en-CA">
              <a:solidFill>
                <a:prstClr val="black"/>
              </a:solidFill>
            </a:endParaRPr>
          </a:p>
        </p:txBody>
      </p:sp>
      <p:sp>
        <p:nvSpPr>
          <p:cNvPr id="10" name="Line 16"/>
          <p:cNvSpPr>
            <a:spLocks noChangeShapeType="1"/>
          </p:cNvSpPr>
          <p:nvPr/>
        </p:nvSpPr>
        <p:spPr bwMode="auto">
          <a:xfrm>
            <a:off x="358775" y="917575"/>
            <a:ext cx="8402638" cy="0"/>
          </a:xfrm>
          <a:prstGeom prst="line">
            <a:avLst/>
          </a:prstGeom>
          <a:noFill/>
          <a:ln w="12700">
            <a:solidFill>
              <a:srgbClr val="808D97"/>
            </a:solidFill>
            <a:round/>
            <a:headEnd/>
            <a:tailEnd/>
          </a:ln>
          <a:effectLst/>
        </p:spPr>
        <p:txBody>
          <a:bodyPr lIns="91360" tIns="45680" rIns="91360" bIns="45680"/>
          <a:lstStyle/>
          <a:p>
            <a:pPr eaLnBrk="0" hangingPunct="0">
              <a:spcBef>
                <a:spcPct val="50000"/>
              </a:spcBef>
              <a:buClr>
                <a:srgbClr val="7A9A01"/>
              </a:buClr>
              <a:buFont typeface="Wingdings" pitchFamily="2" charset="2"/>
              <a:buNone/>
              <a:defRPr/>
            </a:pPr>
            <a:endParaRPr lang="en-CA">
              <a:solidFill>
                <a:prstClr val="black"/>
              </a:solidFill>
            </a:endParaRPr>
          </a:p>
        </p:txBody>
      </p:sp>
      <p:sp>
        <p:nvSpPr>
          <p:cNvPr id="9" name="Text Box 23"/>
          <p:cNvSpPr txBox="1">
            <a:spLocks noChangeArrowheads="1"/>
          </p:cNvSpPr>
          <p:nvPr userDrawn="1"/>
        </p:nvSpPr>
        <p:spPr bwMode="auto">
          <a:xfrm rot="16200000">
            <a:off x="7702189" y="3380384"/>
            <a:ext cx="2566408" cy="123111"/>
          </a:xfrm>
          <a:prstGeom prst="rect">
            <a:avLst/>
          </a:prstGeom>
          <a:noFill/>
          <a:ln w="12700" algn="ctr">
            <a:noFill/>
            <a:miter lim="800000"/>
            <a:headEnd/>
            <a:tailEnd/>
          </a:ln>
          <a:effectLst/>
        </p:spPr>
        <p:txBody>
          <a:bodyPr wrap="none" lIns="0" tIns="0" rIns="0" bIns="0">
            <a:spAutoFit/>
          </a:bodyPr>
          <a:lstStyle/>
          <a:p>
            <a:pPr defTabSz="1300163" eaLnBrk="0" hangingPunct="0">
              <a:defRPr/>
            </a:pPr>
            <a:r>
              <a:rPr lang="en-CA" sz="800" dirty="0" smtClean="0">
                <a:solidFill>
                  <a:srgbClr val="A69F88"/>
                </a:solidFill>
              </a:rPr>
              <a:t>© </a:t>
            </a:r>
            <a:r>
              <a:rPr lang="en-CA" sz="800" dirty="0">
                <a:solidFill>
                  <a:srgbClr val="A69F88"/>
                </a:solidFill>
              </a:rPr>
              <a:t>Bombardier Inc. or its subsidiaries. All rights reserved.</a:t>
            </a:r>
          </a:p>
        </p:txBody>
      </p:sp>
    </p:spTree>
    <p:extLst>
      <p:ext uri="{BB962C8B-B14F-4D97-AF65-F5344CB8AC3E}">
        <p14:creationId xmlns:p14="http://schemas.microsoft.com/office/powerpoint/2010/main" val="3243157419"/>
      </p:ext>
    </p:extLst>
  </p:cSld>
  <p:clrMap bg1="lt1" tx1="dk1" bg2="lt2" tx2="dk2" accent1="accent1" accent2="accent2" accent3="accent3" accent4="accent4" accent5="accent5" accent6="accent6" hlink="hlink" folHlink="folHlink"/>
  <p:sldLayoutIdLst>
    <p:sldLayoutId id="2147484111" r:id="rId1"/>
    <p:sldLayoutId id="2147484112" r:id="rId2"/>
    <p:sldLayoutId id="2147484113" r:id="rId3"/>
    <p:sldLayoutId id="2147484114" r:id="rId4"/>
    <p:sldLayoutId id="2147484115" r:id="rId5"/>
    <p:sldLayoutId id="2147484116" r:id="rId6"/>
    <p:sldLayoutId id="2147484117" r:id="rId7"/>
    <p:sldLayoutId id="2147484118" r:id="rId8"/>
    <p:sldLayoutId id="2147484119" r:id="rId9"/>
    <p:sldLayoutId id="2147484120" r:id="rId10"/>
    <p:sldLayoutId id="2147484121" r:id="rId11"/>
    <p:sldLayoutId id="2147484122" r:id="rId12"/>
    <p:sldLayoutId id="2147484123" r:id="rId13"/>
    <p:sldLayoutId id="2147484124" r:id="rId14"/>
  </p:sldLayoutIdLst>
  <p:timing>
    <p:tnLst>
      <p:par>
        <p:cTn id="1" dur="indefinite" restart="never" nodeType="tmRoot"/>
      </p:par>
    </p:tnLst>
  </p:timing>
  <p:hf hdr="0" dt="0"/>
  <p:txStyles>
    <p:titleStyle>
      <a:lvl1pPr algn="l" defTabSz="914400" rtl="0" eaLnBrk="1" latinLnBrk="0" hangingPunct="1">
        <a:spcBef>
          <a:spcPct val="0"/>
        </a:spcBef>
        <a:buNone/>
        <a:defRPr lang="en-CA" sz="2000" kern="1200" cap="none" baseline="0" noProof="0" dirty="0">
          <a:solidFill>
            <a:srgbClr val="8996A0"/>
          </a:solidFill>
          <a:latin typeface="Arial Black" pitchFamily="34" charset="0"/>
          <a:ea typeface="+mj-ea"/>
          <a:cs typeface="+mj-cs"/>
        </a:defRPr>
      </a:lvl1pPr>
    </p:titleStyle>
    <p:bodyStyle>
      <a:lvl1pPr marL="0" indent="0" algn="l" defTabSz="914400" rtl="0" eaLnBrk="1" latinLnBrk="0" hangingPunct="1">
        <a:lnSpc>
          <a:spcPct val="100000"/>
        </a:lnSpc>
        <a:spcBef>
          <a:spcPts val="600"/>
        </a:spcBef>
        <a:buFont typeface="Arial" pitchFamily="34" charset="0"/>
        <a:buNone/>
        <a:defRPr sz="1600" kern="1200">
          <a:solidFill>
            <a:schemeClr val="tx1"/>
          </a:solidFill>
          <a:latin typeface="+mn-lt"/>
          <a:ea typeface="+mn-ea"/>
          <a:cs typeface="+mn-cs"/>
        </a:defRPr>
      </a:lvl1pPr>
      <a:lvl2pPr marL="360000" indent="-144000" algn="l" defTabSz="914400" rtl="0" eaLnBrk="1" latinLnBrk="0" hangingPunct="1">
        <a:lnSpc>
          <a:spcPct val="100000"/>
        </a:lnSpc>
        <a:spcBef>
          <a:spcPts val="600"/>
        </a:spcBef>
        <a:buClr>
          <a:srgbClr val="8996A0"/>
        </a:buClr>
        <a:buFont typeface="Wingdings" pitchFamily="2" charset="2"/>
        <a:buChar char="§"/>
        <a:defRPr sz="1400" kern="1200">
          <a:solidFill>
            <a:schemeClr val="tx1"/>
          </a:solidFill>
          <a:latin typeface="+mn-lt"/>
          <a:ea typeface="+mn-ea"/>
          <a:cs typeface="+mn-cs"/>
        </a:defRPr>
      </a:lvl2pPr>
      <a:lvl3pPr marL="720000" indent="-144000" algn="l" defTabSz="914400" rtl="0" eaLnBrk="1" latinLnBrk="0" hangingPunct="1">
        <a:lnSpc>
          <a:spcPct val="100000"/>
        </a:lnSpc>
        <a:spcBef>
          <a:spcPts val="600"/>
        </a:spcBef>
        <a:buClr>
          <a:srgbClr val="8996A0"/>
        </a:buClr>
        <a:buFont typeface="Arial" pitchFamily="34" charset="0"/>
        <a:buChar char="–"/>
        <a:defRPr sz="1200" kern="1200">
          <a:solidFill>
            <a:schemeClr val="tx1"/>
          </a:solidFill>
          <a:latin typeface="+mn-lt"/>
          <a:ea typeface="+mn-ea"/>
          <a:cs typeface="+mn-cs"/>
        </a:defRPr>
      </a:lvl3pPr>
      <a:lvl4pPr marL="1080000" indent="-144000" algn="l" defTabSz="914400" rtl="0" eaLnBrk="1" latinLnBrk="0" hangingPunct="1">
        <a:lnSpc>
          <a:spcPct val="100000"/>
        </a:lnSpc>
        <a:spcBef>
          <a:spcPts val="600"/>
        </a:spcBef>
        <a:buClr>
          <a:srgbClr val="8996A0"/>
        </a:buClr>
        <a:buSzPct val="80000"/>
        <a:buFont typeface="Arial" pitchFamily="34" charset="0"/>
        <a:buChar char="&gt;"/>
        <a:defRPr sz="1200" kern="1200">
          <a:solidFill>
            <a:schemeClr val="tx1"/>
          </a:solidFill>
          <a:latin typeface="+mn-lt"/>
          <a:ea typeface="+mn-ea"/>
          <a:cs typeface="+mn-cs"/>
        </a:defRPr>
      </a:lvl4pPr>
      <a:lvl5pPr marL="2057400" indent="-228600" algn="l" defTabSz="914400" rtl="0" eaLnBrk="1" latinLnBrk="0" hangingPunct="1">
        <a:lnSpc>
          <a:spcPts val="1600"/>
        </a:lnSpc>
        <a:spcBef>
          <a:spcPts val="600"/>
        </a:spcBef>
        <a:buClr>
          <a:srgbClr val="8996A0"/>
        </a:buClr>
        <a:buFont typeface="Arial"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3" name="Object 12" hidden="1"/>
          <p:cNvGraphicFramePr>
            <a:graphicFrameLocks noChangeAspect="1"/>
          </p:cNvGraphicFramePr>
          <p:nvPr>
            <p:custDataLst>
              <p:tags r:id="rId17"/>
            </p:custDataLst>
            <p:extLst>
              <p:ext uri="{D42A27DB-BD31-4B8C-83A1-F6EECF244321}">
                <p14:modId xmlns:p14="http://schemas.microsoft.com/office/powerpoint/2010/main" val="268472549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93543" name="think-cell Slide" r:id="rId18" imgW="360" imgH="360" progId="TCLayout.ActiveDocument.1">
                  <p:embed/>
                </p:oleObj>
              </mc:Choice>
              <mc:Fallback>
                <p:oleObj name="think-cell Slide" r:id="rId18" imgW="360" imgH="360" progId="TCLayout.ActiveDocument.1">
                  <p:embed/>
                  <p:pic>
                    <p:nvPicPr>
                      <p:cNvPr id="0" name=""/>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Espace réservé du titre 1"/>
          <p:cNvSpPr>
            <a:spLocks noGrp="1"/>
          </p:cNvSpPr>
          <p:nvPr>
            <p:ph type="title"/>
          </p:nvPr>
        </p:nvSpPr>
        <p:spPr>
          <a:xfrm>
            <a:off x="350729" y="188640"/>
            <a:ext cx="8397735" cy="717944"/>
          </a:xfrm>
          <a:prstGeom prst="rect">
            <a:avLst/>
          </a:prstGeom>
        </p:spPr>
        <p:txBody>
          <a:bodyPr vert="horz" lIns="0" tIns="45720" rIns="91440" bIns="45720" rtlCol="0" anchor="t" anchorCtr="0">
            <a:noAutofit/>
          </a:bodyPr>
          <a:lstStyle/>
          <a:p>
            <a:r>
              <a:rPr lang="en-CA" noProof="0" dirty="0" smtClean="0"/>
              <a:t>Click to edit title</a:t>
            </a:r>
            <a:endParaRPr lang="en-CA" noProof="0" dirty="0"/>
          </a:p>
        </p:txBody>
      </p:sp>
      <p:sp>
        <p:nvSpPr>
          <p:cNvPr id="3" name="Espace réservé du texte 2"/>
          <p:cNvSpPr>
            <a:spLocks noGrp="1"/>
          </p:cNvSpPr>
          <p:nvPr>
            <p:ph type="body" idx="1"/>
          </p:nvPr>
        </p:nvSpPr>
        <p:spPr>
          <a:xfrm>
            <a:off x="350729" y="1196752"/>
            <a:ext cx="8397735" cy="4752528"/>
          </a:xfrm>
          <a:prstGeom prst="rect">
            <a:avLst/>
          </a:prstGeom>
        </p:spPr>
        <p:txBody>
          <a:bodyPr vert="horz" lIns="0" tIns="45720" rIns="72000" bIns="45720" rtlCol="0">
            <a:normAutofit/>
          </a:body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a:p>
            <a:pPr lvl="0"/>
            <a:endParaRPr lang="en-CA" dirty="0" smtClean="0"/>
          </a:p>
          <a:p>
            <a:pPr lvl="0"/>
            <a:endParaRPr lang="en-CA" dirty="0" smtClean="0"/>
          </a:p>
          <a:p>
            <a:pPr lvl="3"/>
            <a:endParaRPr lang="en-CA" dirty="0" smtClean="0"/>
          </a:p>
        </p:txBody>
      </p:sp>
      <p:pic>
        <p:nvPicPr>
          <p:cNvPr id="4" name="Image 3"/>
          <p:cNvPicPr>
            <a:picLocks noChangeAspect="1"/>
          </p:cNvPicPr>
          <p:nvPr/>
        </p:nvPicPr>
        <p:blipFill>
          <a:blip r:embed="rId20" cstate="email">
            <a:extLst>
              <a:ext uri="{28A0092B-C50C-407E-A947-70E740481C1C}">
                <a14:useLocalDpi xmlns:a14="http://schemas.microsoft.com/office/drawing/2010/main" val="0"/>
              </a:ext>
            </a:extLst>
          </a:blip>
          <a:srcRect r="2355"/>
          <a:stretch>
            <a:fillRect/>
          </a:stretch>
        </p:blipFill>
        <p:spPr>
          <a:xfrm>
            <a:off x="6804248" y="6087353"/>
            <a:ext cx="2339752" cy="752400"/>
          </a:xfrm>
          <a:prstGeom prst="rect">
            <a:avLst/>
          </a:prstGeom>
        </p:spPr>
      </p:pic>
      <p:sp>
        <p:nvSpPr>
          <p:cNvPr id="14" name="Espace réservé du numéro de diapositive 5"/>
          <p:cNvSpPr>
            <a:spLocks noGrp="1"/>
          </p:cNvSpPr>
          <p:nvPr>
            <p:ph type="sldNum" sz="quarter" idx="4"/>
          </p:nvPr>
        </p:nvSpPr>
        <p:spPr>
          <a:xfrm>
            <a:off x="360040" y="6309320"/>
            <a:ext cx="323528" cy="360000"/>
          </a:xfrm>
          <a:prstGeom prst="rect">
            <a:avLst/>
          </a:prstGeom>
        </p:spPr>
        <p:txBody>
          <a:bodyPr lIns="0" anchor="ctr" anchorCtr="0"/>
          <a:lstStyle>
            <a:lvl1pPr algn="l">
              <a:defRPr sz="900">
                <a:solidFill>
                  <a:srgbClr val="8996A0"/>
                </a:solidFill>
                <a:latin typeface="Arial Black" pitchFamily="34" charset="0"/>
              </a:defRPr>
            </a:lvl1pPr>
          </a:lstStyle>
          <a:p>
            <a:fld id="{89A93721-A7E3-4E3B-BEAA-F100E0D8E961}" type="slidenum">
              <a:rPr lang="en-CA" smtClean="0"/>
              <a:pPr/>
              <a:t>‹#›</a:t>
            </a:fld>
            <a:endParaRPr lang="en-CA" dirty="0"/>
          </a:p>
        </p:txBody>
      </p:sp>
      <p:sp>
        <p:nvSpPr>
          <p:cNvPr id="8" name="Line 12"/>
          <p:cNvSpPr>
            <a:spLocks noChangeShapeType="1"/>
          </p:cNvSpPr>
          <p:nvPr/>
        </p:nvSpPr>
        <p:spPr bwMode="auto">
          <a:xfrm flipV="1">
            <a:off x="358775" y="6096000"/>
            <a:ext cx="8402638" cy="0"/>
          </a:xfrm>
          <a:prstGeom prst="line">
            <a:avLst/>
          </a:prstGeom>
          <a:noFill/>
          <a:ln w="12700">
            <a:solidFill>
              <a:srgbClr val="808D97"/>
            </a:solidFill>
            <a:round/>
            <a:headEnd/>
            <a:tailEnd/>
          </a:ln>
          <a:effectLst/>
        </p:spPr>
        <p:txBody>
          <a:bodyPr lIns="91360" tIns="45680" rIns="91360" bIns="45680"/>
          <a:lstStyle/>
          <a:p>
            <a:pPr eaLnBrk="0" hangingPunct="0">
              <a:spcBef>
                <a:spcPct val="50000"/>
              </a:spcBef>
              <a:buClr>
                <a:srgbClr val="7A9A01"/>
              </a:buClr>
              <a:buFont typeface="Wingdings" pitchFamily="2" charset="2"/>
              <a:buNone/>
              <a:defRPr/>
            </a:pPr>
            <a:endParaRPr lang="en-CA">
              <a:solidFill>
                <a:prstClr val="black"/>
              </a:solidFill>
            </a:endParaRPr>
          </a:p>
        </p:txBody>
      </p:sp>
      <p:sp>
        <p:nvSpPr>
          <p:cNvPr id="10" name="Line 16"/>
          <p:cNvSpPr>
            <a:spLocks noChangeShapeType="1"/>
          </p:cNvSpPr>
          <p:nvPr/>
        </p:nvSpPr>
        <p:spPr bwMode="auto">
          <a:xfrm>
            <a:off x="358775" y="917575"/>
            <a:ext cx="8402638" cy="0"/>
          </a:xfrm>
          <a:prstGeom prst="line">
            <a:avLst/>
          </a:prstGeom>
          <a:noFill/>
          <a:ln w="12700">
            <a:solidFill>
              <a:srgbClr val="808D97"/>
            </a:solidFill>
            <a:round/>
            <a:headEnd/>
            <a:tailEnd/>
          </a:ln>
          <a:effectLst/>
        </p:spPr>
        <p:txBody>
          <a:bodyPr lIns="91360" tIns="45680" rIns="91360" bIns="45680"/>
          <a:lstStyle/>
          <a:p>
            <a:pPr eaLnBrk="0" hangingPunct="0">
              <a:spcBef>
                <a:spcPct val="50000"/>
              </a:spcBef>
              <a:buClr>
                <a:srgbClr val="7A9A01"/>
              </a:buClr>
              <a:buFont typeface="Wingdings" pitchFamily="2" charset="2"/>
              <a:buNone/>
              <a:defRPr/>
            </a:pPr>
            <a:endParaRPr lang="en-CA">
              <a:solidFill>
                <a:prstClr val="black"/>
              </a:solidFill>
            </a:endParaRPr>
          </a:p>
        </p:txBody>
      </p:sp>
      <p:sp>
        <p:nvSpPr>
          <p:cNvPr id="9" name="Text Box 23"/>
          <p:cNvSpPr txBox="1">
            <a:spLocks noChangeArrowheads="1"/>
          </p:cNvSpPr>
          <p:nvPr userDrawn="1"/>
        </p:nvSpPr>
        <p:spPr bwMode="auto">
          <a:xfrm rot="16200000">
            <a:off x="7702189" y="3380384"/>
            <a:ext cx="2566408" cy="123111"/>
          </a:xfrm>
          <a:prstGeom prst="rect">
            <a:avLst/>
          </a:prstGeom>
          <a:noFill/>
          <a:ln w="12700" algn="ctr">
            <a:noFill/>
            <a:miter lim="800000"/>
            <a:headEnd/>
            <a:tailEnd/>
          </a:ln>
          <a:effectLst/>
        </p:spPr>
        <p:txBody>
          <a:bodyPr wrap="none" lIns="0" tIns="0" rIns="0" bIns="0">
            <a:spAutoFit/>
          </a:bodyPr>
          <a:lstStyle/>
          <a:p>
            <a:pPr defTabSz="1300163" eaLnBrk="0" hangingPunct="0">
              <a:defRPr/>
            </a:pPr>
            <a:r>
              <a:rPr lang="en-CA" sz="800" dirty="0" smtClean="0">
                <a:solidFill>
                  <a:srgbClr val="A69F88"/>
                </a:solidFill>
              </a:rPr>
              <a:t>© </a:t>
            </a:r>
            <a:r>
              <a:rPr lang="en-CA" sz="800" dirty="0">
                <a:solidFill>
                  <a:srgbClr val="A69F88"/>
                </a:solidFill>
              </a:rPr>
              <a:t>Bombardier Inc. or its subsidiaries. All rights reserved.</a:t>
            </a:r>
          </a:p>
        </p:txBody>
      </p:sp>
    </p:spTree>
    <p:extLst>
      <p:ext uri="{BB962C8B-B14F-4D97-AF65-F5344CB8AC3E}">
        <p14:creationId xmlns:p14="http://schemas.microsoft.com/office/powerpoint/2010/main" val="461014499"/>
      </p:ext>
    </p:extLst>
  </p:cSld>
  <p:clrMap bg1="lt1" tx1="dk1" bg2="lt2" tx2="dk2" accent1="accent1" accent2="accent2" accent3="accent3" accent4="accent4" accent5="accent5" accent6="accent6" hlink="hlink" folHlink="folHlink"/>
  <p:sldLayoutIdLst>
    <p:sldLayoutId id="2147484126" r:id="rId1"/>
    <p:sldLayoutId id="2147484127" r:id="rId2"/>
    <p:sldLayoutId id="2147484128" r:id="rId3"/>
    <p:sldLayoutId id="2147484129" r:id="rId4"/>
    <p:sldLayoutId id="2147484130" r:id="rId5"/>
    <p:sldLayoutId id="2147484131" r:id="rId6"/>
    <p:sldLayoutId id="2147484132" r:id="rId7"/>
    <p:sldLayoutId id="2147484133" r:id="rId8"/>
    <p:sldLayoutId id="2147484134" r:id="rId9"/>
    <p:sldLayoutId id="2147484135" r:id="rId10"/>
    <p:sldLayoutId id="2147484136" r:id="rId11"/>
    <p:sldLayoutId id="2147484137" r:id="rId12"/>
    <p:sldLayoutId id="2147484138" r:id="rId13"/>
    <p:sldLayoutId id="2147484139" r:id="rId14"/>
  </p:sldLayoutIdLst>
  <p:timing>
    <p:tnLst>
      <p:par>
        <p:cTn id="1" dur="indefinite" restart="never" nodeType="tmRoot"/>
      </p:par>
    </p:tnLst>
  </p:timing>
  <p:hf hdr="0" dt="0"/>
  <p:txStyles>
    <p:titleStyle>
      <a:lvl1pPr algn="l" defTabSz="914400" rtl="0" eaLnBrk="1" latinLnBrk="0" hangingPunct="1">
        <a:spcBef>
          <a:spcPct val="0"/>
        </a:spcBef>
        <a:buNone/>
        <a:defRPr lang="en-CA" sz="2000" kern="1200" cap="none" baseline="0" noProof="0" dirty="0">
          <a:solidFill>
            <a:srgbClr val="8996A0"/>
          </a:solidFill>
          <a:latin typeface="Arial Black" pitchFamily="34" charset="0"/>
          <a:ea typeface="+mj-ea"/>
          <a:cs typeface="+mj-cs"/>
        </a:defRPr>
      </a:lvl1pPr>
    </p:titleStyle>
    <p:bodyStyle>
      <a:lvl1pPr marL="0" indent="0" algn="l" defTabSz="914400" rtl="0" eaLnBrk="1" latinLnBrk="0" hangingPunct="1">
        <a:lnSpc>
          <a:spcPct val="100000"/>
        </a:lnSpc>
        <a:spcBef>
          <a:spcPts val="600"/>
        </a:spcBef>
        <a:buFont typeface="Arial" pitchFamily="34" charset="0"/>
        <a:buNone/>
        <a:defRPr sz="1600" kern="1200">
          <a:solidFill>
            <a:schemeClr val="tx1"/>
          </a:solidFill>
          <a:latin typeface="+mn-lt"/>
          <a:ea typeface="+mn-ea"/>
          <a:cs typeface="+mn-cs"/>
        </a:defRPr>
      </a:lvl1pPr>
      <a:lvl2pPr marL="360000" indent="-144000" algn="l" defTabSz="914400" rtl="0" eaLnBrk="1" latinLnBrk="0" hangingPunct="1">
        <a:lnSpc>
          <a:spcPct val="100000"/>
        </a:lnSpc>
        <a:spcBef>
          <a:spcPts val="600"/>
        </a:spcBef>
        <a:buClr>
          <a:srgbClr val="8996A0"/>
        </a:buClr>
        <a:buFont typeface="Wingdings" pitchFamily="2" charset="2"/>
        <a:buChar char="§"/>
        <a:defRPr sz="1400" kern="1200">
          <a:solidFill>
            <a:schemeClr val="tx1"/>
          </a:solidFill>
          <a:latin typeface="+mn-lt"/>
          <a:ea typeface="+mn-ea"/>
          <a:cs typeface="+mn-cs"/>
        </a:defRPr>
      </a:lvl2pPr>
      <a:lvl3pPr marL="720000" indent="-144000" algn="l" defTabSz="914400" rtl="0" eaLnBrk="1" latinLnBrk="0" hangingPunct="1">
        <a:lnSpc>
          <a:spcPct val="100000"/>
        </a:lnSpc>
        <a:spcBef>
          <a:spcPts val="600"/>
        </a:spcBef>
        <a:buClr>
          <a:srgbClr val="8996A0"/>
        </a:buClr>
        <a:buFont typeface="Arial" pitchFamily="34" charset="0"/>
        <a:buChar char="–"/>
        <a:defRPr sz="1200" kern="1200">
          <a:solidFill>
            <a:schemeClr val="tx1"/>
          </a:solidFill>
          <a:latin typeface="+mn-lt"/>
          <a:ea typeface="+mn-ea"/>
          <a:cs typeface="+mn-cs"/>
        </a:defRPr>
      </a:lvl3pPr>
      <a:lvl4pPr marL="1080000" indent="-144000" algn="l" defTabSz="914400" rtl="0" eaLnBrk="1" latinLnBrk="0" hangingPunct="1">
        <a:lnSpc>
          <a:spcPct val="100000"/>
        </a:lnSpc>
        <a:spcBef>
          <a:spcPts val="600"/>
        </a:spcBef>
        <a:buClr>
          <a:srgbClr val="8996A0"/>
        </a:buClr>
        <a:buSzPct val="80000"/>
        <a:buFont typeface="Arial" pitchFamily="34" charset="0"/>
        <a:buChar char="&gt;"/>
        <a:defRPr sz="1200" kern="1200">
          <a:solidFill>
            <a:schemeClr val="tx1"/>
          </a:solidFill>
          <a:latin typeface="+mn-lt"/>
          <a:ea typeface="+mn-ea"/>
          <a:cs typeface="+mn-cs"/>
        </a:defRPr>
      </a:lvl4pPr>
      <a:lvl5pPr marL="2057400" indent="-228600" algn="l" defTabSz="914400" rtl="0" eaLnBrk="1" latinLnBrk="0" hangingPunct="1">
        <a:lnSpc>
          <a:spcPts val="1600"/>
        </a:lnSpc>
        <a:spcBef>
          <a:spcPts val="600"/>
        </a:spcBef>
        <a:buClr>
          <a:srgbClr val="8996A0"/>
        </a:buClr>
        <a:buFont typeface="Arial"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3" name="Object 12" hidden="1"/>
          <p:cNvGraphicFramePr>
            <a:graphicFrameLocks noChangeAspect="1"/>
          </p:cNvGraphicFramePr>
          <p:nvPr>
            <p:custDataLst>
              <p:tags r:id="rId4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2456" name="think-cell Slide" r:id="rId48" imgW="360" imgH="360" progId="">
                  <p:embed/>
                </p:oleObj>
              </mc:Choice>
              <mc:Fallback>
                <p:oleObj name="think-cell Slide" r:id="rId48" imgW="360" imgH="360" progId="">
                  <p:embed/>
                  <p:pic>
                    <p:nvPicPr>
                      <p:cNvPr id="0" name=""/>
                      <p:cNvPicPr>
                        <a:picLocks noChangeAspect="1" noChangeArrowheads="1"/>
                      </p:cNvPicPr>
                      <p:nvPr/>
                    </p:nvPicPr>
                    <p:blipFill>
                      <a:blip r:embed="rId49">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Espace réservé du titre 1"/>
          <p:cNvSpPr>
            <a:spLocks noGrp="1"/>
          </p:cNvSpPr>
          <p:nvPr>
            <p:ph type="title"/>
            <p:custDataLst>
              <p:tags r:id="rId42"/>
            </p:custDataLst>
          </p:nvPr>
        </p:nvSpPr>
        <p:spPr>
          <a:xfrm>
            <a:off x="350729" y="188640"/>
            <a:ext cx="8397735" cy="717944"/>
          </a:xfrm>
          <a:prstGeom prst="rect">
            <a:avLst/>
          </a:prstGeom>
        </p:spPr>
        <p:txBody>
          <a:bodyPr vert="horz" lIns="0" tIns="45720" rIns="91440" bIns="45720" rtlCol="0" anchor="t" anchorCtr="0">
            <a:noAutofit/>
          </a:bodyPr>
          <a:lstStyle/>
          <a:p>
            <a:endParaRPr lang="fr-CA" noProof="0" dirty="0"/>
          </a:p>
        </p:txBody>
      </p:sp>
      <p:sp>
        <p:nvSpPr>
          <p:cNvPr id="3" name="Espace réservé du texte 2"/>
          <p:cNvSpPr>
            <a:spLocks noGrp="1"/>
          </p:cNvSpPr>
          <p:nvPr>
            <p:ph type="body" idx="1"/>
            <p:custDataLst>
              <p:tags r:id="rId43"/>
            </p:custDataLst>
          </p:nvPr>
        </p:nvSpPr>
        <p:spPr>
          <a:xfrm>
            <a:off x="350729" y="1196752"/>
            <a:ext cx="8397735" cy="4752528"/>
          </a:xfrm>
          <a:prstGeom prst="rect">
            <a:avLst/>
          </a:prstGeom>
        </p:spPr>
        <p:txBody>
          <a:bodyPr vert="horz" lIns="0" tIns="45720" rIns="72000" bIns="45720" rtlCol="0">
            <a:normAutofit/>
          </a:bodyPr>
          <a:lstStyle/>
          <a:p>
            <a:pPr lvl="0"/>
            <a:r>
              <a:rPr lang="fr-CA" noProof="0" dirty="0" smtClean="0"/>
              <a:t>Click to </a:t>
            </a:r>
            <a:r>
              <a:rPr lang="fr-CA" noProof="0" dirty="0" err="1" smtClean="0"/>
              <a:t>edit</a:t>
            </a:r>
            <a:r>
              <a:rPr lang="fr-CA" noProof="0" dirty="0" smtClean="0"/>
              <a:t> </a:t>
            </a:r>
            <a:r>
              <a:rPr lang="fr-CA" noProof="0" dirty="0" err="1" smtClean="0"/>
              <a:t>text</a:t>
            </a:r>
            <a:endParaRPr lang="fr-CA" noProof="0" dirty="0" smtClean="0"/>
          </a:p>
          <a:p>
            <a:pPr lvl="1"/>
            <a:r>
              <a:rPr lang="fr-CA" noProof="0" dirty="0" smtClean="0"/>
              <a:t>Second </a:t>
            </a:r>
            <a:r>
              <a:rPr lang="fr-CA" noProof="0" dirty="0" err="1" smtClean="0"/>
              <a:t>level</a:t>
            </a:r>
            <a:endParaRPr lang="fr-CA" noProof="0" dirty="0" smtClean="0"/>
          </a:p>
          <a:p>
            <a:pPr lvl="2"/>
            <a:r>
              <a:rPr lang="fr-CA" noProof="0" dirty="0" err="1" smtClean="0"/>
              <a:t>Third</a:t>
            </a:r>
            <a:r>
              <a:rPr lang="fr-CA" noProof="0" dirty="0" smtClean="0"/>
              <a:t> </a:t>
            </a:r>
            <a:r>
              <a:rPr lang="fr-CA" noProof="0" dirty="0" err="1" smtClean="0"/>
              <a:t>level</a:t>
            </a:r>
            <a:endParaRPr lang="fr-CA" noProof="0" dirty="0" smtClean="0"/>
          </a:p>
          <a:p>
            <a:pPr lvl="3"/>
            <a:r>
              <a:rPr lang="fr-CA" noProof="0" dirty="0" err="1" smtClean="0"/>
              <a:t>Fourth</a:t>
            </a:r>
            <a:r>
              <a:rPr lang="fr-CA" noProof="0" dirty="0" smtClean="0"/>
              <a:t> </a:t>
            </a:r>
            <a:r>
              <a:rPr lang="fr-CA" noProof="0" dirty="0" err="1" smtClean="0"/>
              <a:t>level</a:t>
            </a:r>
            <a:endParaRPr lang="fr-CA" noProof="0" dirty="0" smtClean="0"/>
          </a:p>
          <a:p>
            <a:pPr lvl="0"/>
            <a:endParaRPr lang="fr-CA" noProof="0" dirty="0" smtClean="0"/>
          </a:p>
          <a:p>
            <a:pPr lvl="0"/>
            <a:endParaRPr lang="fr-CA" noProof="0" dirty="0" smtClean="0"/>
          </a:p>
          <a:p>
            <a:pPr lvl="3"/>
            <a:endParaRPr lang="fr-CA" noProof="0" dirty="0" smtClean="0"/>
          </a:p>
        </p:txBody>
      </p:sp>
      <p:sp>
        <p:nvSpPr>
          <p:cNvPr id="9" name="Text Box 23"/>
          <p:cNvSpPr txBox="1">
            <a:spLocks noChangeArrowheads="1"/>
          </p:cNvSpPr>
          <p:nvPr>
            <p:custDataLst>
              <p:tags r:id="rId44"/>
            </p:custDataLst>
          </p:nvPr>
        </p:nvSpPr>
        <p:spPr bwMode="auto">
          <a:xfrm rot="16200000">
            <a:off x="7735851" y="3318829"/>
            <a:ext cx="2499082" cy="246221"/>
          </a:xfrm>
          <a:prstGeom prst="rect">
            <a:avLst/>
          </a:prstGeom>
          <a:noFill/>
          <a:ln w="12700" algn="ctr">
            <a:noFill/>
            <a:miter lim="800000"/>
            <a:headEnd/>
            <a:tailEnd/>
          </a:ln>
          <a:effectLst/>
        </p:spPr>
        <p:txBody>
          <a:bodyPr wrap="none" lIns="0" tIns="0" rIns="0" bIns="0">
            <a:spAutoFit/>
          </a:bodyPr>
          <a:lstStyle/>
          <a:p>
            <a:pPr algn="ctr" defTabSz="1300163" eaLnBrk="0" hangingPunct="0">
              <a:defRPr/>
            </a:pPr>
            <a:r>
              <a:rPr lang="fr-CA" sz="800" smtClean="0">
                <a:solidFill>
                  <a:srgbClr val="A69F88"/>
                </a:solidFill>
              </a:rPr>
              <a:t>PRIVÉ ET CONFIDENTIEL</a:t>
            </a:r>
          </a:p>
          <a:p>
            <a:pPr defTabSz="1300163" eaLnBrk="0" hangingPunct="0">
              <a:defRPr/>
            </a:pPr>
            <a:r>
              <a:rPr lang="fr-CA" sz="800" smtClean="0">
                <a:solidFill>
                  <a:srgbClr val="A69F88"/>
                </a:solidFill>
              </a:rPr>
              <a:t>© Bombardier Inc. ou ses filiales. Tous droits réservés.</a:t>
            </a:r>
            <a:endParaRPr lang="fr-CA" sz="800">
              <a:solidFill>
                <a:srgbClr val="A69F88"/>
              </a:solidFill>
            </a:endParaRPr>
          </a:p>
        </p:txBody>
      </p:sp>
      <p:sp>
        <p:nvSpPr>
          <p:cNvPr id="14" name="Espace réservé du numéro de diapositive 5"/>
          <p:cNvSpPr>
            <a:spLocks noGrp="1"/>
          </p:cNvSpPr>
          <p:nvPr>
            <p:ph type="sldNum" sz="quarter" idx="4"/>
            <p:custDataLst>
              <p:tags r:id="rId45"/>
            </p:custDataLst>
          </p:nvPr>
        </p:nvSpPr>
        <p:spPr>
          <a:xfrm>
            <a:off x="360040" y="6309320"/>
            <a:ext cx="323528" cy="360000"/>
          </a:xfrm>
          <a:prstGeom prst="rect">
            <a:avLst/>
          </a:prstGeom>
        </p:spPr>
        <p:txBody>
          <a:bodyPr lIns="0" anchor="ctr" anchorCtr="0"/>
          <a:lstStyle>
            <a:lvl1pPr algn="l">
              <a:defRPr sz="900">
                <a:solidFill>
                  <a:srgbClr val="8996A0"/>
                </a:solidFill>
                <a:latin typeface="Arial Black" pitchFamily="34" charset="0"/>
              </a:defRPr>
            </a:lvl1pPr>
          </a:lstStyle>
          <a:p>
            <a:fld id="{89A93721-A7E3-4E3B-BEAA-F100E0D8E961}" type="slidenum">
              <a:rPr lang="en-CA" smtClean="0"/>
              <a:pPr/>
              <a:t>‹#›</a:t>
            </a:fld>
            <a:endParaRPr lang="en-CA" dirty="0"/>
          </a:p>
        </p:txBody>
      </p:sp>
      <p:sp>
        <p:nvSpPr>
          <p:cNvPr id="8" name="Line 12"/>
          <p:cNvSpPr>
            <a:spLocks noChangeShapeType="1"/>
          </p:cNvSpPr>
          <p:nvPr>
            <p:custDataLst>
              <p:tags r:id="rId46"/>
            </p:custDataLst>
          </p:nvPr>
        </p:nvSpPr>
        <p:spPr bwMode="auto">
          <a:xfrm flipV="1">
            <a:off x="358775" y="6096000"/>
            <a:ext cx="8402638" cy="0"/>
          </a:xfrm>
          <a:prstGeom prst="line">
            <a:avLst/>
          </a:prstGeom>
          <a:noFill/>
          <a:ln w="12700">
            <a:solidFill>
              <a:srgbClr val="808D97"/>
            </a:solidFill>
            <a:round/>
            <a:headEnd/>
            <a:tailEnd/>
          </a:ln>
          <a:effectLst/>
        </p:spPr>
        <p:txBody>
          <a:bodyPr lIns="91360" tIns="45680" rIns="91360" bIns="45680"/>
          <a:lstStyle/>
          <a:p>
            <a:pPr eaLnBrk="0" hangingPunct="0">
              <a:spcBef>
                <a:spcPct val="50000"/>
              </a:spcBef>
              <a:buClr>
                <a:srgbClr val="7A9A01"/>
              </a:buClr>
              <a:buFont typeface="Wingdings" pitchFamily="2" charset="2"/>
              <a:buNone/>
              <a:defRPr/>
            </a:pPr>
            <a:endParaRPr lang="en-CA">
              <a:solidFill>
                <a:prstClr val="black"/>
              </a:solidFill>
            </a:endParaRPr>
          </a:p>
        </p:txBody>
      </p:sp>
      <p:sp>
        <p:nvSpPr>
          <p:cNvPr id="10" name="Line 16"/>
          <p:cNvSpPr>
            <a:spLocks noChangeShapeType="1"/>
          </p:cNvSpPr>
          <p:nvPr>
            <p:custDataLst>
              <p:tags r:id="rId47"/>
            </p:custDataLst>
          </p:nvPr>
        </p:nvSpPr>
        <p:spPr bwMode="auto">
          <a:xfrm>
            <a:off x="358775" y="917575"/>
            <a:ext cx="8402638" cy="0"/>
          </a:xfrm>
          <a:prstGeom prst="line">
            <a:avLst/>
          </a:prstGeom>
          <a:noFill/>
          <a:ln w="12700">
            <a:solidFill>
              <a:srgbClr val="808D97"/>
            </a:solidFill>
            <a:round/>
            <a:headEnd/>
            <a:tailEnd/>
          </a:ln>
          <a:effectLst/>
        </p:spPr>
        <p:txBody>
          <a:bodyPr lIns="91360" tIns="45680" rIns="91360" bIns="45680"/>
          <a:lstStyle/>
          <a:p>
            <a:pPr eaLnBrk="0" hangingPunct="0">
              <a:spcBef>
                <a:spcPct val="50000"/>
              </a:spcBef>
              <a:buClr>
                <a:srgbClr val="7A9A01"/>
              </a:buClr>
              <a:buFont typeface="Wingdings" pitchFamily="2" charset="2"/>
              <a:buNone/>
              <a:defRPr/>
            </a:pPr>
            <a:endParaRPr lang="en-CA">
              <a:solidFill>
                <a:prstClr val="black"/>
              </a:solidFill>
            </a:endParaRPr>
          </a:p>
        </p:txBody>
      </p:sp>
      <p:pic>
        <p:nvPicPr>
          <p:cNvPr id="12" name="Image 11"/>
          <p:cNvPicPr>
            <a:picLocks noChangeAspect="1"/>
          </p:cNvPicPr>
          <p:nvPr/>
        </p:nvPicPr>
        <p:blipFill rotWithShape="1">
          <a:blip r:embed="rId50" cstate="print">
            <a:extLst>
              <a:ext uri="{28A0092B-C50C-407E-A947-70E740481C1C}">
                <a14:useLocalDpi xmlns:a14="http://schemas.microsoft.com/office/drawing/2010/main" val="0"/>
              </a:ext>
            </a:extLst>
          </a:blip>
          <a:srcRect t="11753"/>
          <a:stretch/>
        </p:blipFill>
        <p:spPr>
          <a:xfrm>
            <a:off x="6713999" y="6181724"/>
            <a:ext cx="2381013" cy="663971"/>
          </a:xfrm>
          <a:prstGeom prst="rect">
            <a:avLst/>
          </a:prstGeom>
        </p:spPr>
      </p:pic>
    </p:spTree>
    <p:extLst>
      <p:ext uri="{BB962C8B-B14F-4D97-AF65-F5344CB8AC3E}">
        <p14:creationId xmlns:p14="http://schemas.microsoft.com/office/powerpoint/2010/main" val="858599597"/>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 id="2147483778" r:id="rId15"/>
    <p:sldLayoutId id="2147483779" r:id="rId16"/>
    <p:sldLayoutId id="2147483780" r:id="rId17"/>
    <p:sldLayoutId id="2147483781" r:id="rId18"/>
    <p:sldLayoutId id="2147483782" r:id="rId19"/>
    <p:sldLayoutId id="2147483783" r:id="rId20"/>
    <p:sldLayoutId id="2147483784" r:id="rId21"/>
    <p:sldLayoutId id="2147483785" r:id="rId22"/>
    <p:sldLayoutId id="2147483786" r:id="rId23"/>
    <p:sldLayoutId id="2147483787" r:id="rId24"/>
    <p:sldLayoutId id="2147483788" r:id="rId25"/>
    <p:sldLayoutId id="2147483789" r:id="rId26"/>
    <p:sldLayoutId id="2147483790" r:id="rId27"/>
    <p:sldLayoutId id="2147483791" r:id="rId28"/>
    <p:sldLayoutId id="2147483792" r:id="rId29"/>
    <p:sldLayoutId id="2147483793" r:id="rId30"/>
    <p:sldLayoutId id="2147483794" r:id="rId31"/>
    <p:sldLayoutId id="2147483795" r:id="rId32"/>
    <p:sldLayoutId id="2147483796" r:id="rId33"/>
    <p:sldLayoutId id="2147483797" r:id="rId34"/>
    <p:sldLayoutId id="2147483798" r:id="rId35"/>
    <p:sldLayoutId id="2147483799" r:id="rId36"/>
    <p:sldLayoutId id="2147483800" r:id="rId37"/>
    <p:sldLayoutId id="2147483801" r:id="rId38"/>
  </p:sldLayoutIdLst>
  <p:timing>
    <p:tnLst>
      <p:par>
        <p:cTn id="1" dur="indefinite" restart="never" nodeType="tmRoot"/>
      </p:par>
    </p:tnLst>
  </p:timing>
  <p:hf hdr="0" dt="0"/>
  <p:txStyles>
    <p:titleStyle>
      <a:lvl1pPr algn="l" defTabSz="914400" rtl="0" eaLnBrk="1" latinLnBrk="0" hangingPunct="1">
        <a:spcBef>
          <a:spcPct val="0"/>
        </a:spcBef>
        <a:buNone/>
        <a:defRPr lang="en-CA" sz="2000" kern="1200" cap="none" baseline="0" noProof="0" dirty="0">
          <a:solidFill>
            <a:srgbClr val="8996A0"/>
          </a:solidFill>
          <a:latin typeface="Arial Black" pitchFamily="34" charset="0"/>
          <a:ea typeface="+mj-ea"/>
          <a:cs typeface="+mj-cs"/>
        </a:defRPr>
      </a:lvl1pPr>
    </p:titleStyle>
    <p:bodyStyle>
      <a:lvl1pPr marL="0" indent="0" algn="l" defTabSz="914400" rtl="0" eaLnBrk="1" latinLnBrk="0" hangingPunct="1">
        <a:lnSpc>
          <a:spcPct val="100000"/>
        </a:lnSpc>
        <a:spcBef>
          <a:spcPts val="600"/>
        </a:spcBef>
        <a:buFont typeface="Arial" pitchFamily="34" charset="0"/>
        <a:buNone/>
        <a:defRPr sz="1600" kern="1200">
          <a:solidFill>
            <a:schemeClr val="tx1"/>
          </a:solidFill>
          <a:latin typeface="+mn-lt"/>
          <a:ea typeface="+mn-ea"/>
          <a:cs typeface="+mn-cs"/>
        </a:defRPr>
      </a:lvl1pPr>
      <a:lvl2pPr marL="360000" indent="-144000" algn="l" defTabSz="914400" rtl="0" eaLnBrk="1" latinLnBrk="0" hangingPunct="1">
        <a:lnSpc>
          <a:spcPct val="100000"/>
        </a:lnSpc>
        <a:spcBef>
          <a:spcPts val="600"/>
        </a:spcBef>
        <a:buClr>
          <a:srgbClr val="8996A0"/>
        </a:buClr>
        <a:buFont typeface="Wingdings" pitchFamily="2" charset="2"/>
        <a:buChar char="§"/>
        <a:defRPr sz="1400" kern="1200">
          <a:solidFill>
            <a:schemeClr val="tx1"/>
          </a:solidFill>
          <a:latin typeface="+mn-lt"/>
          <a:ea typeface="+mn-ea"/>
          <a:cs typeface="+mn-cs"/>
        </a:defRPr>
      </a:lvl2pPr>
      <a:lvl3pPr marL="720000" indent="-144000" algn="l" defTabSz="914400" rtl="0" eaLnBrk="1" latinLnBrk="0" hangingPunct="1">
        <a:lnSpc>
          <a:spcPct val="100000"/>
        </a:lnSpc>
        <a:spcBef>
          <a:spcPts val="600"/>
        </a:spcBef>
        <a:buClr>
          <a:srgbClr val="8996A0"/>
        </a:buClr>
        <a:buFont typeface="Arial" pitchFamily="34" charset="0"/>
        <a:buChar char="–"/>
        <a:defRPr sz="1200" kern="1200">
          <a:solidFill>
            <a:schemeClr val="tx1"/>
          </a:solidFill>
          <a:latin typeface="+mn-lt"/>
          <a:ea typeface="+mn-ea"/>
          <a:cs typeface="+mn-cs"/>
        </a:defRPr>
      </a:lvl3pPr>
      <a:lvl4pPr marL="1080000" indent="-144000" algn="l" defTabSz="914400" rtl="0" eaLnBrk="1" latinLnBrk="0" hangingPunct="1">
        <a:lnSpc>
          <a:spcPct val="100000"/>
        </a:lnSpc>
        <a:spcBef>
          <a:spcPts val="600"/>
        </a:spcBef>
        <a:buClr>
          <a:srgbClr val="8996A0"/>
        </a:buClr>
        <a:buSzPct val="80000"/>
        <a:buFont typeface="Arial" pitchFamily="34" charset="0"/>
        <a:buChar char="&gt;"/>
        <a:defRPr sz="1200" kern="1200">
          <a:solidFill>
            <a:schemeClr val="tx1"/>
          </a:solidFill>
          <a:latin typeface="+mn-lt"/>
          <a:ea typeface="+mn-ea"/>
          <a:cs typeface="+mn-cs"/>
        </a:defRPr>
      </a:lvl4pPr>
      <a:lvl5pPr marL="2057400" indent="-228600" algn="l" defTabSz="914400" rtl="0" eaLnBrk="1" latinLnBrk="0" hangingPunct="1">
        <a:lnSpc>
          <a:spcPts val="1600"/>
        </a:lnSpc>
        <a:spcBef>
          <a:spcPts val="600"/>
        </a:spcBef>
        <a:buClr>
          <a:srgbClr val="8996A0"/>
        </a:buClr>
        <a:buFont typeface="Arial"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3" name="Object 12" hidden="1"/>
          <p:cNvGraphicFramePr>
            <a:graphicFrameLocks noChangeAspect="1"/>
          </p:cNvGraphicFramePr>
          <p:nvPr>
            <p:custDataLst>
              <p:tags r:id="rId16"/>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03782" name="think-cell Slide" r:id="rId24" imgW="360" imgH="360" progId="TCLayout.ActiveDocument.1">
                  <p:embed/>
                </p:oleObj>
              </mc:Choice>
              <mc:Fallback>
                <p:oleObj name="think-cell Slide" r:id="rId24" imgW="360" imgH="360" progId="TCLayout.ActiveDocument.1">
                  <p:embed/>
                  <p:pic>
                    <p:nvPicPr>
                      <p:cNvPr id="0" name=""/>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Espace réservé du titre 1"/>
          <p:cNvSpPr>
            <a:spLocks noGrp="1"/>
          </p:cNvSpPr>
          <p:nvPr>
            <p:ph type="title"/>
            <p:custDataLst>
              <p:tags r:id="rId17"/>
            </p:custDataLst>
          </p:nvPr>
        </p:nvSpPr>
        <p:spPr>
          <a:xfrm>
            <a:off x="350729" y="188640"/>
            <a:ext cx="8397735" cy="717944"/>
          </a:xfrm>
          <a:prstGeom prst="rect">
            <a:avLst/>
          </a:prstGeom>
        </p:spPr>
        <p:txBody>
          <a:bodyPr vert="horz" lIns="0" tIns="45720" rIns="91440" bIns="45720" rtlCol="0" anchor="t" anchorCtr="0">
            <a:noAutofit/>
          </a:bodyPr>
          <a:lstStyle/>
          <a:p>
            <a:r>
              <a:rPr lang="en-CA" noProof="0" dirty="0" smtClean="0"/>
              <a:t>Click to edit title</a:t>
            </a:r>
            <a:endParaRPr lang="en-CA" noProof="0" dirty="0"/>
          </a:p>
        </p:txBody>
      </p:sp>
      <p:sp>
        <p:nvSpPr>
          <p:cNvPr id="3" name="Espace réservé du texte 2"/>
          <p:cNvSpPr>
            <a:spLocks noGrp="1"/>
          </p:cNvSpPr>
          <p:nvPr>
            <p:ph type="body" idx="1"/>
            <p:custDataLst>
              <p:tags r:id="rId18"/>
            </p:custDataLst>
          </p:nvPr>
        </p:nvSpPr>
        <p:spPr>
          <a:xfrm>
            <a:off x="350729" y="1196752"/>
            <a:ext cx="8397735" cy="4752528"/>
          </a:xfrm>
          <a:prstGeom prst="rect">
            <a:avLst/>
          </a:prstGeom>
        </p:spPr>
        <p:txBody>
          <a:bodyPr vert="horz" lIns="0" tIns="45720" rIns="72000" bIns="45720" rtlCol="0">
            <a:normAutofit/>
          </a:body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a:p>
            <a:pPr lvl="0"/>
            <a:endParaRPr lang="en-CA" dirty="0" smtClean="0"/>
          </a:p>
          <a:p>
            <a:pPr lvl="0"/>
            <a:endParaRPr lang="en-CA" dirty="0" smtClean="0"/>
          </a:p>
          <a:p>
            <a:pPr lvl="3"/>
            <a:endParaRPr lang="en-CA" dirty="0" smtClean="0"/>
          </a:p>
        </p:txBody>
      </p:sp>
      <p:pic>
        <p:nvPicPr>
          <p:cNvPr id="4" name="Image 3"/>
          <p:cNvPicPr>
            <a:picLocks noChangeAspect="1"/>
          </p:cNvPicPr>
          <p:nvPr>
            <p:custDataLst>
              <p:tags r:id="rId19"/>
            </p:custDataLst>
          </p:nvPr>
        </p:nvPicPr>
        <p:blipFill>
          <a:blip r:embed="rId26" cstate="print">
            <a:extLst>
              <a:ext uri="{28A0092B-C50C-407E-A947-70E740481C1C}">
                <a14:useLocalDpi xmlns:a14="http://schemas.microsoft.com/office/drawing/2010/main" val="0"/>
              </a:ext>
            </a:extLst>
          </a:blip>
          <a:srcRect r="2355"/>
          <a:stretch>
            <a:fillRect/>
          </a:stretch>
        </p:blipFill>
        <p:spPr>
          <a:xfrm>
            <a:off x="6804248" y="6087353"/>
            <a:ext cx="2339752" cy="752400"/>
          </a:xfrm>
          <a:prstGeom prst="rect">
            <a:avLst/>
          </a:prstGeom>
        </p:spPr>
      </p:pic>
      <p:sp>
        <p:nvSpPr>
          <p:cNvPr id="9" name="Text Box 23"/>
          <p:cNvSpPr txBox="1">
            <a:spLocks noChangeArrowheads="1"/>
          </p:cNvSpPr>
          <p:nvPr>
            <p:custDataLst>
              <p:tags r:id="rId20"/>
            </p:custDataLst>
          </p:nvPr>
        </p:nvSpPr>
        <p:spPr bwMode="auto">
          <a:xfrm rot="16200000">
            <a:off x="7702189" y="3318829"/>
            <a:ext cx="2566408" cy="246221"/>
          </a:xfrm>
          <a:prstGeom prst="rect">
            <a:avLst/>
          </a:prstGeom>
          <a:noFill/>
          <a:ln w="12700" algn="ctr">
            <a:noFill/>
            <a:miter lim="800000"/>
            <a:headEnd/>
            <a:tailEnd/>
          </a:ln>
          <a:effectLst/>
        </p:spPr>
        <p:txBody>
          <a:bodyPr wrap="none" lIns="0" tIns="0" rIns="0" bIns="0">
            <a:spAutoFit/>
          </a:bodyPr>
          <a:lstStyle/>
          <a:p>
            <a:pPr algn="ctr" defTabSz="1300163" eaLnBrk="0" hangingPunct="0">
              <a:defRPr/>
            </a:pPr>
            <a:r>
              <a:rPr lang="en-CA" sz="800" dirty="0" smtClean="0">
                <a:solidFill>
                  <a:srgbClr val="A69F88"/>
                </a:solidFill>
              </a:rPr>
              <a:t>PRIVATE AND CONFIDENTIAL</a:t>
            </a:r>
          </a:p>
          <a:p>
            <a:pPr defTabSz="1300163" eaLnBrk="0" hangingPunct="0">
              <a:defRPr/>
            </a:pPr>
            <a:r>
              <a:rPr lang="en-CA" sz="800" dirty="0" smtClean="0">
                <a:solidFill>
                  <a:srgbClr val="A69F88"/>
                </a:solidFill>
              </a:rPr>
              <a:t>© </a:t>
            </a:r>
            <a:r>
              <a:rPr lang="en-CA" sz="800" dirty="0">
                <a:solidFill>
                  <a:srgbClr val="A69F88"/>
                </a:solidFill>
              </a:rPr>
              <a:t>Bombardier Inc. or its subsidiaries. All rights reserved.</a:t>
            </a:r>
          </a:p>
        </p:txBody>
      </p:sp>
      <p:sp>
        <p:nvSpPr>
          <p:cNvPr id="14" name="Espace réservé du numéro de diapositive 5"/>
          <p:cNvSpPr>
            <a:spLocks noGrp="1"/>
          </p:cNvSpPr>
          <p:nvPr>
            <p:ph type="sldNum" sz="quarter" idx="4"/>
            <p:custDataLst>
              <p:tags r:id="rId21"/>
            </p:custDataLst>
          </p:nvPr>
        </p:nvSpPr>
        <p:spPr>
          <a:xfrm>
            <a:off x="360040" y="6309320"/>
            <a:ext cx="323528" cy="360000"/>
          </a:xfrm>
          <a:prstGeom prst="rect">
            <a:avLst/>
          </a:prstGeom>
        </p:spPr>
        <p:txBody>
          <a:bodyPr lIns="0" anchor="ctr" anchorCtr="0"/>
          <a:lstStyle>
            <a:lvl1pPr algn="l">
              <a:defRPr sz="900">
                <a:solidFill>
                  <a:srgbClr val="8996A0"/>
                </a:solidFill>
                <a:latin typeface="Arial Black" pitchFamily="34" charset="0"/>
              </a:defRPr>
            </a:lvl1pPr>
          </a:lstStyle>
          <a:p>
            <a:fld id="{89A93721-A7E3-4E3B-BEAA-F100E0D8E961}" type="slidenum">
              <a:rPr lang="en-CA" smtClean="0"/>
              <a:pPr/>
              <a:t>‹#›</a:t>
            </a:fld>
            <a:endParaRPr lang="en-CA" dirty="0"/>
          </a:p>
        </p:txBody>
      </p:sp>
      <p:sp>
        <p:nvSpPr>
          <p:cNvPr id="8" name="Line 12"/>
          <p:cNvSpPr>
            <a:spLocks noChangeShapeType="1"/>
          </p:cNvSpPr>
          <p:nvPr>
            <p:custDataLst>
              <p:tags r:id="rId22"/>
            </p:custDataLst>
          </p:nvPr>
        </p:nvSpPr>
        <p:spPr bwMode="auto">
          <a:xfrm flipV="1">
            <a:off x="358775" y="6096000"/>
            <a:ext cx="8402638" cy="0"/>
          </a:xfrm>
          <a:prstGeom prst="line">
            <a:avLst/>
          </a:prstGeom>
          <a:noFill/>
          <a:ln w="12700">
            <a:solidFill>
              <a:srgbClr val="808D97"/>
            </a:solidFill>
            <a:round/>
            <a:headEnd/>
            <a:tailEnd/>
          </a:ln>
          <a:effectLst/>
        </p:spPr>
        <p:txBody>
          <a:bodyPr lIns="91360" tIns="45680" rIns="91360" bIns="45680"/>
          <a:lstStyle/>
          <a:p>
            <a:pPr eaLnBrk="0" hangingPunct="0">
              <a:spcBef>
                <a:spcPct val="50000"/>
              </a:spcBef>
              <a:buClr>
                <a:srgbClr val="7A9A01"/>
              </a:buClr>
              <a:buFont typeface="Wingdings" pitchFamily="2" charset="2"/>
              <a:buNone/>
              <a:defRPr/>
            </a:pPr>
            <a:endParaRPr lang="en-CA">
              <a:solidFill>
                <a:prstClr val="black"/>
              </a:solidFill>
            </a:endParaRPr>
          </a:p>
        </p:txBody>
      </p:sp>
      <p:sp>
        <p:nvSpPr>
          <p:cNvPr id="10" name="Line 16"/>
          <p:cNvSpPr>
            <a:spLocks noChangeShapeType="1"/>
          </p:cNvSpPr>
          <p:nvPr>
            <p:custDataLst>
              <p:tags r:id="rId23"/>
            </p:custDataLst>
          </p:nvPr>
        </p:nvSpPr>
        <p:spPr bwMode="auto">
          <a:xfrm>
            <a:off x="358775" y="917575"/>
            <a:ext cx="8402638" cy="0"/>
          </a:xfrm>
          <a:prstGeom prst="line">
            <a:avLst/>
          </a:prstGeom>
          <a:noFill/>
          <a:ln w="12700">
            <a:solidFill>
              <a:srgbClr val="808D97"/>
            </a:solidFill>
            <a:round/>
            <a:headEnd/>
            <a:tailEnd/>
          </a:ln>
          <a:effectLst/>
        </p:spPr>
        <p:txBody>
          <a:bodyPr lIns="91360" tIns="45680" rIns="91360" bIns="45680"/>
          <a:lstStyle/>
          <a:p>
            <a:pPr eaLnBrk="0" hangingPunct="0">
              <a:spcBef>
                <a:spcPct val="50000"/>
              </a:spcBef>
              <a:buClr>
                <a:srgbClr val="7A9A01"/>
              </a:buClr>
              <a:buFont typeface="Wingdings" pitchFamily="2" charset="2"/>
              <a:buNone/>
              <a:defRPr/>
            </a:pPr>
            <a:endParaRPr lang="en-CA">
              <a:solidFill>
                <a:prstClr val="black"/>
              </a:solidFill>
            </a:endParaRPr>
          </a:p>
        </p:txBody>
      </p:sp>
    </p:spTree>
    <p:extLst>
      <p:ext uri="{BB962C8B-B14F-4D97-AF65-F5344CB8AC3E}">
        <p14:creationId xmlns:p14="http://schemas.microsoft.com/office/powerpoint/2010/main" val="878389662"/>
      </p:ext>
    </p:extLst>
  </p:cSld>
  <p:clrMap bg1="lt1" tx1="dk1" bg2="lt2" tx2="dk2" accent1="accent1" accent2="accent2" accent3="accent3" accent4="accent4" accent5="accent5" accent6="accent6" hlink="hlink" folHlink="folHlink"/>
  <p:sldLayoutIdLst>
    <p:sldLayoutId id="2147484141" r:id="rId1"/>
    <p:sldLayoutId id="2147484142" r:id="rId2"/>
    <p:sldLayoutId id="2147484143" r:id="rId3"/>
    <p:sldLayoutId id="2147484144" r:id="rId4"/>
    <p:sldLayoutId id="2147484145" r:id="rId5"/>
    <p:sldLayoutId id="2147484146" r:id="rId6"/>
    <p:sldLayoutId id="2147484147" r:id="rId7"/>
    <p:sldLayoutId id="2147484148" r:id="rId8"/>
    <p:sldLayoutId id="2147484149" r:id="rId9"/>
    <p:sldLayoutId id="2147484150" r:id="rId10"/>
    <p:sldLayoutId id="2147484151" r:id="rId11"/>
    <p:sldLayoutId id="2147484152" r:id="rId12"/>
    <p:sldLayoutId id="2147484153" r:id="rId13"/>
  </p:sldLayoutIdLst>
  <p:timing>
    <p:tnLst>
      <p:par>
        <p:cTn id="1" dur="indefinite" restart="never" nodeType="tmRoot"/>
      </p:par>
    </p:tnLst>
  </p:timing>
  <p:hf hdr="0" dt="0"/>
  <p:txStyles>
    <p:titleStyle>
      <a:lvl1pPr algn="l" defTabSz="914400" rtl="0" eaLnBrk="1" latinLnBrk="0" hangingPunct="1">
        <a:spcBef>
          <a:spcPct val="0"/>
        </a:spcBef>
        <a:buNone/>
        <a:defRPr lang="en-CA" sz="2000" kern="1200" cap="none" baseline="0" noProof="0" dirty="0">
          <a:solidFill>
            <a:srgbClr val="8996A0"/>
          </a:solidFill>
          <a:latin typeface="Arial Black" pitchFamily="34" charset="0"/>
          <a:ea typeface="+mj-ea"/>
          <a:cs typeface="+mj-cs"/>
        </a:defRPr>
      </a:lvl1pPr>
    </p:titleStyle>
    <p:bodyStyle>
      <a:lvl1pPr marL="0" indent="0" algn="l" defTabSz="914400" rtl="0" eaLnBrk="1" latinLnBrk="0" hangingPunct="1">
        <a:lnSpc>
          <a:spcPct val="100000"/>
        </a:lnSpc>
        <a:spcBef>
          <a:spcPts val="600"/>
        </a:spcBef>
        <a:buFont typeface="Arial" pitchFamily="34" charset="0"/>
        <a:buNone/>
        <a:defRPr sz="1600" kern="1200">
          <a:solidFill>
            <a:schemeClr val="tx1"/>
          </a:solidFill>
          <a:latin typeface="+mn-lt"/>
          <a:ea typeface="+mn-ea"/>
          <a:cs typeface="+mn-cs"/>
        </a:defRPr>
      </a:lvl1pPr>
      <a:lvl2pPr marL="360000" indent="-144000" algn="l" defTabSz="914400" rtl="0" eaLnBrk="1" latinLnBrk="0" hangingPunct="1">
        <a:lnSpc>
          <a:spcPct val="100000"/>
        </a:lnSpc>
        <a:spcBef>
          <a:spcPts val="600"/>
        </a:spcBef>
        <a:buClr>
          <a:srgbClr val="8996A0"/>
        </a:buClr>
        <a:buFont typeface="Wingdings" pitchFamily="2" charset="2"/>
        <a:buChar char="§"/>
        <a:defRPr sz="1400" kern="1200">
          <a:solidFill>
            <a:schemeClr val="tx1"/>
          </a:solidFill>
          <a:latin typeface="+mn-lt"/>
          <a:ea typeface="+mn-ea"/>
          <a:cs typeface="+mn-cs"/>
        </a:defRPr>
      </a:lvl2pPr>
      <a:lvl3pPr marL="720000" indent="-144000" algn="l" defTabSz="914400" rtl="0" eaLnBrk="1" latinLnBrk="0" hangingPunct="1">
        <a:lnSpc>
          <a:spcPct val="100000"/>
        </a:lnSpc>
        <a:spcBef>
          <a:spcPts val="600"/>
        </a:spcBef>
        <a:buClr>
          <a:srgbClr val="8996A0"/>
        </a:buClr>
        <a:buFont typeface="Arial" pitchFamily="34" charset="0"/>
        <a:buChar char="–"/>
        <a:defRPr sz="1200" kern="1200">
          <a:solidFill>
            <a:schemeClr val="tx1"/>
          </a:solidFill>
          <a:latin typeface="+mn-lt"/>
          <a:ea typeface="+mn-ea"/>
          <a:cs typeface="+mn-cs"/>
        </a:defRPr>
      </a:lvl3pPr>
      <a:lvl4pPr marL="1080000" indent="-144000" algn="l" defTabSz="914400" rtl="0" eaLnBrk="1" latinLnBrk="0" hangingPunct="1">
        <a:lnSpc>
          <a:spcPct val="100000"/>
        </a:lnSpc>
        <a:spcBef>
          <a:spcPts val="600"/>
        </a:spcBef>
        <a:buClr>
          <a:srgbClr val="8996A0"/>
        </a:buClr>
        <a:buSzPct val="80000"/>
        <a:buFont typeface="Arial" pitchFamily="34" charset="0"/>
        <a:buChar char="&gt;"/>
        <a:defRPr sz="1200" kern="1200">
          <a:solidFill>
            <a:schemeClr val="tx1"/>
          </a:solidFill>
          <a:latin typeface="+mn-lt"/>
          <a:ea typeface="+mn-ea"/>
          <a:cs typeface="+mn-cs"/>
        </a:defRPr>
      </a:lvl4pPr>
      <a:lvl5pPr marL="2057400" indent="-228600" algn="l" defTabSz="914400" rtl="0" eaLnBrk="1" latinLnBrk="0" hangingPunct="1">
        <a:lnSpc>
          <a:spcPts val="1600"/>
        </a:lnSpc>
        <a:spcBef>
          <a:spcPts val="600"/>
        </a:spcBef>
        <a:buClr>
          <a:srgbClr val="8996A0"/>
        </a:buClr>
        <a:buFont typeface="Arial"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3" name="Object 12" hidden="1"/>
          <p:cNvGraphicFramePr>
            <a:graphicFrameLocks noChangeAspect="1"/>
          </p:cNvGraphicFramePr>
          <p:nvPr>
            <p:custDataLst>
              <p:tags r:id="rId16"/>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10949" name="think-cell Slide" r:id="rId24" imgW="360" imgH="360" progId="TCLayout.ActiveDocument.1">
                  <p:embed/>
                </p:oleObj>
              </mc:Choice>
              <mc:Fallback>
                <p:oleObj name="think-cell Slide" r:id="rId24" imgW="360" imgH="360" progId="TCLayout.ActiveDocument.1">
                  <p:embed/>
                  <p:pic>
                    <p:nvPicPr>
                      <p:cNvPr id="0" name=""/>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Espace réservé du titre 1"/>
          <p:cNvSpPr>
            <a:spLocks noGrp="1"/>
          </p:cNvSpPr>
          <p:nvPr>
            <p:ph type="title"/>
            <p:custDataLst>
              <p:tags r:id="rId17"/>
            </p:custDataLst>
          </p:nvPr>
        </p:nvSpPr>
        <p:spPr>
          <a:xfrm>
            <a:off x="350729" y="188640"/>
            <a:ext cx="8397735" cy="717944"/>
          </a:xfrm>
          <a:prstGeom prst="rect">
            <a:avLst/>
          </a:prstGeom>
        </p:spPr>
        <p:txBody>
          <a:bodyPr vert="horz" lIns="0" tIns="45720" rIns="91440" bIns="45720" rtlCol="0" anchor="t" anchorCtr="0">
            <a:noAutofit/>
          </a:bodyPr>
          <a:lstStyle/>
          <a:p>
            <a:r>
              <a:rPr lang="en-CA" noProof="0" dirty="0" smtClean="0"/>
              <a:t>Click to edit title</a:t>
            </a:r>
            <a:endParaRPr lang="en-CA" noProof="0" dirty="0"/>
          </a:p>
        </p:txBody>
      </p:sp>
      <p:sp>
        <p:nvSpPr>
          <p:cNvPr id="3" name="Espace réservé du texte 2"/>
          <p:cNvSpPr>
            <a:spLocks noGrp="1"/>
          </p:cNvSpPr>
          <p:nvPr>
            <p:ph type="body" idx="1"/>
            <p:custDataLst>
              <p:tags r:id="rId18"/>
            </p:custDataLst>
          </p:nvPr>
        </p:nvSpPr>
        <p:spPr>
          <a:xfrm>
            <a:off x="350729" y="1196752"/>
            <a:ext cx="8397735" cy="4752528"/>
          </a:xfrm>
          <a:prstGeom prst="rect">
            <a:avLst/>
          </a:prstGeom>
        </p:spPr>
        <p:txBody>
          <a:bodyPr vert="horz" lIns="0" tIns="45720" rIns="72000" bIns="45720" rtlCol="0">
            <a:normAutofit/>
          </a:body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a:p>
            <a:pPr lvl="0"/>
            <a:endParaRPr lang="en-CA" dirty="0" smtClean="0"/>
          </a:p>
          <a:p>
            <a:pPr lvl="0"/>
            <a:endParaRPr lang="en-CA" dirty="0" smtClean="0"/>
          </a:p>
          <a:p>
            <a:pPr lvl="3"/>
            <a:endParaRPr lang="en-CA" dirty="0" smtClean="0"/>
          </a:p>
        </p:txBody>
      </p:sp>
      <p:pic>
        <p:nvPicPr>
          <p:cNvPr id="4" name="Image 3"/>
          <p:cNvPicPr>
            <a:picLocks noChangeAspect="1"/>
          </p:cNvPicPr>
          <p:nvPr>
            <p:custDataLst>
              <p:tags r:id="rId19"/>
            </p:custDataLst>
          </p:nvPr>
        </p:nvPicPr>
        <p:blipFill>
          <a:blip r:embed="rId26" cstate="print">
            <a:extLst>
              <a:ext uri="{28A0092B-C50C-407E-A947-70E740481C1C}">
                <a14:useLocalDpi xmlns:a14="http://schemas.microsoft.com/office/drawing/2010/main" val="0"/>
              </a:ext>
            </a:extLst>
          </a:blip>
          <a:srcRect r="2355"/>
          <a:stretch>
            <a:fillRect/>
          </a:stretch>
        </p:blipFill>
        <p:spPr>
          <a:xfrm>
            <a:off x="6804248" y="6087353"/>
            <a:ext cx="2339752" cy="752400"/>
          </a:xfrm>
          <a:prstGeom prst="rect">
            <a:avLst/>
          </a:prstGeom>
        </p:spPr>
      </p:pic>
      <p:sp>
        <p:nvSpPr>
          <p:cNvPr id="9" name="Text Box 23"/>
          <p:cNvSpPr txBox="1">
            <a:spLocks noChangeArrowheads="1"/>
          </p:cNvSpPr>
          <p:nvPr>
            <p:custDataLst>
              <p:tags r:id="rId20"/>
            </p:custDataLst>
          </p:nvPr>
        </p:nvSpPr>
        <p:spPr bwMode="auto">
          <a:xfrm rot="16200000">
            <a:off x="7702189" y="3318829"/>
            <a:ext cx="2566408" cy="246221"/>
          </a:xfrm>
          <a:prstGeom prst="rect">
            <a:avLst/>
          </a:prstGeom>
          <a:noFill/>
          <a:ln w="12700" algn="ctr">
            <a:noFill/>
            <a:miter lim="800000"/>
            <a:headEnd/>
            <a:tailEnd/>
          </a:ln>
          <a:effectLst/>
        </p:spPr>
        <p:txBody>
          <a:bodyPr wrap="none" lIns="0" tIns="0" rIns="0" bIns="0">
            <a:spAutoFit/>
          </a:bodyPr>
          <a:lstStyle/>
          <a:p>
            <a:pPr algn="ctr" defTabSz="1300163" eaLnBrk="0" hangingPunct="0">
              <a:defRPr/>
            </a:pPr>
            <a:r>
              <a:rPr lang="en-CA" sz="800" dirty="0" smtClean="0">
                <a:solidFill>
                  <a:srgbClr val="A69F88"/>
                </a:solidFill>
              </a:rPr>
              <a:t>PRIVATE AND CONFIDENTIAL</a:t>
            </a:r>
          </a:p>
          <a:p>
            <a:pPr defTabSz="1300163" eaLnBrk="0" hangingPunct="0">
              <a:defRPr/>
            </a:pPr>
            <a:r>
              <a:rPr lang="en-CA" sz="800" dirty="0" smtClean="0">
                <a:solidFill>
                  <a:srgbClr val="A69F88"/>
                </a:solidFill>
              </a:rPr>
              <a:t>© </a:t>
            </a:r>
            <a:r>
              <a:rPr lang="en-CA" sz="800" dirty="0">
                <a:solidFill>
                  <a:srgbClr val="A69F88"/>
                </a:solidFill>
              </a:rPr>
              <a:t>Bombardier Inc. or its subsidiaries. All rights reserved.</a:t>
            </a:r>
          </a:p>
        </p:txBody>
      </p:sp>
      <p:sp>
        <p:nvSpPr>
          <p:cNvPr id="14" name="Espace réservé du numéro de diapositive 5"/>
          <p:cNvSpPr>
            <a:spLocks noGrp="1"/>
          </p:cNvSpPr>
          <p:nvPr>
            <p:ph type="sldNum" sz="quarter" idx="4"/>
            <p:custDataLst>
              <p:tags r:id="rId21"/>
            </p:custDataLst>
          </p:nvPr>
        </p:nvSpPr>
        <p:spPr>
          <a:xfrm>
            <a:off x="360040" y="6309320"/>
            <a:ext cx="323528" cy="360000"/>
          </a:xfrm>
          <a:prstGeom prst="rect">
            <a:avLst/>
          </a:prstGeom>
        </p:spPr>
        <p:txBody>
          <a:bodyPr lIns="0" anchor="ctr" anchorCtr="0"/>
          <a:lstStyle>
            <a:lvl1pPr algn="l">
              <a:defRPr sz="900">
                <a:solidFill>
                  <a:srgbClr val="8996A0"/>
                </a:solidFill>
                <a:latin typeface="Arial Black" pitchFamily="34" charset="0"/>
              </a:defRPr>
            </a:lvl1pPr>
          </a:lstStyle>
          <a:p>
            <a:fld id="{89A93721-A7E3-4E3B-BEAA-F100E0D8E961}" type="slidenum">
              <a:rPr lang="en-CA" smtClean="0"/>
              <a:pPr/>
              <a:t>‹#›</a:t>
            </a:fld>
            <a:endParaRPr lang="en-CA" dirty="0"/>
          </a:p>
        </p:txBody>
      </p:sp>
      <p:sp>
        <p:nvSpPr>
          <p:cNvPr id="8" name="Line 12"/>
          <p:cNvSpPr>
            <a:spLocks noChangeShapeType="1"/>
          </p:cNvSpPr>
          <p:nvPr>
            <p:custDataLst>
              <p:tags r:id="rId22"/>
            </p:custDataLst>
          </p:nvPr>
        </p:nvSpPr>
        <p:spPr bwMode="auto">
          <a:xfrm flipV="1">
            <a:off x="358775" y="6096000"/>
            <a:ext cx="8402638" cy="0"/>
          </a:xfrm>
          <a:prstGeom prst="line">
            <a:avLst/>
          </a:prstGeom>
          <a:noFill/>
          <a:ln w="12700">
            <a:solidFill>
              <a:srgbClr val="808D97"/>
            </a:solidFill>
            <a:round/>
            <a:headEnd/>
            <a:tailEnd/>
          </a:ln>
          <a:effectLst/>
        </p:spPr>
        <p:txBody>
          <a:bodyPr lIns="91360" tIns="45680" rIns="91360" bIns="45680"/>
          <a:lstStyle/>
          <a:p>
            <a:pPr eaLnBrk="0" hangingPunct="0">
              <a:spcBef>
                <a:spcPct val="50000"/>
              </a:spcBef>
              <a:buClr>
                <a:srgbClr val="7A9A01"/>
              </a:buClr>
              <a:buFont typeface="Wingdings" pitchFamily="2" charset="2"/>
              <a:buNone/>
              <a:defRPr/>
            </a:pPr>
            <a:endParaRPr lang="en-CA">
              <a:solidFill>
                <a:prstClr val="black"/>
              </a:solidFill>
            </a:endParaRPr>
          </a:p>
        </p:txBody>
      </p:sp>
      <p:sp>
        <p:nvSpPr>
          <p:cNvPr id="10" name="Line 16"/>
          <p:cNvSpPr>
            <a:spLocks noChangeShapeType="1"/>
          </p:cNvSpPr>
          <p:nvPr>
            <p:custDataLst>
              <p:tags r:id="rId23"/>
            </p:custDataLst>
          </p:nvPr>
        </p:nvSpPr>
        <p:spPr bwMode="auto">
          <a:xfrm>
            <a:off x="358775" y="917575"/>
            <a:ext cx="8402638" cy="0"/>
          </a:xfrm>
          <a:prstGeom prst="line">
            <a:avLst/>
          </a:prstGeom>
          <a:noFill/>
          <a:ln w="12700">
            <a:solidFill>
              <a:srgbClr val="808D97"/>
            </a:solidFill>
            <a:round/>
            <a:headEnd/>
            <a:tailEnd/>
          </a:ln>
          <a:effectLst/>
        </p:spPr>
        <p:txBody>
          <a:bodyPr lIns="91360" tIns="45680" rIns="91360" bIns="45680"/>
          <a:lstStyle/>
          <a:p>
            <a:pPr eaLnBrk="0" hangingPunct="0">
              <a:spcBef>
                <a:spcPct val="50000"/>
              </a:spcBef>
              <a:buClr>
                <a:srgbClr val="7A9A01"/>
              </a:buClr>
              <a:buFont typeface="Wingdings" pitchFamily="2" charset="2"/>
              <a:buNone/>
              <a:defRPr/>
            </a:pPr>
            <a:endParaRPr lang="en-CA">
              <a:solidFill>
                <a:prstClr val="black"/>
              </a:solidFill>
            </a:endParaRPr>
          </a:p>
        </p:txBody>
      </p:sp>
    </p:spTree>
    <p:extLst>
      <p:ext uri="{BB962C8B-B14F-4D97-AF65-F5344CB8AC3E}">
        <p14:creationId xmlns:p14="http://schemas.microsoft.com/office/powerpoint/2010/main" val="2224838800"/>
      </p:ext>
    </p:extLst>
  </p:cSld>
  <p:clrMap bg1="lt1" tx1="dk1" bg2="lt2" tx2="dk2" accent1="accent1" accent2="accent2" accent3="accent3" accent4="accent4" accent5="accent5" accent6="accent6" hlink="hlink" folHlink="folHlink"/>
  <p:sldLayoutIdLst>
    <p:sldLayoutId id="2147484155" r:id="rId1"/>
    <p:sldLayoutId id="2147484156" r:id="rId2"/>
    <p:sldLayoutId id="2147484157" r:id="rId3"/>
    <p:sldLayoutId id="2147484158" r:id="rId4"/>
    <p:sldLayoutId id="2147484159" r:id="rId5"/>
    <p:sldLayoutId id="2147484160" r:id="rId6"/>
    <p:sldLayoutId id="2147484161" r:id="rId7"/>
    <p:sldLayoutId id="2147484162" r:id="rId8"/>
    <p:sldLayoutId id="2147484163" r:id="rId9"/>
    <p:sldLayoutId id="2147484164" r:id="rId10"/>
    <p:sldLayoutId id="2147484165" r:id="rId11"/>
    <p:sldLayoutId id="2147484166" r:id="rId12"/>
    <p:sldLayoutId id="2147484167" r:id="rId13"/>
  </p:sldLayoutIdLst>
  <p:timing>
    <p:tnLst>
      <p:par>
        <p:cTn id="1" dur="indefinite" restart="never" nodeType="tmRoot"/>
      </p:par>
    </p:tnLst>
  </p:timing>
  <p:hf hdr="0" dt="0"/>
  <p:txStyles>
    <p:titleStyle>
      <a:lvl1pPr algn="l" defTabSz="914400" rtl="0" eaLnBrk="1" latinLnBrk="0" hangingPunct="1">
        <a:spcBef>
          <a:spcPct val="0"/>
        </a:spcBef>
        <a:buNone/>
        <a:defRPr lang="en-CA" sz="2000" kern="1200" cap="none" baseline="0" noProof="0" dirty="0">
          <a:solidFill>
            <a:srgbClr val="8996A0"/>
          </a:solidFill>
          <a:latin typeface="Arial Black" pitchFamily="34" charset="0"/>
          <a:ea typeface="+mj-ea"/>
          <a:cs typeface="+mj-cs"/>
        </a:defRPr>
      </a:lvl1pPr>
    </p:titleStyle>
    <p:bodyStyle>
      <a:lvl1pPr marL="0" indent="0" algn="l" defTabSz="914400" rtl="0" eaLnBrk="1" latinLnBrk="0" hangingPunct="1">
        <a:lnSpc>
          <a:spcPct val="100000"/>
        </a:lnSpc>
        <a:spcBef>
          <a:spcPts val="600"/>
        </a:spcBef>
        <a:buFont typeface="Arial" pitchFamily="34" charset="0"/>
        <a:buNone/>
        <a:defRPr sz="1600" kern="1200">
          <a:solidFill>
            <a:schemeClr val="tx1"/>
          </a:solidFill>
          <a:latin typeface="+mn-lt"/>
          <a:ea typeface="+mn-ea"/>
          <a:cs typeface="+mn-cs"/>
        </a:defRPr>
      </a:lvl1pPr>
      <a:lvl2pPr marL="360000" indent="-144000" algn="l" defTabSz="914400" rtl="0" eaLnBrk="1" latinLnBrk="0" hangingPunct="1">
        <a:lnSpc>
          <a:spcPct val="100000"/>
        </a:lnSpc>
        <a:spcBef>
          <a:spcPts val="600"/>
        </a:spcBef>
        <a:buClr>
          <a:srgbClr val="8996A0"/>
        </a:buClr>
        <a:buFont typeface="Wingdings" pitchFamily="2" charset="2"/>
        <a:buChar char="§"/>
        <a:defRPr sz="1400" kern="1200">
          <a:solidFill>
            <a:schemeClr val="tx1"/>
          </a:solidFill>
          <a:latin typeface="+mn-lt"/>
          <a:ea typeface="+mn-ea"/>
          <a:cs typeface="+mn-cs"/>
        </a:defRPr>
      </a:lvl2pPr>
      <a:lvl3pPr marL="720000" indent="-144000" algn="l" defTabSz="914400" rtl="0" eaLnBrk="1" latinLnBrk="0" hangingPunct="1">
        <a:lnSpc>
          <a:spcPct val="100000"/>
        </a:lnSpc>
        <a:spcBef>
          <a:spcPts val="600"/>
        </a:spcBef>
        <a:buClr>
          <a:srgbClr val="8996A0"/>
        </a:buClr>
        <a:buFont typeface="Arial" pitchFamily="34" charset="0"/>
        <a:buChar char="–"/>
        <a:defRPr sz="1200" kern="1200">
          <a:solidFill>
            <a:schemeClr val="tx1"/>
          </a:solidFill>
          <a:latin typeface="+mn-lt"/>
          <a:ea typeface="+mn-ea"/>
          <a:cs typeface="+mn-cs"/>
        </a:defRPr>
      </a:lvl3pPr>
      <a:lvl4pPr marL="1080000" indent="-144000" algn="l" defTabSz="914400" rtl="0" eaLnBrk="1" latinLnBrk="0" hangingPunct="1">
        <a:lnSpc>
          <a:spcPct val="100000"/>
        </a:lnSpc>
        <a:spcBef>
          <a:spcPts val="600"/>
        </a:spcBef>
        <a:buClr>
          <a:srgbClr val="8996A0"/>
        </a:buClr>
        <a:buSzPct val="80000"/>
        <a:buFont typeface="Arial" pitchFamily="34" charset="0"/>
        <a:buChar char="&gt;"/>
        <a:defRPr sz="1200" kern="1200">
          <a:solidFill>
            <a:schemeClr val="tx1"/>
          </a:solidFill>
          <a:latin typeface="+mn-lt"/>
          <a:ea typeface="+mn-ea"/>
          <a:cs typeface="+mn-cs"/>
        </a:defRPr>
      </a:lvl4pPr>
      <a:lvl5pPr marL="2057400" indent="-228600" algn="l" defTabSz="914400" rtl="0" eaLnBrk="1" latinLnBrk="0" hangingPunct="1">
        <a:lnSpc>
          <a:spcPts val="1600"/>
        </a:lnSpc>
        <a:spcBef>
          <a:spcPts val="600"/>
        </a:spcBef>
        <a:buClr>
          <a:srgbClr val="8996A0"/>
        </a:buClr>
        <a:buFont typeface="Arial"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3" name="Object 12" hidden="1"/>
          <p:cNvGraphicFramePr>
            <a:graphicFrameLocks noChangeAspect="1"/>
          </p:cNvGraphicFramePr>
          <p:nvPr>
            <p:custDataLst>
              <p:tags r:id="rId21"/>
            </p:custDataLst>
            <p:extLst>
              <p:ext uri="{D42A27DB-BD31-4B8C-83A1-F6EECF244321}">
                <p14:modId xmlns:p14="http://schemas.microsoft.com/office/powerpoint/2010/main" val="174159137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6161" name="think-cell Slide" r:id="rId22" imgW="360" imgH="360" progId="TCLayout.ActiveDocument.1">
                  <p:embed/>
                </p:oleObj>
              </mc:Choice>
              <mc:Fallback>
                <p:oleObj name="think-cell Slide" r:id="rId22" imgW="360" imgH="360" progId="TCLayout.ActiveDocument.1">
                  <p:embed/>
                  <p:pic>
                    <p:nvPicPr>
                      <p:cNvPr id="0" name=""/>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Espace réservé du titre 1"/>
          <p:cNvSpPr>
            <a:spLocks noGrp="1"/>
          </p:cNvSpPr>
          <p:nvPr>
            <p:ph type="title"/>
          </p:nvPr>
        </p:nvSpPr>
        <p:spPr>
          <a:xfrm>
            <a:off x="350729" y="188640"/>
            <a:ext cx="8397735" cy="717944"/>
          </a:xfrm>
          <a:prstGeom prst="rect">
            <a:avLst/>
          </a:prstGeom>
        </p:spPr>
        <p:txBody>
          <a:bodyPr vert="horz" lIns="0" tIns="45720" rIns="91440" bIns="45720" rtlCol="0" anchor="t" anchorCtr="0">
            <a:noAutofit/>
          </a:bodyPr>
          <a:lstStyle/>
          <a:p>
            <a:r>
              <a:rPr lang="en-CA" noProof="0" dirty="0" smtClean="0"/>
              <a:t>Click to edit title</a:t>
            </a:r>
            <a:endParaRPr lang="en-CA" noProof="0" dirty="0"/>
          </a:p>
        </p:txBody>
      </p:sp>
      <p:sp>
        <p:nvSpPr>
          <p:cNvPr id="3" name="Espace réservé du texte 2"/>
          <p:cNvSpPr>
            <a:spLocks noGrp="1"/>
          </p:cNvSpPr>
          <p:nvPr>
            <p:ph type="body" idx="1"/>
          </p:nvPr>
        </p:nvSpPr>
        <p:spPr>
          <a:xfrm>
            <a:off x="350729" y="1196752"/>
            <a:ext cx="8397735" cy="4752528"/>
          </a:xfrm>
          <a:prstGeom prst="rect">
            <a:avLst/>
          </a:prstGeom>
        </p:spPr>
        <p:txBody>
          <a:bodyPr vert="horz" lIns="0" tIns="45720" rIns="72000" bIns="45720" rtlCol="0">
            <a:normAutofit/>
          </a:body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a:p>
            <a:pPr lvl="0"/>
            <a:endParaRPr lang="en-CA" dirty="0" smtClean="0"/>
          </a:p>
          <a:p>
            <a:pPr lvl="0"/>
            <a:endParaRPr lang="en-CA" dirty="0" smtClean="0"/>
          </a:p>
          <a:p>
            <a:pPr lvl="3"/>
            <a:endParaRPr lang="en-CA" dirty="0" smtClean="0"/>
          </a:p>
        </p:txBody>
      </p:sp>
      <p:sp>
        <p:nvSpPr>
          <p:cNvPr id="14" name="Espace réservé du numéro de diapositive 5"/>
          <p:cNvSpPr>
            <a:spLocks noGrp="1"/>
          </p:cNvSpPr>
          <p:nvPr>
            <p:ph type="sldNum" sz="quarter" idx="4"/>
          </p:nvPr>
        </p:nvSpPr>
        <p:spPr>
          <a:xfrm>
            <a:off x="360040" y="6309320"/>
            <a:ext cx="323528" cy="360000"/>
          </a:xfrm>
          <a:prstGeom prst="rect">
            <a:avLst/>
          </a:prstGeom>
        </p:spPr>
        <p:txBody>
          <a:bodyPr lIns="0" anchor="ctr" anchorCtr="0"/>
          <a:lstStyle>
            <a:lvl1pPr algn="l">
              <a:defRPr sz="900">
                <a:solidFill>
                  <a:srgbClr val="8996A0"/>
                </a:solidFill>
                <a:latin typeface="Arial Black" pitchFamily="34" charset="0"/>
              </a:defRPr>
            </a:lvl1pPr>
          </a:lstStyle>
          <a:p>
            <a:fld id="{89A93721-A7E3-4E3B-BEAA-F100E0D8E961}" type="slidenum">
              <a:rPr lang="en-CA" smtClean="0"/>
              <a:pPr/>
              <a:t>‹#›</a:t>
            </a:fld>
            <a:endParaRPr lang="en-CA" dirty="0"/>
          </a:p>
        </p:txBody>
      </p:sp>
      <p:sp>
        <p:nvSpPr>
          <p:cNvPr id="8" name="Line 12"/>
          <p:cNvSpPr>
            <a:spLocks noChangeShapeType="1"/>
          </p:cNvSpPr>
          <p:nvPr/>
        </p:nvSpPr>
        <p:spPr bwMode="auto">
          <a:xfrm flipV="1">
            <a:off x="358775" y="6096000"/>
            <a:ext cx="8402638" cy="0"/>
          </a:xfrm>
          <a:prstGeom prst="line">
            <a:avLst/>
          </a:prstGeom>
          <a:noFill/>
          <a:ln w="12700">
            <a:solidFill>
              <a:srgbClr val="808D97"/>
            </a:solidFill>
            <a:round/>
            <a:headEnd/>
            <a:tailEnd/>
          </a:ln>
          <a:effectLst/>
        </p:spPr>
        <p:txBody>
          <a:bodyPr lIns="91360" tIns="45680" rIns="91360" bIns="45680"/>
          <a:lstStyle/>
          <a:p>
            <a:pPr eaLnBrk="0" hangingPunct="0">
              <a:spcBef>
                <a:spcPct val="50000"/>
              </a:spcBef>
              <a:buClr>
                <a:srgbClr val="7A9A01"/>
              </a:buClr>
              <a:buFont typeface="Wingdings" pitchFamily="2" charset="2"/>
              <a:buNone/>
              <a:defRPr/>
            </a:pPr>
            <a:endParaRPr lang="en-CA">
              <a:solidFill>
                <a:prstClr val="black"/>
              </a:solidFill>
            </a:endParaRPr>
          </a:p>
        </p:txBody>
      </p:sp>
      <p:sp>
        <p:nvSpPr>
          <p:cNvPr id="10" name="Line 16"/>
          <p:cNvSpPr>
            <a:spLocks noChangeShapeType="1"/>
          </p:cNvSpPr>
          <p:nvPr/>
        </p:nvSpPr>
        <p:spPr bwMode="auto">
          <a:xfrm>
            <a:off x="358775" y="917575"/>
            <a:ext cx="8402638" cy="0"/>
          </a:xfrm>
          <a:prstGeom prst="line">
            <a:avLst/>
          </a:prstGeom>
          <a:noFill/>
          <a:ln w="12700">
            <a:solidFill>
              <a:srgbClr val="808D97"/>
            </a:solidFill>
            <a:round/>
            <a:headEnd/>
            <a:tailEnd/>
          </a:ln>
          <a:effectLst/>
        </p:spPr>
        <p:txBody>
          <a:bodyPr lIns="91360" tIns="45680" rIns="91360" bIns="45680"/>
          <a:lstStyle/>
          <a:p>
            <a:pPr eaLnBrk="0" hangingPunct="0">
              <a:spcBef>
                <a:spcPct val="50000"/>
              </a:spcBef>
              <a:buClr>
                <a:srgbClr val="7A9A01"/>
              </a:buClr>
              <a:buFont typeface="Wingdings" pitchFamily="2" charset="2"/>
              <a:buNone/>
              <a:defRPr/>
            </a:pPr>
            <a:endParaRPr lang="en-CA">
              <a:solidFill>
                <a:prstClr val="black"/>
              </a:solidFill>
            </a:endParaRPr>
          </a:p>
        </p:txBody>
      </p:sp>
      <p:pic>
        <p:nvPicPr>
          <p:cNvPr id="9" name="Image 10"/>
          <p:cNvPicPr>
            <a:picLocks noChangeAspect="1"/>
          </p:cNvPicPr>
          <p:nvPr userDrawn="1"/>
        </p:nvPicPr>
        <p:blipFill rotWithShape="1">
          <a:blip r:embed="rId24"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354023068"/>
      </p:ext>
    </p:extLst>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 id="2147483815" r:id="rId10"/>
    <p:sldLayoutId id="2147483816" r:id="rId11"/>
    <p:sldLayoutId id="2147483817" r:id="rId12"/>
    <p:sldLayoutId id="2147483818" r:id="rId13"/>
    <p:sldLayoutId id="2147483819" r:id="rId14"/>
    <p:sldLayoutId id="2147483820" r:id="rId15"/>
    <p:sldLayoutId id="2147483821" r:id="rId16"/>
    <p:sldLayoutId id="2147483822" r:id="rId17"/>
    <p:sldLayoutId id="2147483823" r:id="rId18"/>
  </p:sldLayoutIdLst>
  <p:timing>
    <p:tnLst>
      <p:par>
        <p:cTn id="1" dur="indefinite" restart="never" nodeType="tmRoot"/>
      </p:par>
    </p:tnLst>
  </p:timing>
  <p:hf hdr="0" dt="0"/>
  <p:txStyles>
    <p:titleStyle>
      <a:lvl1pPr algn="l" defTabSz="914400" rtl="0" eaLnBrk="1" latinLnBrk="0" hangingPunct="1">
        <a:spcBef>
          <a:spcPct val="0"/>
        </a:spcBef>
        <a:buNone/>
        <a:defRPr lang="en-CA" sz="2000" kern="1200" cap="none" baseline="0" noProof="0" dirty="0">
          <a:solidFill>
            <a:srgbClr val="8996A0"/>
          </a:solidFill>
          <a:latin typeface="Arial Black" pitchFamily="34" charset="0"/>
          <a:ea typeface="+mj-ea"/>
          <a:cs typeface="+mj-cs"/>
        </a:defRPr>
      </a:lvl1pPr>
    </p:titleStyle>
    <p:bodyStyle>
      <a:lvl1pPr marL="0" indent="0" algn="l" defTabSz="914400" rtl="0" eaLnBrk="1" latinLnBrk="0" hangingPunct="1">
        <a:lnSpc>
          <a:spcPct val="100000"/>
        </a:lnSpc>
        <a:spcBef>
          <a:spcPts val="600"/>
        </a:spcBef>
        <a:buFont typeface="Arial" pitchFamily="34" charset="0"/>
        <a:buNone/>
        <a:defRPr sz="1600" kern="1200">
          <a:solidFill>
            <a:schemeClr val="tx1"/>
          </a:solidFill>
          <a:latin typeface="+mn-lt"/>
          <a:ea typeface="+mn-ea"/>
          <a:cs typeface="+mn-cs"/>
        </a:defRPr>
      </a:lvl1pPr>
      <a:lvl2pPr marL="360000" indent="-144000" algn="l" defTabSz="914400" rtl="0" eaLnBrk="1" latinLnBrk="0" hangingPunct="1">
        <a:lnSpc>
          <a:spcPct val="100000"/>
        </a:lnSpc>
        <a:spcBef>
          <a:spcPts val="600"/>
        </a:spcBef>
        <a:buClr>
          <a:srgbClr val="8996A0"/>
        </a:buClr>
        <a:buFont typeface="Wingdings" pitchFamily="2" charset="2"/>
        <a:buChar char="§"/>
        <a:defRPr sz="1400" kern="1200">
          <a:solidFill>
            <a:schemeClr val="tx1"/>
          </a:solidFill>
          <a:latin typeface="+mn-lt"/>
          <a:ea typeface="+mn-ea"/>
          <a:cs typeface="+mn-cs"/>
        </a:defRPr>
      </a:lvl2pPr>
      <a:lvl3pPr marL="720000" indent="-144000" algn="l" defTabSz="914400" rtl="0" eaLnBrk="1" latinLnBrk="0" hangingPunct="1">
        <a:lnSpc>
          <a:spcPct val="100000"/>
        </a:lnSpc>
        <a:spcBef>
          <a:spcPts val="600"/>
        </a:spcBef>
        <a:buClr>
          <a:srgbClr val="8996A0"/>
        </a:buClr>
        <a:buFont typeface="Arial" pitchFamily="34" charset="0"/>
        <a:buChar char="–"/>
        <a:defRPr sz="1200" kern="1200">
          <a:solidFill>
            <a:schemeClr val="tx1"/>
          </a:solidFill>
          <a:latin typeface="+mn-lt"/>
          <a:ea typeface="+mn-ea"/>
          <a:cs typeface="+mn-cs"/>
        </a:defRPr>
      </a:lvl3pPr>
      <a:lvl4pPr marL="1080000" indent="-144000" algn="l" defTabSz="914400" rtl="0" eaLnBrk="1" latinLnBrk="0" hangingPunct="1">
        <a:lnSpc>
          <a:spcPct val="100000"/>
        </a:lnSpc>
        <a:spcBef>
          <a:spcPts val="600"/>
        </a:spcBef>
        <a:buClr>
          <a:srgbClr val="8996A0"/>
        </a:buClr>
        <a:buSzPct val="80000"/>
        <a:buFont typeface="Arial" pitchFamily="34" charset="0"/>
        <a:buChar char="&gt;"/>
        <a:defRPr sz="1200" kern="1200">
          <a:solidFill>
            <a:schemeClr val="tx1"/>
          </a:solidFill>
          <a:latin typeface="+mn-lt"/>
          <a:ea typeface="+mn-ea"/>
          <a:cs typeface="+mn-cs"/>
        </a:defRPr>
      </a:lvl4pPr>
      <a:lvl5pPr marL="2057400" indent="-228600" algn="l" defTabSz="914400" rtl="0" eaLnBrk="1" latinLnBrk="0" hangingPunct="1">
        <a:lnSpc>
          <a:spcPts val="1600"/>
        </a:lnSpc>
        <a:spcBef>
          <a:spcPts val="600"/>
        </a:spcBef>
        <a:buClr>
          <a:srgbClr val="8996A0"/>
        </a:buClr>
        <a:buFont typeface="Arial"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3" name="Object 12" hidden="1"/>
          <p:cNvGraphicFramePr>
            <a:graphicFrameLocks noChangeAspect="1"/>
          </p:cNvGraphicFramePr>
          <p:nvPr>
            <p:custDataLst>
              <p:tags r:id="rId21"/>
            </p:custDataLst>
            <p:extLst>
              <p:ext uri="{D42A27DB-BD31-4B8C-83A1-F6EECF244321}">
                <p14:modId xmlns:p14="http://schemas.microsoft.com/office/powerpoint/2010/main" val="428387175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3330" name="think-cell Slide" r:id="rId22" imgW="360" imgH="360" progId="TCLayout.ActiveDocument.1">
                  <p:embed/>
                </p:oleObj>
              </mc:Choice>
              <mc:Fallback>
                <p:oleObj name="think-cell Slide" r:id="rId22" imgW="360" imgH="360" progId="TCLayout.ActiveDocument.1">
                  <p:embed/>
                  <p:pic>
                    <p:nvPicPr>
                      <p:cNvPr id="0" name=""/>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Espace réservé du titre 1"/>
          <p:cNvSpPr>
            <a:spLocks noGrp="1"/>
          </p:cNvSpPr>
          <p:nvPr>
            <p:ph type="title"/>
          </p:nvPr>
        </p:nvSpPr>
        <p:spPr>
          <a:xfrm>
            <a:off x="350729" y="188640"/>
            <a:ext cx="8397735" cy="717944"/>
          </a:xfrm>
          <a:prstGeom prst="rect">
            <a:avLst/>
          </a:prstGeom>
        </p:spPr>
        <p:txBody>
          <a:bodyPr vert="horz" lIns="0" tIns="45720" rIns="91440" bIns="45720" rtlCol="0" anchor="t" anchorCtr="0">
            <a:noAutofit/>
          </a:bodyPr>
          <a:lstStyle/>
          <a:p>
            <a:r>
              <a:rPr lang="en-CA" noProof="0" dirty="0" smtClean="0"/>
              <a:t>Click to edit title</a:t>
            </a:r>
            <a:endParaRPr lang="en-CA" noProof="0" dirty="0"/>
          </a:p>
        </p:txBody>
      </p:sp>
      <p:sp>
        <p:nvSpPr>
          <p:cNvPr id="3" name="Espace réservé du texte 2"/>
          <p:cNvSpPr>
            <a:spLocks noGrp="1"/>
          </p:cNvSpPr>
          <p:nvPr>
            <p:ph type="body" idx="1"/>
          </p:nvPr>
        </p:nvSpPr>
        <p:spPr>
          <a:xfrm>
            <a:off x="350729" y="1196752"/>
            <a:ext cx="8397735" cy="4752528"/>
          </a:xfrm>
          <a:prstGeom prst="rect">
            <a:avLst/>
          </a:prstGeom>
        </p:spPr>
        <p:txBody>
          <a:bodyPr vert="horz" lIns="0" tIns="45720" rIns="72000" bIns="45720" rtlCol="0">
            <a:normAutofit/>
          </a:body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a:p>
            <a:pPr lvl="0"/>
            <a:endParaRPr lang="en-CA" dirty="0" smtClean="0"/>
          </a:p>
          <a:p>
            <a:pPr lvl="0"/>
            <a:endParaRPr lang="en-CA" dirty="0" smtClean="0"/>
          </a:p>
          <a:p>
            <a:pPr lvl="3"/>
            <a:endParaRPr lang="en-CA" dirty="0" smtClean="0"/>
          </a:p>
        </p:txBody>
      </p:sp>
      <p:sp>
        <p:nvSpPr>
          <p:cNvPr id="14" name="Espace réservé du numéro de diapositive 5"/>
          <p:cNvSpPr>
            <a:spLocks noGrp="1"/>
          </p:cNvSpPr>
          <p:nvPr>
            <p:ph type="sldNum" sz="quarter" idx="4"/>
          </p:nvPr>
        </p:nvSpPr>
        <p:spPr>
          <a:xfrm>
            <a:off x="360040" y="6309320"/>
            <a:ext cx="323528" cy="360000"/>
          </a:xfrm>
          <a:prstGeom prst="rect">
            <a:avLst/>
          </a:prstGeom>
        </p:spPr>
        <p:txBody>
          <a:bodyPr lIns="0" anchor="ctr" anchorCtr="0"/>
          <a:lstStyle>
            <a:lvl1pPr algn="l">
              <a:defRPr sz="900">
                <a:solidFill>
                  <a:srgbClr val="8996A0"/>
                </a:solidFill>
                <a:latin typeface="Arial Black" pitchFamily="34" charset="0"/>
              </a:defRPr>
            </a:lvl1pPr>
          </a:lstStyle>
          <a:p>
            <a:fld id="{89A93721-A7E3-4E3B-BEAA-F100E0D8E961}" type="slidenum">
              <a:rPr lang="en-CA" smtClean="0"/>
              <a:pPr/>
              <a:t>‹#›</a:t>
            </a:fld>
            <a:endParaRPr lang="en-CA" dirty="0"/>
          </a:p>
        </p:txBody>
      </p:sp>
      <p:sp>
        <p:nvSpPr>
          <p:cNvPr id="8" name="Line 12"/>
          <p:cNvSpPr>
            <a:spLocks noChangeShapeType="1"/>
          </p:cNvSpPr>
          <p:nvPr/>
        </p:nvSpPr>
        <p:spPr bwMode="auto">
          <a:xfrm flipV="1">
            <a:off x="358775" y="6096000"/>
            <a:ext cx="8402638" cy="0"/>
          </a:xfrm>
          <a:prstGeom prst="line">
            <a:avLst/>
          </a:prstGeom>
          <a:noFill/>
          <a:ln w="12700">
            <a:solidFill>
              <a:srgbClr val="808D97"/>
            </a:solidFill>
            <a:round/>
            <a:headEnd/>
            <a:tailEnd/>
          </a:ln>
          <a:effectLst/>
        </p:spPr>
        <p:txBody>
          <a:bodyPr lIns="91360" tIns="45680" rIns="91360" bIns="45680"/>
          <a:lstStyle/>
          <a:p>
            <a:pPr eaLnBrk="0" hangingPunct="0">
              <a:spcBef>
                <a:spcPct val="50000"/>
              </a:spcBef>
              <a:buClr>
                <a:srgbClr val="7A9A01"/>
              </a:buClr>
              <a:buFont typeface="Wingdings" pitchFamily="2" charset="2"/>
              <a:buNone/>
              <a:defRPr/>
            </a:pPr>
            <a:endParaRPr lang="en-CA">
              <a:solidFill>
                <a:prstClr val="black"/>
              </a:solidFill>
            </a:endParaRPr>
          </a:p>
        </p:txBody>
      </p:sp>
      <p:sp>
        <p:nvSpPr>
          <p:cNvPr id="10" name="Line 16"/>
          <p:cNvSpPr>
            <a:spLocks noChangeShapeType="1"/>
          </p:cNvSpPr>
          <p:nvPr/>
        </p:nvSpPr>
        <p:spPr bwMode="auto">
          <a:xfrm>
            <a:off x="358775" y="917575"/>
            <a:ext cx="8402638" cy="0"/>
          </a:xfrm>
          <a:prstGeom prst="line">
            <a:avLst/>
          </a:prstGeom>
          <a:noFill/>
          <a:ln w="12700">
            <a:solidFill>
              <a:srgbClr val="808D97"/>
            </a:solidFill>
            <a:round/>
            <a:headEnd/>
            <a:tailEnd/>
          </a:ln>
          <a:effectLst/>
        </p:spPr>
        <p:txBody>
          <a:bodyPr lIns="91360" tIns="45680" rIns="91360" bIns="45680"/>
          <a:lstStyle/>
          <a:p>
            <a:pPr eaLnBrk="0" hangingPunct="0">
              <a:spcBef>
                <a:spcPct val="50000"/>
              </a:spcBef>
              <a:buClr>
                <a:srgbClr val="7A9A01"/>
              </a:buClr>
              <a:buFont typeface="Wingdings" pitchFamily="2" charset="2"/>
              <a:buNone/>
              <a:defRPr/>
            </a:pPr>
            <a:endParaRPr lang="en-CA">
              <a:solidFill>
                <a:prstClr val="black"/>
              </a:solidFill>
            </a:endParaRPr>
          </a:p>
        </p:txBody>
      </p:sp>
      <p:pic>
        <p:nvPicPr>
          <p:cNvPr id="9" name="Image 10"/>
          <p:cNvPicPr>
            <a:picLocks noChangeAspect="1"/>
          </p:cNvPicPr>
          <p:nvPr userDrawn="1"/>
        </p:nvPicPr>
        <p:blipFill rotWithShape="1">
          <a:blip r:embed="rId24"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692009597"/>
      </p:ext>
    </p:extLst>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 id="2147483836" r:id="rId12"/>
    <p:sldLayoutId id="2147483837" r:id="rId13"/>
    <p:sldLayoutId id="2147483838" r:id="rId14"/>
    <p:sldLayoutId id="2147483839" r:id="rId15"/>
    <p:sldLayoutId id="2147483840" r:id="rId16"/>
    <p:sldLayoutId id="2147483841" r:id="rId17"/>
    <p:sldLayoutId id="2147483842" r:id="rId18"/>
  </p:sldLayoutIdLst>
  <p:timing>
    <p:tnLst>
      <p:par>
        <p:cTn id="1" dur="indefinite" restart="never" nodeType="tmRoot"/>
      </p:par>
    </p:tnLst>
  </p:timing>
  <p:hf hdr="0" dt="0"/>
  <p:txStyles>
    <p:titleStyle>
      <a:lvl1pPr algn="l" defTabSz="914400" rtl="0" eaLnBrk="1" latinLnBrk="0" hangingPunct="1">
        <a:spcBef>
          <a:spcPct val="0"/>
        </a:spcBef>
        <a:buNone/>
        <a:defRPr lang="en-CA" sz="2000" kern="1200" cap="none" baseline="0" noProof="0" dirty="0">
          <a:solidFill>
            <a:srgbClr val="8996A0"/>
          </a:solidFill>
          <a:latin typeface="Arial Black" pitchFamily="34" charset="0"/>
          <a:ea typeface="+mj-ea"/>
          <a:cs typeface="+mj-cs"/>
        </a:defRPr>
      </a:lvl1pPr>
    </p:titleStyle>
    <p:bodyStyle>
      <a:lvl1pPr marL="0" indent="0" algn="l" defTabSz="914400" rtl="0" eaLnBrk="1" latinLnBrk="0" hangingPunct="1">
        <a:lnSpc>
          <a:spcPct val="100000"/>
        </a:lnSpc>
        <a:spcBef>
          <a:spcPts val="600"/>
        </a:spcBef>
        <a:buFont typeface="Arial" pitchFamily="34" charset="0"/>
        <a:buNone/>
        <a:defRPr sz="1600" kern="1200">
          <a:solidFill>
            <a:schemeClr val="tx1"/>
          </a:solidFill>
          <a:latin typeface="+mn-lt"/>
          <a:ea typeface="+mn-ea"/>
          <a:cs typeface="+mn-cs"/>
        </a:defRPr>
      </a:lvl1pPr>
      <a:lvl2pPr marL="360000" indent="-144000" algn="l" defTabSz="914400" rtl="0" eaLnBrk="1" latinLnBrk="0" hangingPunct="1">
        <a:lnSpc>
          <a:spcPct val="100000"/>
        </a:lnSpc>
        <a:spcBef>
          <a:spcPts val="600"/>
        </a:spcBef>
        <a:buClr>
          <a:srgbClr val="8996A0"/>
        </a:buClr>
        <a:buFont typeface="Wingdings" pitchFamily="2" charset="2"/>
        <a:buChar char="§"/>
        <a:defRPr sz="1400" kern="1200">
          <a:solidFill>
            <a:schemeClr val="tx1"/>
          </a:solidFill>
          <a:latin typeface="+mn-lt"/>
          <a:ea typeface="+mn-ea"/>
          <a:cs typeface="+mn-cs"/>
        </a:defRPr>
      </a:lvl2pPr>
      <a:lvl3pPr marL="720000" indent="-144000" algn="l" defTabSz="914400" rtl="0" eaLnBrk="1" latinLnBrk="0" hangingPunct="1">
        <a:lnSpc>
          <a:spcPct val="100000"/>
        </a:lnSpc>
        <a:spcBef>
          <a:spcPts val="600"/>
        </a:spcBef>
        <a:buClr>
          <a:srgbClr val="8996A0"/>
        </a:buClr>
        <a:buFont typeface="Arial" pitchFamily="34" charset="0"/>
        <a:buChar char="–"/>
        <a:defRPr sz="1200" kern="1200">
          <a:solidFill>
            <a:schemeClr val="tx1"/>
          </a:solidFill>
          <a:latin typeface="+mn-lt"/>
          <a:ea typeface="+mn-ea"/>
          <a:cs typeface="+mn-cs"/>
        </a:defRPr>
      </a:lvl3pPr>
      <a:lvl4pPr marL="1080000" indent="-144000" algn="l" defTabSz="914400" rtl="0" eaLnBrk="1" latinLnBrk="0" hangingPunct="1">
        <a:lnSpc>
          <a:spcPct val="100000"/>
        </a:lnSpc>
        <a:spcBef>
          <a:spcPts val="600"/>
        </a:spcBef>
        <a:buClr>
          <a:srgbClr val="8996A0"/>
        </a:buClr>
        <a:buSzPct val="80000"/>
        <a:buFont typeface="Arial" pitchFamily="34" charset="0"/>
        <a:buChar char="&gt;"/>
        <a:defRPr sz="1200" kern="1200">
          <a:solidFill>
            <a:schemeClr val="tx1"/>
          </a:solidFill>
          <a:latin typeface="+mn-lt"/>
          <a:ea typeface="+mn-ea"/>
          <a:cs typeface="+mn-cs"/>
        </a:defRPr>
      </a:lvl4pPr>
      <a:lvl5pPr marL="2057400" indent="-228600" algn="l" defTabSz="914400" rtl="0" eaLnBrk="1" latinLnBrk="0" hangingPunct="1">
        <a:lnSpc>
          <a:spcPts val="1600"/>
        </a:lnSpc>
        <a:spcBef>
          <a:spcPts val="600"/>
        </a:spcBef>
        <a:buClr>
          <a:srgbClr val="8996A0"/>
        </a:buClr>
        <a:buFont typeface="Arial"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3" name="Object 12" hidden="1"/>
          <p:cNvGraphicFramePr>
            <a:graphicFrameLocks noChangeAspect="1"/>
          </p:cNvGraphicFramePr>
          <p:nvPr>
            <p:custDataLst>
              <p:tags r:id="rId21"/>
            </p:custDataLst>
            <p:extLst>
              <p:ext uri="{D42A27DB-BD31-4B8C-83A1-F6EECF244321}">
                <p14:modId xmlns:p14="http://schemas.microsoft.com/office/powerpoint/2010/main" val="135377920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0498" name="think-cell Slide" r:id="rId22" imgW="360" imgH="360" progId="TCLayout.ActiveDocument.1">
                  <p:embed/>
                </p:oleObj>
              </mc:Choice>
              <mc:Fallback>
                <p:oleObj name="think-cell Slide" r:id="rId22" imgW="360" imgH="360" progId="TCLayout.ActiveDocument.1">
                  <p:embed/>
                  <p:pic>
                    <p:nvPicPr>
                      <p:cNvPr id="0" name=""/>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Espace réservé du titre 1"/>
          <p:cNvSpPr>
            <a:spLocks noGrp="1"/>
          </p:cNvSpPr>
          <p:nvPr>
            <p:ph type="title"/>
          </p:nvPr>
        </p:nvSpPr>
        <p:spPr>
          <a:xfrm>
            <a:off x="350729" y="188640"/>
            <a:ext cx="8397735" cy="717944"/>
          </a:xfrm>
          <a:prstGeom prst="rect">
            <a:avLst/>
          </a:prstGeom>
        </p:spPr>
        <p:txBody>
          <a:bodyPr vert="horz" lIns="0" tIns="45720" rIns="91440" bIns="45720" rtlCol="0" anchor="t" anchorCtr="0">
            <a:noAutofit/>
          </a:bodyPr>
          <a:lstStyle/>
          <a:p>
            <a:r>
              <a:rPr lang="en-CA" noProof="0" dirty="0" smtClean="0"/>
              <a:t>Click to edit title</a:t>
            </a:r>
            <a:endParaRPr lang="en-CA" noProof="0" dirty="0"/>
          </a:p>
        </p:txBody>
      </p:sp>
      <p:sp>
        <p:nvSpPr>
          <p:cNvPr id="3" name="Espace réservé du texte 2"/>
          <p:cNvSpPr>
            <a:spLocks noGrp="1"/>
          </p:cNvSpPr>
          <p:nvPr>
            <p:ph type="body" idx="1"/>
          </p:nvPr>
        </p:nvSpPr>
        <p:spPr>
          <a:xfrm>
            <a:off x="350729" y="1196752"/>
            <a:ext cx="8397735" cy="4752528"/>
          </a:xfrm>
          <a:prstGeom prst="rect">
            <a:avLst/>
          </a:prstGeom>
        </p:spPr>
        <p:txBody>
          <a:bodyPr vert="horz" lIns="0" tIns="45720" rIns="72000" bIns="45720" rtlCol="0">
            <a:normAutofit/>
          </a:body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a:p>
            <a:pPr lvl="0"/>
            <a:endParaRPr lang="en-CA" dirty="0" smtClean="0"/>
          </a:p>
          <a:p>
            <a:pPr lvl="0"/>
            <a:endParaRPr lang="en-CA" dirty="0" smtClean="0"/>
          </a:p>
          <a:p>
            <a:pPr lvl="3"/>
            <a:endParaRPr lang="en-CA" dirty="0" smtClean="0"/>
          </a:p>
        </p:txBody>
      </p:sp>
      <p:sp>
        <p:nvSpPr>
          <p:cNvPr id="14" name="Espace réservé du numéro de diapositive 5"/>
          <p:cNvSpPr>
            <a:spLocks noGrp="1"/>
          </p:cNvSpPr>
          <p:nvPr>
            <p:ph type="sldNum" sz="quarter" idx="4"/>
          </p:nvPr>
        </p:nvSpPr>
        <p:spPr>
          <a:xfrm>
            <a:off x="360040" y="6309320"/>
            <a:ext cx="323528" cy="360000"/>
          </a:xfrm>
          <a:prstGeom prst="rect">
            <a:avLst/>
          </a:prstGeom>
        </p:spPr>
        <p:txBody>
          <a:bodyPr lIns="0" anchor="ctr" anchorCtr="0"/>
          <a:lstStyle>
            <a:lvl1pPr algn="l">
              <a:defRPr sz="900">
                <a:solidFill>
                  <a:srgbClr val="8996A0"/>
                </a:solidFill>
                <a:latin typeface="Arial Black" pitchFamily="34" charset="0"/>
              </a:defRPr>
            </a:lvl1pPr>
          </a:lstStyle>
          <a:p>
            <a:fld id="{89A93721-A7E3-4E3B-BEAA-F100E0D8E961}" type="slidenum">
              <a:rPr lang="en-CA" smtClean="0"/>
              <a:pPr/>
              <a:t>‹#›</a:t>
            </a:fld>
            <a:endParaRPr lang="en-CA" dirty="0"/>
          </a:p>
        </p:txBody>
      </p:sp>
      <p:sp>
        <p:nvSpPr>
          <p:cNvPr id="8" name="Line 12"/>
          <p:cNvSpPr>
            <a:spLocks noChangeShapeType="1"/>
          </p:cNvSpPr>
          <p:nvPr/>
        </p:nvSpPr>
        <p:spPr bwMode="auto">
          <a:xfrm flipV="1">
            <a:off x="358775" y="6096000"/>
            <a:ext cx="8402638" cy="0"/>
          </a:xfrm>
          <a:prstGeom prst="line">
            <a:avLst/>
          </a:prstGeom>
          <a:noFill/>
          <a:ln w="12700">
            <a:solidFill>
              <a:srgbClr val="808D97"/>
            </a:solidFill>
            <a:round/>
            <a:headEnd/>
            <a:tailEnd/>
          </a:ln>
          <a:effectLst/>
        </p:spPr>
        <p:txBody>
          <a:bodyPr lIns="91360" tIns="45680" rIns="91360" bIns="45680"/>
          <a:lstStyle/>
          <a:p>
            <a:pPr eaLnBrk="0" hangingPunct="0">
              <a:spcBef>
                <a:spcPct val="50000"/>
              </a:spcBef>
              <a:buClr>
                <a:srgbClr val="7A9A01"/>
              </a:buClr>
              <a:buFont typeface="Wingdings" pitchFamily="2" charset="2"/>
              <a:buNone/>
              <a:defRPr/>
            </a:pPr>
            <a:endParaRPr lang="en-CA">
              <a:solidFill>
                <a:prstClr val="black"/>
              </a:solidFill>
            </a:endParaRPr>
          </a:p>
        </p:txBody>
      </p:sp>
      <p:sp>
        <p:nvSpPr>
          <p:cNvPr id="10" name="Line 16"/>
          <p:cNvSpPr>
            <a:spLocks noChangeShapeType="1"/>
          </p:cNvSpPr>
          <p:nvPr/>
        </p:nvSpPr>
        <p:spPr bwMode="auto">
          <a:xfrm>
            <a:off x="358775" y="917575"/>
            <a:ext cx="8402638" cy="0"/>
          </a:xfrm>
          <a:prstGeom prst="line">
            <a:avLst/>
          </a:prstGeom>
          <a:noFill/>
          <a:ln w="12700">
            <a:solidFill>
              <a:srgbClr val="808D97"/>
            </a:solidFill>
            <a:round/>
            <a:headEnd/>
            <a:tailEnd/>
          </a:ln>
          <a:effectLst/>
        </p:spPr>
        <p:txBody>
          <a:bodyPr lIns="91360" tIns="45680" rIns="91360" bIns="45680"/>
          <a:lstStyle/>
          <a:p>
            <a:pPr eaLnBrk="0" hangingPunct="0">
              <a:spcBef>
                <a:spcPct val="50000"/>
              </a:spcBef>
              <a:buClr>
                <a:srgbClr val="7A9A01"/>
              </a:buClr>
              <a:buFont typeface="Wingdings" pitchFamily="2" charset="2"/>
              <a:buNone/>
              <a:defRPr/>
            </a:pPr>
            <a:endParaRPr lang="en-CA">
              <a:solidFill>
                <a:prstClr val="black"/>
              </a:solidFill>
            </a:endParaRPr>
          </a:p>
        </p:txBody>
      </p:sp>
      <p:pic>
        <p:nvPicPr>
          <p:cNvPr id="9" name="Image 10"/>
          <p:cNvPicPr>
            <a:picLocks noChangeAspect="1"/>
          </p:cNvPicPr>
          <p:nvPr userDrawn="1"/>
        </p:nvPicPr>
        <p:blipFill rotWithShape="1">
          <a:blip r:embed="rId24"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3471519350"/>
      </p:ext>
    </p:extLst>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847" r:id="rId4"/>
    <p:sldLayoutId id="2147483848" r:id="rId5"/>
    <p:sldLayoutId id="2147483849" r:id="rId6"/>
    <p:sldLayoutId id="2147483850" r:id="rId7"/>
    <p:sldLayoutId id="2147483851" r:id="rId8"/>
    <p:sldLayoutId id="2147483852" r:id="rId9"/>
    <p:sldLayoutId id="2147483853" r:id="rId10"/>
    <p:sldLayoutId id="2147483854" r:id="rId11"/>
    <p:sldLayoutId id="2147483855" r:id="rId12"/>
    <p:sldLayoutId id="2147483856" r:id="rId13"/>
    <p:sldLayoutId id="2147483857" r:id="rId14"/>
    <p:sldLayoutId id="2147483858" r:id="rId15"/>
    <p:sldLayoutId id="2147483859" r:id="rId16"/>
    <p:sldLayoutId id="2147483860" r:id="rId17"/>
    <p:sldLayoutId id="2147483861" r:id="rId18"/>
  </p:sldLayoutIdLst>
  <p:timing>
    <p:tnLst>
      <p:par>
        <p:cTn id="1" dur="indefinite" restart="never" nodeType="tmRoot"/>
      </p:par>
    </p:tnLst>
  </p:timing>
  <p:hf hdr="0" dt="0"/>
  <p:txStyles>
    <p:titleStyle>
      <a:lvl1pPr algn="l" defTabSz="914400" rtl="0" eaLnBrk="1" latinLnBrk="0" hangingPunct="1">
        <a:spcBef>
          <a:spcPct val="0"/>
        </a:spcBef>
        <a:buNone/>
        <a:defRPr lang="en-CA" sz="2000" kern="1200" cap="none" baseline="0" noProof="0" dirty="0">
          <a:solidFill>
            <a:srgbClr val="8996A0"/>
          </a:solidFill>
          <a:latin typeface="Arial Black" pitchFamily="34" charset="0"/>
          <a:ea typeface="+mj-ea"/>
          <a:cs typeface="+mj-cs"/>
        </a:defRPr>
      </a:lvl1pPr>
    </p:titleStyle>
    <p:bodyStyle>
      <a:lvl1pPr marL="0" indent="0" algn="l" defTabSz="914400" rtl="0" eaLnBrk="1" latinLnBrk="0" hangingPunct="1">
        <a:lnSpc>
          <a:spcPct val="100000"/>
        </a:lnSpc>
        <a:spcBef>
          <a:spcPts val="600"/>
        </a:spcBef>
        <a:buFont typeface="Arial" pitchFamily="34" charset="0"/>
        <a:buNone/>
        <a:defRPr sz="1600" kern="1200">
          <a:solidFill>
            <a:schemeClr val="tx1"/>
          </a:solidFill>
          <a:latin typeface="+mn-lt"/>
          <a:ea typeface="+mn-ea"/>
          <a:cs typeface="+mn-cs"/>
        </a:defRPr>
      </a:lvl1pPr>
      <a:lvl2pPr marL="360000" indent="-144000" algn="l" defTabSz="914400" rtl="0" eaLnBrk="1" latinLnBrk="0" hangingPunct="1">
        <a:lnSpc>
          <a:spcPct val="100000"/>
        </a:lnSpc>
        <a:spcBef>
          <a:spcPts val="600"/>
        </a:spcBef>
        <a:buClr>
          <a:srgbClr val="8996A0"/>
        </a:buClr>
        <a:buFont typeface="Wingdings" pitchFamily="2" charset="2"/>
        <a:buChar char="§"/>
        <a:defRPr sz="1400" kern="1200">
          <a:solidFill>
            <a:schemeClr val="tx1"/>
          </a:solidFill>
          <a:latin typeface="+mn-lt"/>
          <a:ea typeface="+mn-ea"/>
          <a:cs typeface="+mn-cs"/>
        </a:defRPr>
      </a:lvl2pPr>
      <a:lvl3pPr marL="720000" indent="-144000" algn="l" defTabSz="914400" rtl="0" eaLnBrk="1" latinLnBrk="0" hangingPunct="1">
        <a:lnSpc>
          <a:spcPct val="100000"/>
        </a:lnSpc>
        <a:spcBef>
          <a:spcPts val="600"/>
        </a:spcBef>
        <a:buClr>
          <a:srgbClr val="8996A0"/>
        </a:buClr>
        <a:buFont typeface="Arial" pitchFamily="34" charset="0"/>
        <a:buChar char="–"/>
        <a:defRPr sz="1200" kern="1200">
          <a:solidFill>
            <a:schemeClr val="tx1"/>
          </a:solidFill>
          <a:latin typeface="+mn-lt"/>
          <a:ea typeface="+mn-ea"/>
          <a:cs typeface="+mn-cs"/>
        </a:defRPr>
      </a:lvl3pPr>
      <a:lvl4pPr marL="1080000" indent="-144000" algn="l" defTabSz="914400" rtl="0" eaLnBrk="1" latinLnBrk="0" hangingPunct="1">
        <a:lnSpc>
          <a:spcPct val="100000"/>
        </a:lnSpc>
        <a:spcBef>
          <a:spcPts val="600"/>
        </a:spcBef>
        <a:buClr>
          <a:srgbClr val="8996A0"/>
        </a:buClr>
        <a:buSzPct val="80000"/>
        <a:buFont typeface="Arial" pitchFamily="34" charset="0"/>
        <a:buChar char="&gt;"/>
        <a:defRPr sz="1200" kern="1200">
          <a:solidFill>
            <a:schemeClr val="tx1"/>
          </a:solidFill>
          <a:latin typeface="+mn-lt"/>
          <a:ea typeface="+mn-ea"/>
          <a:cs typeface="+mn-cs"/>
        </a:defRPr>
      </a:lvl4pPr>
      <a:lvl5pPr marL="2057400" indent="-228600" algn="l" defTabSz="914400" rtl="0" eaLnBrk="1" latinLnBrk="0" hangingPunct="1">
        <a:lnSpc>
          <a:spcPts val="1600"/>
        </a:lnSpc>
        <a:spcBef>
          <a:spcPts val="600"/>
        </a:spcBef>
        <a:buClr>
          <a:srgbClr val="8996A0"/>
        </a:buClr>
        <a:buFont typeface="Arial"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3" name="Object 12" hidden="1"/>
          <p:cNvGraphicFramePr>
            <a:graphicFrameLocks noChangeAspect="1"/>
          </p:cNvGraphicFramePr>
          <p:nvPr>
            <p:custDataLst>
              <p:tags r:id="rId17"/>
            </p:custDataLst>
            <p:extLst>
              <p:ext uri="{D42A27DB-BD31-4B8C-83A1-F6EECF244321}">
                <p14:modId xmlns:p14="http://schemas.microsoft.com/office/powerpoint/2010/main" val="416736992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7668" name="think-cell Slide" r:id="rId18" imgW="360" imgH="360" progId="TCLayout.ActiveDocument.1">
                  <p:embed/>
                </p:oleObj>
              </mc:Choice>
              <mc:Fallback>
                <p:oleObj name="think-cell Slide" r:id="rId18" imgW="360" imgH="360" progId="TCLayout.ActiveDocument.1">
                  <p:embed/>
                  <p:pic>
                    <p:nvPicPr>
                      <p:cNvPr id="0" name=""/>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Espace réservé du titre 1"/>
          <p:cNvSpPr>
            <a:spLocks noGrp="1"/>
          </p:cNvSpPr>
          <p:nvPr>
            <p:ph type="title"/>
          </p:nvPr>
        </p:nvSpPr>
        <p:spPr>
          <a:xfrm>
            <a:off x="350729" y="188640"/>
            <a:ext cx="8397735" cy="717944"/>
          </a:xfrm>
          <a:prstGeom prst="rect">
            <a:avLst/>
          </a:prstGeom>
        </p:spPr>
        <p:txBody>
          <a:bodyPr vert="horz" lIns="0" tIns="45720" rIns="91440" bIns="45720" rtlCol="0" anchor="t" anchorCtr="0">
            <a:noAutofit/>
          </a:bodyPr>
          <a:lstStyle/>
          <a:p>
            <a:r>
              <a:rPr lang="en-CA" noProof="0" dirty="0" smtClean="0"/>
              <a:t>Click to edit title</a:t>
            </a:r>
            <a:endParaRPr lang="en-CA" noProof="0" dirty="0"/>
          </a:p>
        </p:txBody>
      </p:sp>
      <p:sp>
        <p:nvSpPr>
          <p:cNvPr id="3" name="Espace réservé du texte 2"/>
          <p:cNvSpPr>
            <a:spLocks noGrp="1"/>
          </p:cNvSpPr>
          <p:nvPr>
            <p:ph type="body" idx="1"/>
          </p:nvPr>
        </p:nvSpPr>
        <p:spPr>
          <a:xfrm>
            <a:off x="350729" y="1196752"/>
            <a:ext cx="8397735" cy="4752528"/>
          </a:xfrm>
          <a:prstGeom prst="rect">
            <a:avLst/>
          </a:prstGeom>
        </p:spPr>
        <p:txBody>
          <a:bodyPr vert="horz" lIns="0" tIns="45720" rIns="72000" bIns="45720" rtlCol="0">
            <a:normAutofit/>
          </a:body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a:p>
            <a:pPr lvl="0"/>
            <a:endParaRPr lang="en-CA" dirty="0" smtClean="0"/>
          </a:p>
          <a:p>
            <a:pPr lvl="0"/>
            <a:endParaRPr lang="en-CA" dirty="0" smtClean="0"/>
          </a:p>
          <a:p>
            <a:pPr lvl="3"/>
            <a:endParaRPr lang="en-CA" dirty="0" smtClean="0"/>
          </a:p>
        </p:txBody>
      </p:sp>
      <p:sp>
        <p:nvSpPr>
          <p:cNvPr id="14" name="Espace réservé du numéro de diapositive 5"/>
          <p:cNvSpPr>
            <a:spLocks noGrp="1"/>
          </p:cNvSpPr>
          <p:nvPr>
            <p:ph type="sldNum" sz="quarter" idx="4"/>
          </p:nvPr>
        </p:nvSpPr>
        <p:spPr>
          <a:xfrm>
            <a:off x="360040" y="6309320"/>
            <a:ext cx="323528" cy="360000"/>
          </a:xfrm>
          <a:prstGeom prst="rect">
            <a:avLst/>
          </a:prstGeom>
        </p:spPr>
        <p:txBody>
          <a:bodyPr lIns="0" anchor="ctr" anchorCtr="0"/>
          <a:lstStyle>
            <a:lvl1pPr algn="l">
              <a:defRPr sz="900">
                <a:solidFill>
                  <a:srgbClr val="8996A0"/>
                </a:solidFill>
                <a:latin typeface="Arial Black" pitchFamily="34" charset="0"/>
              </a:defRPr>
            </a:lvl1pPr>
          </a:lstStyle>
          <a:p>
            <a:fld id="{89A93721-A7E3-4E3B-BEAA-F100E0D8E961}" type="slidenum">
              <a:rPr lang="en-CA" smtClean="0"/>
              <a:pPr/>
              <a:t>‹#›</a:t>
            </a:fld>
            <a:endParaRPr lang="en-CA" dirty="0"/>
          </a:p>
        </p:txBody>
      </p:sp>
      <p:sp>
        <p:nvSpPr>
          <p:cNvPr id="8" name="Line 12"/>
          <p:cNvSpPr>
            <a:spLocks noChangeShapeType="1"/>
          </p:cNvSpPr>
          <p:nvPr/>
        </p:nvSpPr>
        <p:spPr bwMode="auto">
          <a:xfrm flipV="1">
            <a:off x="358775" y="6096000"/>
            <a:ext cx="8402638" cy="0"/>
          </a:xfrm>
          <a:prstGeom prst="line">
            <a:avLst/>
          </a:prstGeom>
          <a:noFill/>
          <a:ln w="12700">
            <a:solidFill>
              <a:srgbClr val="808D97"/>
            </a:solidFill>
            <a:round/>
            <a:headEnd/>
            <a:tailEnd/>
          </a:ln>
          <a:effectLst/>
        </p:spPr>
        <p:txBody>
          <a:bodyPr lIns="91360" tIns="45680" rIns="91360" bIns="45680"/>
          <a:lstStyle/>
          <a:p>
            <a:pPr eaLnBrk="0" hangingPunct="0">
              <a:spcBef>
                <a:spcPct val="50000"/>
              </a:spcBef>
              <a:buClr>
                <a:srgbClr val="7A9A01"/>
              </a:buClr>
              <a:buFont typeface="Wingdings" pitchFamily="2" charset="2"/>
              <a:buNone/>
              <a:defRPr/>
            </a:pPr>
            <a:endParaRPr lang="en-CA">
              <a:solidFill>
                <a:prstClr val="black"/>
              </a:solidFill>
            </a:endParaRPr>
          </a:p>
        </p:txBody>
      </p:sp>
      <p:sp>
        <p:nvSpPr>
          <p:cNvPr id="10" name="Line 16"/>
          <p:cNvSpPr>
            <a:spLocks noChangeShapeType="1"/>
          </p:cNvSpPr>
          <p:nvPr/>
        </p:nvSpPr>
        <p:spPr bwMode="auto">
          <a:xfrm>
            <a:off x="358775" y="917575"/>
            <a:ext cx="8402638" cy="0"/>
          </a:xfrm>
          <a:prstGeom prst="line">
            <a:avLst/>
          </a:prstGeom>
          <a:noFill/>
          <a:ln w="12700">
            <a:solidFill>
              <a:srgbClr val="808D97"/>
            </a:solidFill>
            <a:round/>
            <a:headEnd/>
            <a:tailEnd/>
          </a:ln>
          <a:effectLst/>
        </p:spPr>
        <p:txBody>
          <a:bodyPr lIns="91360" tIns="45680" rIns="91360" bIns="45680"/>
          <a:lstStyle/>
          <a:p>
            <a:pPr eaLnBrk="0" hangingPunct="0">
              <a:spcBef>
                <a:spcPct val="50000"/>
              </a:spcBef>
              <a:buClr>
                <a:srgbClr val="7A9A01"/>
              </a:buClr>
              <a:buFont typeface="Wingdings" pitchFamily="2" charset="2"/>
              <a:buNone/>
              <a:defRPr/>
            </a:pPr>
            <a:endParaRPr lang="en-CA">
              <a:solidFill>
                <a:prstClr val="black"/>
              </a:solidFill>
            </a:endParaRPr>
          </a:p>
        </p:txBody>
      </p:sp>
      <p:pic>
        <p:nvPicPr>
          <p:cNvPr id="9" name="Image 10"/>
          <p:cNvPicPr>
            <a:picLocks noChangeAspect="1"/>
          </p:cNvPicPr>
          <p:nvPr userDrawn="1"/>
        </p:nvPicPr>
        <p:blipFill rotWithShape="1">
          <a:blip r:embed="rId20"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443821071"/>
      </p:ext>
    </p:extLst>
  </p:cSld>
  <p:clrMap bg1="lt1" tx1="dk1" bg2="lt2" tx2="dk2" accent1="accent1" accent2="accent2" accent3="accent3" accent4="accent4" accent5="accent5" accent6="accent6" hlink="hlink" folHlink="folHlink"/>
  <p:sldLayoutIdLst>
    <p:sldLayoutId id="2147483863" r:id="rId1"/>
    <p:sldLayoutId id="2147483864" r:id="rId2"/>
    <p:sldLayoutId id="2147483865" r:id="rId3"/>
    <p:sldLayoutId id="2147483866" r:id="rId4"/>
    <p:sldLayoutId id="2147483867" r:id="rId5"/>
    <p:sldLayoutId id="2147483868" r:id="rId6"/>
    <p:sldLayoutId id="2147483869" r:id="rId7"/>
    <p:sldLayoutId id="2147483870" r:id="rId8"/>
    <p:sldLayoutId id="2147483871" r:id="rId9"/>
    <p:sldLayoutId id="2147483872" r:id="rId10"/>
    <p:sldLayoutId id="2147483873" r:id="rId11"/>
    <p:sldLayoutId id="2147483874" r:id="rId12"/>
    <p:sldLayoutId id="2147483875" r:id="rId13"/>
    <p:sldLayoutId id="2147483880" r:id="rId14"/>
  </p:sldLayoutIdLst>
  <p:timing>
    <p:tnLst>
      <p:par>
        <p:cTn id="1" dur="indefinite" restart="never" nodeType="tmRoot"/>
      </p:par>
    </p:tnLst>
  </p:timing>
  <p:hf hdr="0" dt="0"/>
  <p:txStyles>
    <p:titleStyle>
      <a:lvl1pPr algn="l" defTabSz="914400" rtl="0" eaLnBrk="1" latinLnBrk="0" hangingPunct="1">
        <a:spcBef>
          <a:spcPct val="0"/>
        </a:spcBef>
        <a:buNone/>
        <a:defRPr lang="en-CA" sz="2000" kern="1200" cap="none" baseline="0" noProof="0" dirty="0">
          <a:solidFill>
            <a:srgbClr val="8996A0"/>
          </a:solidFill>
          <a:latin typeface="Arial Black" pitchFamily="34" charset="0"/>
          <a:ea typeface="+mj-ea"/>
          <a:cs typeface="+mj-cs"/>
        </a:defRPr>
      </a:lvl1pPr>
    </p:titleStyle>
    <p:bodyStyle>
      <a:lvl1pPr marL="0" indent="0" algn="l" defTabSz="914400" rtl="0" eaLnBrk="1" latinLnBrk="0" hangingPunct="1">
        <a:lnSpc>
          <a:spcPct val="100000"/>
        </a:lnSpc>
        <a:spcBef>
          <a:spcPts val="600"/>
        </a:spcBef>
        <a:buFont typeface="Arial" pitchFamily="34" charset="0"/>
        <a:buNone/>
        <a:defRPr sz="1600" kern="1200">
          <a:solidFill>
            <a:schemeClr val="tx1"/>
          </a:solidFill>
          <a:latin typeface="+mn-lt"/>
          <a:ea typeface="+mn-ea"/>
          <a:cs typeface="+mn-cs"/>
        </a:defRPr>
      </a:lvl1pPr>
      <a:lvl2pPr marL="360000" indent="-144000" algn="l" defTabSz="914400" rtl="0" eaLnBrk="1" latinLnBrk="0" hangingPunct="1">
        <a:lnSpc>
          <a:spcPct val="100000"/>
        </a:lnSpc>
        <a:spcBef>
          <a:spcPts val="600"/>
        </a:spcBef>
        <a:buClr>
          <a:srgbClr val="8996A0"/>
        </a:buClr>
        <a:buFont typeface="Wingdings" pitchFamily="2" charset="2"/>
        <a:buChar char="§"/>
        <a:defRPr sz="1400" kern="1200">
          <a:solidFill>
            <a:schemeClr val="tx1"/>
          </a:solidFill>
          <a:latin typeface="+mn-lt"/>
          <a:ea typeface="+mn-ea"/>
          <a:cs typeface="+mn-cs"/>
        </a:defRPr>
      </a:lvl2pPr>
      <a:lvl3pPr marL="720000" indent="-144000" algn="l" defTabSz="914400" rtl="0" eaLnBrk="1" latinLnBrk="0" hangingPunct="1">
        <a:lnSpc>
          <a:spcPct val="100000"/>
        </a:lnSpc>
        <a:spcBef>
          <a:spcPts val="600"/>
        </a:spcBef>
        <a:buClr>
          <a:srgbClr val="8996A0"/>
        </a:buClr>
        <a:buFont typeface="Arial" pitchFamily="34" charset="0"/>
        <a:buChar char="–"/>
        <a:defRPr sz="1200" kern="1200">
          <a:solidFill>
            <a:schemeClr val="tx1"/>
          </a:solidFill>
          <a:latin typeface="+mn-lt"/>
          <a:ea typeface="+mn-ea"/>
          <a:cs typeface="+mn-cs"/>
        </a:defRPr>
      </a:lvl3pPr>
      <a:lvl4pPr marL="1080000" indent="-144000" algn="l" defTabSz="914400" rtl="0" eaLnBrk="1" latinLnBrk="0" hangingPunct="1">
        <a:lnSpc>
          <a:spcPct val="100000"/>
        </a:lnSpc>
        <a:spcBef>
          <a:spcPts val="600"/>
        </a:spcBef>
        <a:buClr>
          <a:srgbClr val="8996A0"/>
        </a:buClr>
        <a:buSzPct val="80000"/>
        <a:buFont typeface="Arial" pitchFamily="34" charset="0"/>
        <a:buChar char="&gt;"/>
        <a:defRPr sz="1200" kern="1200">
          <a:solidFill>
            <a:schemeClr val="tx1"/>
          </a:solidFill>
          <a:latin typeface="+mn-lt"/>
          <a:ea typeface="+mn-ea"/>
          <a:cs typeface="+mn-cs"/>
        </a:defRPr>
      </a:lvl4pPr>
      <a:lvl5pPr marL="2057400" indent="-228600" algn="l" defTabSz="914400" rtl="0" eaLnBrk="1" latinLnBrk="0" hangingPunct="1">
        <a:lnSpc>
          <a:spcPts val="1600"/>
        </a:lnSpc>
        <a:spcBef>
          <a:spcPts val="600"/>
        </a:spcBef>
        <a:buClr>
          <a:srgbClr val="8996A0"/>
        </a:buClr>
        <a:buFont typeface="Arial"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3" name="Object 12" hidden="1"/>
          <p:cNvGraphicFramePr>
            <a:graphicFrameLocks noChangeAspect="1"/>
          </p:cNvGraphicFramePr>
          <p:nvPr>
            <p:custDataLst>
              <p:tags r:id="rId17"/>
            </p:custDataLst>
            <p:extLst>
              <p:ext uri="{D42A27DB-BD31-4B8C-83A1-F6EECF244321}">
                <p14:modId xmlns:p14="http://schemas.microsoft.com/office/powerpoint/2010/main" val="68504785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74834" name="think-cell Slide" r:id="rId18" imgW="360" imgH="360" progId="TCLayout.ActiveDocument.1">
                  <p:embed/>
                </p:oleObj>
              </mc:Choice>
              <mc:Fallback>
                <p:oleObj name="think-cell Slide" r:id="rId18" imgW="360" imgH="360" progId="TCLayout.ActiveDocument.1">
                  <p:embed/>
                  <p:pic>
                    <p:nvPicPr>
                      <p:cNvPr id="0" name=""/>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Espace réservé du titre 1"/>
          <p:cNvSpPr>
            <a:spLocks noGrp="1"/>
          </p:cNvSpPr>
          <p:nvPr>
            <p:ph type="title"/>
          </p:nvPr>
        </p:nvSpPr>
        <p:spPr>
          <a:xfrm>
            <a:off x="350729" y="188640"/>
            <a:ext cx="8397735" cy="717944"/>
          </a:xfrm>
          <a:prstGeom prst="rect">
            <a:avLst/>
          </a:prstGeom>
        </p:spPr>
        <p:txBody>
          <a:bodyPr vert="horz" lIns="0" tIns="45720" rIns="91440" bIns="45720" rtlCol="0" anchor="t" anchorCtr="0">
            <a:noAutofit/>
          </a:bodyPr>
          <a:lstStyle/>
          <a:p>
            <a:r>
              <a:rPr lang="en-CA" noProof="0" dirty="0" smtClean="0"/>
              <a:t>Click to edit title</a:t>
            </a:r>
            <a:endParaRPr lang="en-CA" noProof="0" dirty="0"/>
          </a:p>
        </p:txBody>
      </p:sp>
      <p:sp>
        <p:nvSpPr>
          <p:cNvPr id="3" name="Espace réservé du texte 2"/>
          <p:cNvSpPr>
            <a:spLocks noGrp="1"/>
          </p:cNvSpPr>
          <p:nvPr>
            <p:ph type="body" idx="1"/>
          </p:nvPr>
        </p:nvSpPr>
        <p:spPr>
          <a:xfrm>
            <a:off x="350729" y="1196752"/>
            <a:ext cx="8397735" cy="4752528"/>
          </a:xfrm>
          <a:prstGeom prst="rect">
            <a:avLst/>
          </a:prstGeom>
        </p:spPr>
        <p:txBody>
          <a:bodyPr vert="horz" lIns="0" tIns="45720" rIns="72000" bIns="45720" rtlCol="0">
            <a:normAutofit/>
          </a:body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a:p>
            <a:pPr lvl="0"/>
            <a:endParaRPr lang="en-CA" dirty="0" smtClean="0"/>
          </a:p>
          <a:p>
            <a:pPr lvl="0"/>
            <a:endParaRPr lang="en-CA" dirty="0" smtClean="0"/>
          </a:p>
          <a:p>
            <a:pPr lvl="3"/>
            <a:endParaRPr lang="en-CA" dirty="0" smtClean="0"/>
          </a:p>
        </p:txBody>
      </p:sp>
      <p:sp>
        <p:nvSpPr>
          <p:cNvPr id="14" name="Espace réservé du numéro de diapositive 5"/>
          <p:cNvSpPr>
            <a:spLocks noGrp="1"/>
          </p:cNvSpPr>
          <p:nvPr>
            <p:ph type="sldNum" sz="quarter" idx="4"/>
          </p:nvPr>
        </p:nvSpPr>
        <p:spPr>
          <a:xfrm>
            <a:off x="360040" y="6309320"/>
            <a:ext cx="323528" cy="360000"/>
          </a:xfrm>
          <a:prstGeom prst="rect">
            <a:avLst/>
          </a:prstGeom>
        </p:spPr>
        <p:txBody>
          <a:bodyPr lIns="0" anchor="ctr" anchorCtr="0"/>
          <a:lstStyle>
            <a:lvl1pPr algn="l">
              <a:defRPr sz="900">
                <a:solidFill>
                  <a:srgbClr val="8996A0"/>
                </a:solidFill>
                <a:latin typeface="Arial Black" pitchFamily="34" charset="0"/>
              </a:defRPr>
            </a:lvl1pPr>
          </a:lstStyle>
          <a:p>
            <a:fld id="{89A93721-A7E3-4E3B-BEAA-F100E0D8E961}" type="slidenum">
              <a:rPr lang="en-CA" smtClean="0"/>
              <a:pPr/>
              <a:t>‹#›</a:t>
            </a:fld>
            <a:endParaRPr lang="en-CA" dirty="0"/>
          </a:p>
        </p:txBody>
      </p:sp>
      <p:sp>
        <p:nvSpPr>
          <p:cNvPr id="8" name="Line 12"/>
          <p:cNvSpPr>
            <a:spLocks noChangeShapeType="1"/>
          </p:cNvSpPr>
          <p:nvPr/>
        </p:nvSpPr>
        <p:spPr bwMode="auto">
          <a:xfrm flipV="1">
            <a:off x="358775" y="6096000"/>
            <a:ext cx="8402638" cy="0"/>
          </a:xfrm>
          <a:prstGeom prst="line">
            <a:avLst/>
          </a:prstGeom>
          <a:noFill/>
          <a:ln w="12700">
            <a:solidFill>
              <a:srgbClr val="808D97"/>
            </a:solidFill>
            <a:round/>
            <a:headEnd/>
            <a:tailEnd/>
          </a:ln>
          <a:effectLst/>
        </p:spPr>
        <p:txBody>
          <a:bodyPr lIns="91360" tIns="45680" rIns="91360" bIns="45680"/>
          <a:lstStyle/>
          <a:p>
            <a:pPr eaLnBrk="0" hangingPunct="0">
              <a:spcBef>
                <a:spcPct val="50000"/>
              </a:spcBef>
              <a:buClr>
                <a:srgbClr val="7A9A01"/>
              </a:buClr>
              <a:buFont typeface="Wingdings" pitchFamily="2" charset="2"/>
              <a:buNone/>
              <a:defRPr/>
            </a:pPr>
            <a:endParaRPr lang="en-CA">
              <a:solidFill>
                <a:prstClr val="black"/>
              </a:solidFill>
            </a:endParaRPr>
          </a:p>
        </p:txBody>
      </p:sp>
      <p:sp>
        <p:nvSpPr>
          <p:cNvPr id="10" name="Line 16"/>
          <p:cNvSpPr>
            <a:spLocks noChangeShapeType="1"/>
          </p:cNvSpPr>
          <p:nvPr/>
        </p:nvSpPr>
        <p:spPr bwMode="auto">
          <a:xfrm>
            <a:off x="358775" y="917575"/>
            <a:ext cx="8402638" cy="0"/>
          </a:xfrm>
          <a:prstGeom prst="line">
            <a:avLst/>
          </a:prstGeom>
          <a:noFill/>
          <a:ln w="12700">
            <a:solidFill>
              <a:srgbClr val="808D97"/>
            </a:solidFill>
            <a:round/>
            <a:headEnd/>
            <a:tailEnd/>
          </a:ln>
          <a:effectLst/>
        </p:spPr>
        <p:txBody>
          <a:bodyPr lIns="91360" tIns="45680" rIns="91360" bIns="45680"/>
          <a:lstStyle/>
          <a:p>
            <a:pPr eaLnBrk="0" hangingPunct="0">
              <a:spcBef>
                <a:spcPct val="50000"/>
              </a:spcBef>
              <a:buClr>
                <a:srgbClr val="7A9A01"/>
              </a:buClr>
              <a:buFont typeface="Wingdings" pitchFamily="2" charset="2"/>
              <a:buNone/>
              <a:defRPr/>
            </a:pPr>
            <a:endParaRPr lang="en-CA">
              <a:solidFill>
                <a:prstClr val="black"/>
              </a:solidFill>
            </a:endParaRPr>
          </a:p>
        </p:txBody>
      </p:sp>
      <p:pic>
        <p:nvPicPr>
          <p:cNvPr id="9" name="Image 10"/>
          <p:cNvPicPr>
            <a:picLocks noChangeAspect="1"/>
          </p:cNvPicPr>
          <p:nvPr userDrawn="1"/>
        </p:nvPicPr>
        <p:blipFill rotWithShape="1">
          <a:blip r:embed="rId20"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2253383241"/>
      </p:ext>
    </p:extLst>
  </p:cSld>
  <p:clrMap bg1="lt1" tx1="dk1" bg2="lt2" tx2="dk2" accent1="accent1" accent2="accent2" accent3="accent3" accent4="accent4" accent5="accent5" accent6="accent6" hlink="hlink" folHlink="folHlink"/>
  <p:sldLayoutIdLst>
    <p:sldLayoutId id="2147483882" r:id="rId1"/>
    <p:sldLayoutId id="2147483883" r:id="rId2"/>
    <p:sldLayoutId id="2147483884" r:id="rId3"/>
    <p:sldLayoutId id="2147483885" r:id="rId4"/>
    <p:sldLayoutId id="2147483886" r:id="rId5"/>
    <p:sldLayoutId id="2147483887" r:id="rId6"/>
    <p:sldLayoutId id="2147483888" r:id="rId7"/>
    <p:sldLayoutId id="2147483889" r:id="rId8"/>
    <p:sldLayoutId id="2147483890" r:id="rId9"/>
    <p:sldLayoutId id="2147483891" r:id="rId10"/>
    <p:sldLayoutId id="2147483892" r:id="rId11"/>
    <p:sldLayoutId id="2147483893" r:id="rId12"/>
    <p:sldLayoutId id="2147483894" r:id="rId13"/>
    <p:sldLayoutId id="2147483899" r:id="rId14"/>
  </p:sldLayoutIdLst>
  <p:timing>
    <p:tnLst>
      <p:par>
        <p:cTn id="1" dur="indefinite" restart="never" nodeType="tmRoot"/>
      </p:par>
    </p:tnLst>
  </p:timing>
  <p:hf hdr="0" dt="0"/>
  <p:txStyles>
    <p:titleStyle>
      <a:lvl1pPr algn="l" defTabSz="914400" rtl="0" eaLnBrk="1" latinLnBrk="0" hangingPunct="1">
        <a:spcBef>
          <a:spcPct val="0"/>
        </a:spcBef>
        <a:buNone/>
        <a:defRPr lang="en-CA" sz="2000" kern="1200" cap="none" baseline="0" noProof="0" dirty="0">
          <a:solidFill>
            <a:srgbClr val="8996A0"/>
          </a:solidFill>
          <a:latin typeface="Arial Black" pitchFamily="34" charset="0"/>
          <a:ea typeface="+mj-ea"/>
          <a:cs typeface="+mj-cs"/>
        </a:defRPr>
      </a:lvl1pPr>
    </p:titleStyle>
    <p:bodyStyle>
      <a:lvl1pPr marL="0" indent="0" algn="l" defTabSz="914400" rtl="0" eaLnBrk="1" latinLnBrk="0" hangingPunct="1">
        <a:lnSpc>
          <a:spcPct val="100000"/>
        </a:lnSpc>
        <a:spcBef>
          <a:spcPts val="600"/>
        </a:spcBef>
        <a:buFont typeface="Arial" pitchFamily="34" charset="0"/>
        <a:buNone/>
        <a:defRPr sz="1600" kern="1200">
          <a:solidFill>
            <a:schemeClr val="tx1"/>
          </a:solidFill>
          <a:latin typeface="+mn-lt"/>
          <a:ea typeface="+mn-ea"/>
          <a:cs typeface="+mn-cs"/>
        </a:defRPr>
      </a:lvl1pPr>
      <a:lvl2pPr marL="360000" indent="-144000" algn="l" defTabSz="914400" rtl="0" eaLnBrk="1" latinLnBrk="0" hangingPunct="1">
        <a:lnSpc>
          <a:spcPct val="100000"/>
        </a:lnSpc>
        <a:spcBef>
          <a:spcPts val="600"/>
        </a:spcBef>
        <a:buClr>
          <a:srgbClr val="8996A0"/>
        </a:buClr>
        <a:buFont typeface="Wingdings" pitchFamily="2" charset="2"/>
        <a:buChar char="§"/>
        <a:defRPr sz="1400" kern="1200">
          <a:solidFill>
            <a:schemeClr val="tx1"/>
          </a:solidFill>
          <a:latin typeface="+mn-lt"/>
          <a:ea typeface="+mn-ea"/>
          <a:cs typeface="+mn-cs"/>
        </a:defRPr>
      </a:lvl2pPr>
      <a:lvl3pPr marL="720000" indent="-144000" algn="l" defTabSz="914400" rtl="0" eaLnBrk="1" latinLnBrk="0" hangingPunct="1">
        <a:lnSpc>
          <a:spcPct val="100000"/>
        </a:lnSpc>
        <a:spcBef>
          <a:spcPts val="600"/>
        </a:spcBef>
        <a:buClr>
          <a:srgbClr val="8996A0"/>
        </a:buClr>
        <a:buFont typeface="Arial" pitchFamily="34" charset="0"/>
        <a:buChar char="–"/>
        <a:defRPr sz="1200" kern="1200">
          <a:solidFill>
            <a:schemeClr val="tx1"/>
          </a:solidFill>
          <a:latin typeface="+mn-lt"/>
          <a:ea typeface="+mn-ea"/>
          <a:cs typeface="+mn-cs"/>
        </a:defRPr>
      </a:lvl3pPr>
      <a:lvl4pPr marL="1080000" indent="-144000" algn="l" defTabSz="914400" rtl="0" eaLnBrk="1" latinLnBrk="0" hangingPunct="1">
        <a:lnSpc>
          <a:spcPct val="100000"/>
        </a:lnSpc>
        <a:spcBef>
          <a:spcPts val="600"/>
        </a:spcBef>
        <a:buClr>
          <a:srgbClr val="8996A0"/>
        </a:buClr>
        <a:buSzPct val="80000"/>
        <a:buFont typeface="Arial" pitchFamily="34" charset="0"/>
        <a:buChar char="&gt;"/>
        <a:defRPr sz="1200" kern="1200">
          <a:solidFill>
            <a:schemeClr val="tx1"/>
          </a:solidFill>
          <a:latin typeface="+mn-lt"/>
          <a:ea typeface="+mn-ea"/>
          <a:cs typeface="+mn-cs"/>
        </a:defRPr>
      </a:lvl4pPr>
      <a:lvl5pPr marL="2057400" indent="-228600" algn="l" defTabSz="914400" rtl="0" eaLnBrk="1" latinLnBrk="0" hangingPunct="1">
        <a:lnSpc>
          <a:spcPts val="1600"/>
        </a:lnSpc>
        <a:spcBef>
          <a:spcPts val="600"/>
        </a:spcBef>
        <a:buClr>
          <a:srgbClr val="8996A0"/>
        </a:buClr>
        <a:buFont typeface="Arial"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3" name="Object 12" hidden="1"/>
          <p:cNvGraphicFramePr>
            <a:graphicFrameLocks noChangeAspect="1"/>
          </p:cNvGraphicFramePr>
          <p:nvPr>
            <p:custDataLst>
              <p:tags r:id="rId20"/>
            </p:custDataLst>
            <p:extLst>
              <p:ext uri="{D42A27DB-BD31-4B8C-83A1-F6EECF244321}">
                <p14:modId xmlns:p14="http://schemas.microsoft.com/office/powerpoint/2010/main" val="194799091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82003" name="think-cell Slide" r:id="rId21" imgW="360" imgH="360" progId="TCLayout.ActiveDocument.1">
                  <p:embed/>
                </p:oleObj>
              </mc:Choice>
              <mc:Fallback>
                <p:oleObj name="think-cell Slide" r:id="rId21" imgW="360" imgH="360" progId="TCLayout.ActiveDocument.1">
                  <p:embed/>
                  <p:pic>
                    <p:nvPicPr>
                      <p:cNvPr id="0" name=""/>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Espace réservé du titre 1"/>
          <p:cNvSpPr>
            <a:spLocks noGrp="1"/>
          </p:cNvSpPr>
          <p:nvPr>
            <p:ph type="title"/>
          </p:nvPr>
        </p:nvSpPr>
        <p:spPr>
          <a:xfrm>
            <a:off x="350729" y="188640"/>
            <a:ext cx="8397735" cy="717944"/>
          </a:xfrm>
          <a:prstGeom prst="rect">
            <a:avLst/>
          </a:prstGeom>
        </p:spPr>
        <p:txBody>
          <a:bodyPr vert="horz" lIns="0" tIns="45720" rIns="91440" bIns="45720" rtlCol="0" anchor="t" anchorCtr="0">
            <a:noAutofit/>
          </a:bodyPr>
          <a:lstStyle/>
          <a:p>
            <a:r>
              <a:rPr lang="en-CA" noProof="0" dirty="0" smtClean="0"/>
              <a:t>Click to edit title</a:t>
            </a:r>
            <a:endParaRPr lang="en-CA" noProof="0" dirty="0"/>
          </a:p>
        </p:txBody>
      </p:sp>
      <p:sp>
        <p:nvSpPr>
          <p:cNvPr id="3" name="Espace réservé du texte 2"/>
          <p:cNvSpPr>
            <a:spLocks noGrp="1"/>
          </p:cNvSpPr>
          <p:nvPr>
            <p:ph type="body" idx="1"/>
          </p:nvPr>
        </p:nvSpPr>
        <p:spPr>
          <a:xfrm>
            <a:off x="350729" y="1196752"/>
            <a:ext cx="8397735" cy="4752528"/>
          </a:xfrm>
          <a:prstGeom prst="rect">
            <a:avLst/>
          </a:prstGeom>
        </p:spPr>
        <p:txBody>
          <a:bodyPr vert="horz" lIns="0" tIns="45720" rIns="72000" bIns="45720" rtlCol="0">
            <a:normAutofit/>
          </a:body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a:p>
            <a:pPr lvl="0"/>
            <a:endParaRPr lang="en-CA" dirty="0" smtClean="0"/>
          </a:p>
          <a:p>
            <a:pPr lvl="0"/>
            <a:endParaRPr lang="en-CA" dirty="0" smtClean="0"/>
          </a:p>
          <a:p>
            <a:pPr lvl="3"/>
            <a:endParaRPr lang="en-CA" dirty="0" smtClean="0"/>
          </a:p>
        </p:txBody>
      </p:sp>
      <p:sp>
        <p:nvSpPr>
          <p:cNvPr id="14" name="Espace réservé du numéro de diapositive 5"/>
          <p:cNvSpPr>
            <a:spLocks noGrp="1"/>
          </p:cNvSpPr>
          <p:nvPr>
            <p:ph type="sldNum" sz="quarter" idx="4"/>
          </p:nvPr>
        </p:nvSpPr>
        <p:spPr>
          <a:xfrm>
            <a:off x="360040" y="6309320"/>
            <a:ext cx="323528" cy="360000"/>
          </a:xfrm>
          <a:prstGeom prst="rect">
            <a:avLst/>
          </a:prstGeom>
        </p:spPr>
        <p:txBody>
          <a:bodyPr lIns="0" anchor="ctr" anchorCtr="0"/>
          <a:lstStyle>
            <a:lvl1pPr algn="l">
              <a:defRPr sz="900">
                <a:solidFill>
                  <a:srgbClr val="8996A0"/>
                </a:solidFill>
                <a:latin typeface="Arial Black" pitchFamily="34" charset="0"/>
              </a:defRPr>
            </a:lvl1pPr>
          </a:lstStyle>
          <a:p>
            <a:fld id="{89A93721-A7E3-4E3B-BEAA-F100E0D8E961}" type="slidenum">
              <a:rPr lang="en-CA" smtClean="0"/>
              <a:pPr/>
              <a:t>‹#›</a:t>
            </a:fld>
            <a:endParaRPr lang="en-CA" dirty="0"/>
          </a:p>
        </p:txBody>
      </p:sp>
      <p:sp>
        <p:nvSpPr>
          <p:cNvPr id="8" name="Line 12"/>
          <p:cNvSpPr>
            <a:spLocks noChangeShapeType="1"/>
          </p:cNvSpPr>
          <p:nvPr/>
        </p:nvSpPr>
        <p:spPr bwMode="auto">
          <a:xfrm flipV="1">
            <a:off x="358775" y="6096000"/>
            <a:ext cx="8402638" cy="0"/>
          </a:xfrm>
          <a:prstGeom prst="line">
            <a:avLst/>
          </a:prstGeom>
          <a:noFill/>
          <a:ln w="12700">
            <a:solidFill>
              <a:srgbClr val="808D97"/>
            </a:solidFill>
            <a:round/>
            <a:headEnd/>
            <a:tailEnd/>
          </a:ln>
          <a:effectLst/>
        </p:spPr>
        <p:txBody>
          <a:bodyPr lIns="91360" tIns="45680" rIns="91360" bIns="45680"/>
          <a:lstStyle/>
          <a:p>
            <a:pPr eaLnBrk="0" hangingPunct="0">
              <a:spcBef>
                <a:spcPct val="50000"/>
              </a:spcBef>
              <a:buClr>
                <a:srgbClr val="7A9A01"/>
              </a:buClr>
              <a:buFont typeface="Wingdings" pitchFamily="2" charset="2"/>
              <a:buNone/>
              <a:defRPr/>
            </a:pPr>
            <a:endParaRPr lang="en-CA">
              <a:solidFill>
                <a:prstClr val="black"/>
              </a:solidFill>
            </a:endParaRPr>
          </a:p>
        </p:txBody>
      </p:sp>
      <p:sp>
        <p:nvSpPr>
          <p:cNvPr id="10" name="Line 16"/>
          <p:cNvSpPr>
            <a:spLocks noChangeShapeType="1"/>
          </p:cNvSpPr>
          <p:nvPr/>
        </p:nvSpPr>
        <p:spPr bwMode="auto">
          <a:xfrm>
            <a:off x="358775" y="917575"/>
            <a:ext cx="8402638" cy="0"/>
          </a:xfrm>
          <a:prstGeom prst="line">
            <a:avLst/>
          </a:prstGeom>
          <a:noFill/>
          <a:ln w="12700">
            <a:solidFill>
              <a:srgbClr val="808D97"/>
            </a:solidFill>
            <a:round/>
            <a:headEnd/>
            <a:tailEnd/>
          </a:ln>
          <a:effectLst/>
        </p:spPr>
        <p:txBody>
          <a:bodyPr lIns="91360" tIns="45680" rIns="91360" bIns="45680"/>
          <a:lstStyle/>
          <a:p>
            <a:pPr eaLnBrk="0" hangingPunct="0">
              <a:spcBef>
                <a:spcPct val="50000"/>
              </a:spcBef>
              <a:buClr>
                <a:srgbClr val="7A9A01"/>
              </a:buClr>
              <a:buFont typeface="Wingdings" pitchFamily="2" charset="2"/>
              <a:buNone/>
              <a:defRPr/>
            </a:pPr>
            <a:endParaRPr lang="en-CA">
              <a:solidFill>
                <a:prstClr val="black"/>
              </a:solidFill>
            </a:endParaRPr>
          </a:p>
        </p:txBody>
      </p:sp>
      <p:pic>
        <p:nvPicPr>
          <p:cNvPr id="9" name="Image 10"/>
          <p:cNvPicPr>
            <a:picLocks noChangeAspect="1"/>
          </p:cNvPicPr>
          <p:nvPr userDrawn="1"/>
        </p:nvPicPr>
        <p:blipFill rotWithShape="1">
          <a:blip r:embed="rId23"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3091810073"/>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 id="2147483912" r:id="rId12"/>
    <p:sldLayoutId id="2147483913" r:id="rId13"/>
    <p:sldLayoutId id="2147483915" r:id="rId14"/>
    <p:sldLayoutId id="2147483916" r:id="rId15"/>
    <p:sldLayoutId id="2147483917" r:id="rId16"/>
    <p:sldLayoutId id="2147483918" r:id="rId17"/>
  </p:sldLayoutIdLst>
  <p:timing>
    <p:tnLst>
      <p:par>
        <p:cTn id="1" dur="indefinite" restart="never" nodeType="tmRoot"/>
      </p:par>
    </p:tnLst>
  </p:timing>
  <p:hf hdr="0" dt="0"/>
  <p:txStyles>
    <p:titleStyle>
      <a:lvl1pPr algn="l" defTabSz="914400" rtl="0" eaLnBrk="1" latinLnBrk="0" hangingPunct="1">
        <a:spcBef>
          <a:spcPct val="0"/>
        </a:spcBef>
        <a:buNone/>
        <a:defRPr lang="en-CA" sz="2000" kern="1200" cap="none" baseline="0" noProof="0" dirty="0">
          <a:solidFill>
            <a:srgbClr val="8996A0"/>
          </a:solidFill>
          <a:latin typeface="Arial Black" pitchFamily="34" charset="0"/>
          <a:ea typeface="+mj-ea"/>
          <a:cs typeface="+mj-cs"/>
        </a:defRPr>
      </a:lvl1pPr>
    </p:titleStyle>
    <p:bodyStyle>
      <a:lvl1pPr marL="0" indent="0" algn="l" defTabSz="914400" rtl="0" eaLnBrk="1" latinLnBrk="0" hangingPunct="1">
        <a:lnSpc>
          <a:spcPct val="100000"/>
        </a:lnSpc>
        <a:spcBef>
          <a:spcPts val="600"/>
        </a:spcBef>
        <a:buFont typeface="Arial" pitchFamily="34" charset="0"/>
        <a:buNone/>
        <a:defRPr sz="1600" kern="1200">
          <a:solidFill>
            <a:schemeClr val="tx1"/>
          </a:solidFill>
          <a:latin typeface="+mn-lt"/>
          <a:ea typeface="+mn-ea"/>
          <a:cs typeface="+mn-cs"/>
        </a:defRPr>
      </a:lvl1pPr>
      <a:lvl2pPr marL="360000" indent="-144000" algn="l" defTabSz="914400" rtl="0" eaLnBrk="1" latinLnBrk="0" hangingPunct="1">
        <a:lnSpc>
          <a:spcPct val="100000"/>
        </a:lnSpc>
        <a:spcBef>
          <a:spcPts val="600"/>
        </a:spcBef>
        <a:buClr>
          <a:srgbClr val="8996A0"/>
        </a:buClr>
        <a:buFont typeface="Wingdings" pitchFamily="2" charset="2"/>
        <a:buChar char="§"/>
        <a:defRPr sz="1400" kern="1200">
          <a:solidFill>
            <a:schemeClr val="tx1"/>
          </a:solidFill>
          <a:latin typeface="+mn-lt"/>
          <a:ea typeface="+mn-ea"/>
          <a:cs typeface="+mn-cs"/>
        </a:defRPr>
      </a:lvl2pPr>
      <a:lvl3pPr marL="720000" indent="-144000" algn="l" defTabSz="914400" rtl="0" eaLnBrk="1" latinLnBrk="0" hangingPunct="1">
        <a:lnSpc>
          <a:spcPct val="100000"/>
        </a:lnSpc>
        <a:spcBef>
          <a:spcPts val="600"/>
        </a:spcBef>
        <a:buClr>
          <a:srgbClr val="8996A0"/>
        </a:buClr>
        <a:buFont typeface="Arial" pitchFamily="34" charset="0"/>
        <a:buChar char="–"/>
        <a:defRPr sz="1200" kern="1200">
          <a:solidFill>
            <a:schemeClr val="tx1"/>
          </a:solidFill>
          <a:latin typeface="+mn-lt"/>
          <a:ea typeface="+mn-ea"/>
          <a:cs typeface="+mn-cs"/>
        </a:defRPr>
      </a:lvl3pPr>
      <a:lvl4pPr marL="1080000" indent="-144000" algn="l" defTabSz="914400" rtl="0" eaLnBrk="1" latinLnBrk="0" hangingPunct="1">
        <a:lnSpc>
          <a:spcPct val="100000"/>
        </a:lnSpc>
        <a:spcBef>
          <a:spcPts val="600"/>
        </a:spcBef>
        <a:buClr>
          <a:srgbClr val="8996A0"/>
        </a:buClr>
        <a:buSzPct val="80000"/>
        <a:buFont typeface="Arial" pitchFamily="34" charset="0"/>
        <a:buChar char="&gt;"/>
        <a:defRPr sz="1200" kern="1200">
          <a:solidFill>
            <a:schemeClr val="tx1"/>
          </a:solidFill>
          <a:latin typeface="+mn-lt"/>
          <a:ea typeface="+mn-ea"/>
          <a:cs typeface="+mn-cs"/>
        </a:defRPr>
      </a:lvl4pPr>
      <a:lvl5pPr marL="2057400" indent="-228600" algn="l" defTabSz="914400" rtl="0" eaLnBrk="1" latinLnBrk="0" hangingPunct="1">
        <a:lnSpc>
          <a:spcPts val="1600"/>
        </a:lnSpc>
        <a:spcBef>
          <a:spcPts val="600"/>
        </a:spcBef>
        <a:buClr>
          <a:srgbClr val="8996A0"/>
        </a:buClr>
        <a:buFont typeface="Arial"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3" name="Object 12" hidden="1"/>
          <p:cNvGraphicFramePr>
            <a:graphicFrameLocks noChangeAspect="1"/>
          </p:cNvGraphicFramePr>
          <p:nvPr>
            <p:custDataLst>
              <p:tags r:id="rId20"/>
            </p:custDataLst>
            <p:extLst>
              <p:ext uri="{D42A27DB-BD31-4B8C-83A1-F6EECF244321}">
                <p14:modId xmlns:p14="http://schemas.microsoft.com/office/powerpoint/2010/main" val="198843610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99410" name="think-cell Slide" r:id="rId21" imgW="360" imgH="360" progId="TCLayout.ActiveDocument.1">
                  <p:embed/>
                </p:oleObj>
              </mc:Choice>
              <mc:Fallback>
                <p:oleObj name="think-cell Slide" r:id="rId21" imgW="360" imgH="360" progId="TCLayout.ActiveDocument.1">
                  <p:embed/>
                  <p:pic>
                    <p:nvPicPr>
                      <p:cNvPr id="0" name=""/>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Espace réservé du titre 1"/>
          <p:cNvSpPr>
            <a:spLocks noGrp="1"/>
          </p:cNvSpPr>
          <p:nvPr>
            <p:ph type="title"/>
          </p:nvPr>
        </p:nvSpPr>
        <p:spPr>
          <a:xfrm>
            <a:off x="350729" y="188640"/>
            <a:ext cx="8397735" cy="717944"/>
          </a:xfrm>
          <a:prstGeom prst="rect">
            <a:avLst/>
          </a:prstGeom>
        </p:spPr>
        <p:txBody>
          <a:bodyPr vert="horz" lIns="0" tIns="45720" rIns="91440" bIns="45720" rtlCol="0" anchor="t" anchorCtr="0">
            <a:noAutofit/>
          </a:bodyPr>
          <a:lstStyle/>
          <a:p>
            <a:r>
              <a:rPr lang="en-CA" noProof="0" dirty="0" smtClean="0"/>
              <a:t>Click to edit title</a:t>
            </a:r>
            <a:endParaRPr lang="en-CA" noProof="0" dirty="0"/>
          </a:p>
        </p:txBody>
      </p:sp>
      <p:sp>
        <p:nvSpPr>
          <p:cNvPr id="3" name="Espace réservé du texte 2"/>
          <p:cNvSpPr>
            <a:spLocks noGrp="1"/>
          </p:cNvSpPr>
          <p:nvPr>
            <p:ph type="body" idx="1"/>
          </p:nvPr>
        </p:nvSpPr>
        <p:spPr>
          <a:xfrm>
            <a:off x="350729" y="1196752"/>
            <a:ext cx="8397735" cy="4752528"/>
          </a:xfrm>
          <a:prstGeom prst="rect">
            <a:avLst/>
          </a:prstGeom>
        </p:spPr>
        <p:txBody>
          <a:bodyPr vert="horz" lIns="0" tIns="45720" rIns="72000" bIns="45720" rtlCol="0">
            <a:normAutofit/>
          </a:bodyPr>
          <a:lstStyle/>
          <a:p>
            <a:pPr lvl="0"/>
            <a:r>
              <a:rPr lang="en-CA" dirty="0" smtClean="0"/>
              <a:t>Click to edit text</a:t>
            </a:r>
          </a:p>
          <a:p>
            <a:pPr lvl="1"/>
            <a:r>
              <a:rPr lang="en-CA" dirty="0" smtClean="0"/>
              <a:t>Second level</a:t>
            </a:r>
          </a:p>
          <a:p>
            <a:pPr lvl="2"/>
            <a:r>
              <a:rPr lang="en-CA" dirty="0" smtClean="0"/>
              <a:t>Third level</a:t>
            </a:r>
          </a:p>
          <a:p>
            <a:pPr lvl="3"/>
            <a:r>
              <a:rPr lang="en-CA" dirty="0" smtClean="0"/>
              <a:t>Fourth level</a:t>
            </a:r>
          </a:p>
          <a:p>
            <a:pPr lvl="0"/>
            <a:endParaRPr lang="en-CA" dirty="0" smtClean="0"/>
          </a:p>
          <a:p>
            <a:pPr lvl="0"/>
            <a:endParaRPr lang="en-CA" dirty="0" smtClean="0"/>
          </a:p>
          <a:p>
            <a:pPr lvl="3"/>
            <a:endParaRPr lang="en-CA" dirty="0" smtClean="0"/>
          </a:p>
        </p:txBody>
      </p:sp>
      <p:sp>
        <p:nvSpPr>
          <p:cNvPr id="14" name="Espace réservé du numéro de diapositive 5"/>
          <p:cNvSpPr>
            <a:spLocks noGrp="1"/>
          </p:cNvSpPr>
          <p:nvPr>
            <p:ph type="sldNum" sz="quarter" idx="4"/>
          </p:nvPr>
        </p:nvSpPr>
        <p:spPr>
          <a:xfrm>
            <a:off x="360040" y="6309320"/>
            <a:ext cx="323528" cy="360000"/>
          </a:xfrm>
          <a:prstGeom prst="rect">
            <a:avLst/>
          </a:prstGeom>
        </p:spPr>
        <p:txBody>
          <a:bodyPr lIns="0" anchor="ctr" anchorCtr="0"/>
          <a:lstStyle>
            <a:lvl1pPr algn="l">
              <a:defRPr sz="900">
                <a:solidFill>
                  <a:srgbClr val="8996A0"/>
                </a:solidFill>
                <a:latin typeface="Arial Black" pitchFamily="34" charset="0"/>
              </a:defRPr>
            </a:lvl1pPr>
          </a:lstStyle>
          <a:p>
            <a:fld id="{89A93721-A7E3-4E3B-BEAA-F100E0D8E961}" type="slidenum">
              <a:rPr lang="en-CA" smtClean="0"/>
              <a:pPr/>
              <a:t>‹#›</a:t>
            </a:fld>
            <a:endParaRPr lang="en-CA" dirty="0"/>
          </a:p>
        </p:txBody>
      </p:sp>
      <p:sp>
        <p:nvSpPr>
          <p:cNvPr id="8" name="Line 12"/>
          <p:cNvSpPr>
            <a:spLocks noChangeShapeType="1"/>
          </p:cNvSpPr>
          <p:nvPr/>
        </p:nvSpPr>
        <p:spPr bwMode="auto">
          <a:xfrm flipV="1">
            <a:off x="358775" y="6096000"/>
            <a:ext cx="8402638" cy="0"/>
          </a:xfrm>
          <a:prstGeom prst="line">
            <a:avLst/>
          </a:prstGeom>
          <a:noFill/>
          <a:ln w="12700">
            <a:solidFill>
              <a:srgbClr val="808D97"/>
            </a:solidFill>
            <a:round/>
            <a:headEnd/>
            <a:tailEnd/>
          </a:ln>
          <a:effectLst/>
        </p:spPr>
        <p:txBody>
          <a:bodyPr lIns="91360" tIns="45680" rIns="91360" bIns="45680"/>
          <a:lstStyle/>
          <a:p>
            <a:pPr eaLnBrk="0" hangingPunct="0">
              <a:spcBef>
                <a:spcPct val="50000"/>
              </a:spcBef>
              <a:buClr>
                <a:srgbClr val="7A9A01"/>
              </a:buClr>
              <a:buFont typeface="Wingdings" pitchFamily="2" charset="2"/>
              <a:buNone/>
              <a:defRPr/>
            </a:pPr>
            <a:endParaRPr lang="en-CA">
              <a:solidFill>
                <a:prstClr val="black"/>
              </a:solidFill>
            </a:endParaRPr>
          </a:p>
        </p:txBody>
      </p:sp>
      <p:sp>
        <p:nvSpPr>
          <p:cNvPr id="10" name="Line 16"/>
          <p:cNvSpPr>
            <a:spLocks noChangeShapeType="1"/>
          </p:cNvSpPr>
          <p:nvPr/>
        </p:nvSpPr>
        <p:spPr bwMode="auto">
          <a:xfrm>
            <a:off x="358775" y="917575"/>
            <a:ext cx="8402638" cy="0"/>
          </a:xfrm>
          <a:prstGeom prst="line">
            <a:avLst/>
          </a:prstGeom>
          <a:noFill/>
          <a:ln w="12700">
            <a:solidFill>
              <a:srgbClr val="808D97"/>
            </a:solidFill>
            <a:round/>
            <a:headEnd/>
            <a:tailEnd/>
          </a:ln>
          <a:effectLst/>
        </p:spPr>
        <p:txBody>
          <a:bodyPr lIns="91360" tIns="45680" rIns="91360" bIns="45680"/>
          <a:lstStyle/>
          <a:p>
            <a:pPr eaLnBrk="0" hangingPunct="0">
              <a:spcBef>
                <a:spcPct val="50000"/>
              </a:spcBef>
              <a:buClr>
                <a:srgbClr val="7A9A01"/>
              </a:buClr>
              <a:buFont typeface="Wingdings" pitchFamily="2" charset="2"/>
              <a:buNone/>
              <a:defRPr/>
            </a:pPr>
            <a:endParaRPr lang="en-CA">
              <a:solidFill>
                <a:prstClr val="black"/>
              </a:solidFill>
            </a:endParaRPr>
          </a:p>
        </p:txBody>
      </p:sp>
      <p:pic>
        <p:nvPicPr>
          <p:cNvPr id="9" name="Image 10"/>
          <p:cNvPicPr>
            <a:picLocks noChangeAspect="1"/>
          </p:cNvPicPr>
          <p:nvPr userDrawn="1"/>
        </p:nvPicPr>
        <p:blipFill rotWithShape="1">
          <a:blip r:embed="rId23" cstate="print">
            <a:extLst>
              <a:ext uri="{28A0092B-C50C-407E-A947-70E740481C1C}">
                <a14:useLocalDpi xmlns:a14="http://schemas.microsoft.com/office/drawing/2010/main" val="0"/>
              </a:ext>
            </a:extLst>
          </a:blip>
          <a:srcRect t="21511" r="3127"/>
          <a:stretch/>
        </p:blipFill>
        <p:spPr>
          <a:xfrm>
            <a:off x="6796349" y="6250488"/>
            <a:ext cx="2311139" cy="590550"/>
          </a:xfrm>
          <a:prstGeom prst="rect">
            <a:avLst/>
          </a:prstGeom>
          <a:noFill/>
          <a:effectLst>
            <a:reflection endPos="0" dir="5400000" sy="-100000" algn="bl" rotWithShape="0"/>
          </a:effectLst>
        </p:spPr>
      </p:pic>
    </p:spTree>
    <p:extLst>
      <p:ext uri="{BB962C8B-B14F-4D97-AF65-F5344CB8AC3E}">
        <p14:creationId xmlns:p14="http://schemas.microsoft.com/office/powerpoint/2010/main" val="1307028216"/>
      </p:ext>
    </p:extLst>
  </p:cSld>
  <p:clrMap bg1="lt1" tx1="dk1" bg2="lt2" tx2="dk2" accent1="accent1" accent2="accent2" accent3="accent3" accent4="accent4" accent5="accent5" accent6="accent6" hlink="hlink" folHlink="folHlink"/>
  <p:sldLayoutIdLst>
    <p:sldLayoutId id="2147483920" r:id="rId1"/>
    <p:sldLayoutId id="2147483921" r:id="rId2"/>
    <p:sldLayoutId id="2147483922" r:id="rId3"/>
    <p:sldLayoutId id="2147483923" r:id="rId4"/>
    <p:sldLayoutId id="2147483924" r:id="rId5"/>
    <p:sldLayoutId id="2147483925" r:id="rId6"/>
    <p:sldLayoutId id="2147483926" r:id="rId7"/>
    <p:sldLayoutId id="2147483927" r:id="rId8"/>
    <p:sldLayoutId id="2147483928" r:id="rId9"/>
    <p:sldLayoutId id="2147483929" r:id="rId10"/>
    <p:sldLayoutId id="2147483930" r:id="rId11"/>
    <p:sldLayoutId id="2147483931" r:id="rId12"/>
    <p:sldLayoutId id="2147483932" r:id="rId13"/>
    <p:sldLayoutId id="2147483934" r:id="rId14"/>
    <p:sldLayoutId id="2147483935" r:id="rId15"/>
    <p:sldLayoutId id="2147483936" r:id="rId16"/>
    <p:sldLayoutId id="2147483937" r:id="rId17"/>
  </p:sldLayoutIdLst>
  <p:timing>
    <p:tnLst>
      <p:par>
        <p:cTn id="1" dur="indefinite" restart="never" nodeType="tmRoot"/>
      </p:par>
    </p:tnLst>
  </p:timing>
  <p:hf hdr="0" dt="0"/>
  <p:txStyles>
    <p:titleStyle>
      <a:lvl1pPr algn="l" defTabSz="914400" rtl="0" eaLnBrk="1" latinLnBrk="0" hangingPunct="1">
        <a:spcBef>
          <a:spcPct val="0"/>
        </a:spcBef>
        <a:buNone/>
        <a:defRPr lang="en-CA" sz="2000" kern="1200" cap="none" baseline="0" noProof="0" dirty="0">
          <a:solidFill>
            <a:srgbClr val="8996A0"/>
          </a:solidFill>
          <a:latin typeface="Arial Black" pitchFamily="34" charset="0"/>
          <a:ea typeface="+mj-ea"/>
          <a:cs typeface="+mj-cs"/>
        </a:defRPr>
      </a:lvl1pPr>
    </p:titleStyle>
    <p:bodyStyle>
      <a:lvl1pPr marL="0" indent="0" algn="l" defTabSz="914400" rtl="0" eaLnBrk="1" latinLnBrk="0" hangingPunct="1">
        <a:lnSpc>
          <a:spcPct val="100000"/>
        </a:lnSpc>
        <a:spcBef>
          <a:spcPts val="600"/>
        </a:spcBef>
        <a:buFont typeface="Arial" pitchFamily="34" charset="0"/>
        <a:buNone/>
        <a:defRPr sz="1600" kern="1200">
          <a:solidFill>
            <a:schemeClr val="tx1"/>
          </a:solidFill>
          <a:latin typeface="+mn-lt"/>
          <a:ea typeface="+mn-ea"/>
          <a:cs typeface="+mn-cs"/>
        </a:defRPr>
      </a:lvl1pPr>
      <a:lvl2pPr marL="360000" indent="-144000" algn="l" defTabSz="914400" rtl="0" eaLnBrk="1" latinLnBrk="0" hangingPunct="1">
        <a:lnSpc>
          <a:spcPct val="100000"/>
        </a:lnSpc>
        <a:spcBef>
          <a:spcPts val="600"/>
        </a:spcBef>
        <a:buClr>
          <a:srgbClr val="8996A0"/>
        </a:buClr>
        <a:buFont typeface="Wingdings" pitchFamily="2" charset="2"/>
        <a:buChar char="§"/>
        <a:defRPr sz="1400" kern="1200">
          <a:solidFill>
            <a:schemeClr val="tx1"/>
          </a:solidFill>
          <a:latin typeface="+mn-lt"/>
          <a:ea typeface="+mn-ea"/>
          <a:cs typeface="+mn-cs"/>
        </a:defRPr>
      </a:lvl2pPr>
      <a:lvl3pPr marL="720000" indent="-144000" algn="l" defTabSz="914400" rtl="0" eaLnBrk="1" latinLnBrk="0" hangingPunct="1">
        <a:lnSpc>
          <a:spcPct val="100000"/>
        </a:lnSpc>
        <a:spcBef>
          <a:spcPts val="600"/>
        </a:spcBef>
        <a:buClr>
          <a:srgbClr val="8996A0"/>
        </a:buClr>
        <a:buFont typeface="Arial" pitchFamily="34" charset="0"/>
        <a:buChar char="–"/>
        <a:defRPr sz="1200" kern="1200">
          <a:solidFill>
            <a:schemeClr val="tx1"/>
          </a:solidFill>
          <a:latin typeface="+mn-lt"/>
          <a:ea typeface="+mn-ea"/>
          <a:cs typeface="+mn-cs"/>
        </a:defRPr>
      </a:lvl3pPr>
      <a:lvl4pPr marL="1080000" indent="-144000" algn="l" defTabSz="914400" rtl="0" eaLnBrk="1" latinLnBrk="0" hangingPunct="1">
        <a:lnSpc>
          <a:spcPct val="100000"/>
        </a:lnSpc>
        <a:spcBef>
          <a:spcPts val="600"/>
        </a:spcBef>
        <a:buClr>
          <a:srgbClr val="8996A0"/>
        </a:buClr>
        <a:buSzPct val="80000"/>
        <a:buFont typeface="Arial" pitchFamily="34" charset="0"/>
        <a:buChar char="&gt;"/>
        <a:defRPr sz="1200" kern="1200">
          <a:solidFill>
            <a:schemeClr val="tx1"/>
          </a:solidFill>
          <a:latin typeface="+mn-lt"/>
          <a:ea typeface="+mn-ea"/>
          <a:cs typeface="+mn-cs"/>
        </a:defRPr>
      </a:lvl4pPr>
      <a:lvl5pPr marL="2057400" indent="-228600" algn="l" defTabSz="914400" rtl="0" eaLnBrk="1" latinLnBrk="0" hangingPunct="1">
        <a:lnSpc>
          <a:spcPts val="1600"/>
        </a:lnSpc>
        <a:spcBef>
          <a:spcPts val="600"/>
        </a:spcBef>
        <a:buClr>
          <a:srgbClr val="8996A0"/>
        </a:buClr>
        <a:buFont typeface="Arial"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bombardier.com/en/media-centre/newsList/details.23375-korean-air-converts-letter-of-intent-to-firm-order-for-bombardier-cseries-aircraft.bombardiercom.html" TargetMode="External"/><Relationship Id="rId2" Type="http://schemas.openxmlformats.org/officeDocument/2006/relationships/image" Target="../media/image46.jpeg"/><Relationship Id="rId1" Type="http://schemas.openxmlformats.org/officeDocument/2006/relationships/slideLayout" Target="../slideLayouts/slideLayout402.xml"/></Relationships>
</file>

<file path=ppt/slides/_rels/slide11.xml.rels><?xml version="1.0" encoding="UTF-8" standalone="yes"?>
<Relationships xmlns="http://schemas.openxmlformats.org/package/2006/relationships"><Relationship Id="rId2" Type="http://schemas.openxmlformats.org/officeDocument/2006/relationships/image" Target="../media/image47.gif"/><Relationship Id="rId1" Type="http://schemas.openxmlformats.org/officeDocument/2006/relationships/slideLayout" Target="../slideLayouts/slideLayout402.xml"/></Relationships>
</file>

<file path=ppt/slides/_rels/slide12.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image" Target="../media/image48.jpeg"/><Relationship Id="rId7" Type="http://schemas.openxmlformats.org/officeDocument/2006/relationships/image" Target="../media/image52.jpeg"/><Relationship Id="rId2" Type="http://schemas.openxmlformats.org/officeDocument/2006/relationships/notesSlide" Target="../notesSlides/notesSlide2.xml"/><Relationship Id="rId1" Type="http://schemas.openxmlformats.org/officeDocument/2006/relationships/slideLayout" Target="../slideLayouts/slideLayout353.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90.xml"/><Relationship Id="rId2" Type="http://schemas.openxmlformats.org/officeDocument/2006/relationships/tags" Target="../tags/tag381.xml"/><Relationship Id="rId1" Type="http://schemas.openxmlformats.org/officeDocument/2006/relationships/vmlDrawing" Target="../drawings/vmlDrawing142.vml"/><Relationship Id="rId6" Type="http://schemas.openxmlformats.org/officeDocument/2006/relationships/image" Target="../media/image54.emf"/><Relationship Id="rId5" Type="http://schemas.openxmlformats.org/officeDocument/2006/relationships/oleObject" Target="../embeddings/oleObject142.bin"/><Relationship Id="rId4" Type="http://schemas.openxmlformats.org/officeDocument/2006/relationships/notesSlide" Target="../notesSlides/notesSlide3.xml"/></Relationships>
</file>

<file path=ppt/slides/_rels/slide14.xml.rels><?xml version="1.0" encoding="UTF-8" standalone="yes"?>
<Relationships xmlns="http://schemas.openxmlformats.org/package/2006/relationships"><Relationship Id="rId8" Type="http://schemas.openxmlformats.org/officeDocument/2006/relationships/image" Target="../media/image60.jpeg"/><Relationship Id="rId3" Type="http://schemas.openxmlformats.org/officeDocument/2006/relationships/image" Target="../media/image55.jpeg"/><Relationship Id="rId7" Type="http://schemas.openxmlformats.org/officeDocument/2006/relationships/image" Target="../media/image59.jpeg"/><Relationship Id="rId2" Type="http://schemas.openxmlformats.org/officeDocument/2006/relationships/slideLayout" Target="../slideLayouts/slideLayout297.xml"/><Relationship Id="rId1" Type="http://schemas.openxmlformats.org/officeDocument/2006/relationships/tags" Target="../tags/tag382.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eg"/></Relationships>
</file>

<file path=ppt/slides/_rels/slide15.xml.rels><?xml version="1.0" encoding="UTF-8" standalone="yes"?>
<Relationships xmlns="http://schemas.openxmlformats.org/package/2006/relationships"><Relationship Id="rId8" Type="http://schemas.openxmlformats.org/officeDocument/2006/relationships/image" Target="../media/image61.jpeg"/><Relationship Id="rId13" Type="http://schemas.openxmlformats.org/officeDocument/2006/relationships/image" Target="../media/image66.jpeg"/><Relationship Id="rId3" Type="http://schemas.openxmlformats.org/officeDocument/2006/relationships/tags" Target="../tags/tag385.xml"/><Relationship Id="rId7" Type="http://schemas.openxmlformats.org/officeDocument/2006/relationships/slideLayout" Target="../slideLayouts/slideLayout297.xml"/><Relationship Id="rId12" Type="http://schemas.openxmlformats.org/officeDocument/2006/relationships/image" Target="../media/image65.jpeg"/><Relationship Id="rId2" Type="http://schemas.openxmlformats.org/officeDocument/2006/relationships/tags" Target="../tags/tag384.xml"/><Relationship Id="rId1" Type="http://schemas.openxmlformats.org/officeDocument/2006/relationships/tags" Target="../tags/tag383.xml"/><Relationship Id="rId6" Type="http://schemas.openxmlformats.org/officeDocument/2006/relationships/tags" Target="../tags/tag388.xml"/><Relationship Id="rId11" Type="http://schemas.openxmlformats.org/officeDocument/2006/relationships/image" Target="../media/image64.jpeg"/><Relationship Id="rId5" Type="http://schemas.openxmlformats.org/officeDocument/2006/relationships/tags" Target="../tags/tag387.xml"/><Relationship Id="rId10" Type="http://schemas.openxmlformats.org/officeDocument/2006/relationships/image" Target="../media/image63.jpeg"/><Relationship Id="rId4" Type="http://schemas.openxmlformats.org/officeDocument/2006/relationships/tags" Target="../tags/tag386.xml"/><Relationship Id="rId9" Type="http://schemas.openxmlformats.org/officeDocument/2006/relationships/image" Target="../media/image62.jpeg"/></Relationships>
</file>

<file path=ppt/slides/_rels/slide16.xml.rels><?xml version="1.0" encoding="UTF-8" standalone="yes"?>
<Relationships xmlns="http://schemas.openxmlformats.org/package/2006/relationships"><Relationship Id="rId8" Type="http://schemas.openxmlformats.org/officeDocument/2006/relationships/image" Target="../media/image67.jpeg"/><Relationship Id="rId13" Type="http://schemas.openxmlformats.org/officeDocument/2006/relationships/image" Target="../media/image72.jpeg"/><Relationship Id="rId3" Type="http://schemas.openxmlformats.org/officeDocument/2006/relationships/tags" Target="../tags/tag391.xml"/><Relationship Id="rId7" Type="http://schemas.openxmlformats.org/officeDocument/2006/relationships/slideLayout" Target="../slideLayouts/slideLayout297.xml"/><Relationship Id="rId12" Type="http://schemas.openxmlformats.org/officeDocument/2006/relationships/image" Target="../media/image71.jpeg"/><Relationship Id="rId2" Type="http://schemas.openxmlformats.org/officeDocument/2006/relationships/tags" Target="../tags/tag390.xml"/><Relationship Id="rId1" Type="http://schemas.openxmlformats.org/officeDocument/2006/relationships/tags" Target="../tags/tag389.xml"/><Relationship Id="rId6" Type="http://schemas.openxmlformats.org/officeDocument/2006/relationships/tags" Target="../tags/tag394.xml"/><Relationship Id="rId11" Type="http://schemas.openxmlformats.org/officeDocument/2006/relationships/image" Target="../media/image70.jpeg"/><Relationship Id="rId5" Type="http://schemas.openxmlformats.org/officeDocument/2006/relationships/tags" Target="../tags/tag393.xml"/><Relationship Id="rId10" Type="http://schemas.openxmlformats.org/officeDocument/2006/relationships/image" Target="../media/image69.jpeg"/><Relationship Id="rId4" Type="http://schemas.openxmlformats.org/officeDocument/2006/relationships/tags" Target="../tags/tag392.xml"/><Relationship Id="rId9" Type="http://schemas.openxmlformats.org/officeDocument/2006/relationships/image" Target="../media/image68.jpeg"/></Relationships>
</file>

<file path=ppt/slides/_rels/slide1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jpeg"/><Relationship Id="rId1" Type="http://schemas.openxmlformats.org/officeDocument/2006/relationships/slideLayout" Target="../slideLayouts/slideLayout29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85.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tags" Target="../tags/tag370.xml"/><Relationship Id="rId1" Type="http://schemas.openxmlformats.org/officeDocument/2006/relationships/tags" Target="../tags/tag369.xml"/><Relationship Id="rId5" Type="http://schemas.openxmlformats.org/officeDocument/2006/relationships/image" Target="../media/image32.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tags" Target="../tags/tag373.xml"/><Relationship Id="rId7" Type="http://schemas.openxmlformats.org/officeDocument/2006/relationships/image" Target="../media/image33.jpeg"/><Relationship Id="rId2" Type="http://schemas.openxmlformats.org/officeDocument/2006/relationships/tags" Target="../tags/tag372.xml"/><Relationship Id="rId1" Type="http://schemas.openxmlformats.org/officeDocument/2006/relationships/tags" Target="../tags/tag371.xml"/><Relationship Id="rId6" Type="http://schemas.openxmlformats.org/officeDocument/2006/relationships/slideLayout" Target="../slideLayouts/slideLayout16.xml"/><Relationship Id="rId5" Type="http://schemas.openxmlformats.org/officeDocument/2006/relationships/tags" Target="../tags/tag375.xml"/><Relationship Id="rId4" Type="http://schemas.openxmlformats.org/officeDocument/2006/relationships/tags" Target="../tags/tag374.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slideLayout" Target="../slideLayouts/slideLayout16.xml"/><Relationship Id="rId1" Type="http://schemas.openxmlformats.org/officeDocument/2006/relationships/tags" Target="../tags/tag376.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slideLayout" Target="../slideLayouts/slideLayout17.xml"/><Relationship Id="rId1" Type="http://schemas.openxmlformats.org/officeDocument/2006/relationships/tags" Target="../tags/tag377.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7.xml.rels><?xml version="1.0" encoding="UTF-8" standalone="yes"?>
<Relationships xmlns="http://schemas.openxmlformats.org/package/2006/relationships"><Relationship Id="rId8" Type="http://schemas.openxmlformats.org/officeDocument/2006/relationships/image" Target="../media/image38.jpeg"/><Relationship Id="rId13" Type="http://schemas.openxmlformats.org/officeDocument/2006/relationships/image" Target="../media/image43.jpeg"/><Relationship Id="rId3" Type="http://schemas.openxmlformats.org/officeDocument/2006/relationships/slideLayout" Target="../slideLayouts/slideLayout354.xml"/><Relationship Id="rId7" Type="http://schemas.openxmlformats.org/officeDocument/2006/relationships/image" Target="../media/image37.jpeg"/><Relationship Id="rId12" Type="http://schemas.openxmlformats.org/officeDocument/2006/relationships/image" Target="../media/image42.jpeg"/><Relationship Id="rId2" Type="http://schemas.openxmlformats.org/officeDocument/2006/relationships/tags" Target="../tags/tag378.xml"/><Relationship Id="rId1" Type="http://schemas.openxmlformats.org/officeDocument/2006/relationships/vmlDrawing" Target="../drawings/vmlDrawing139.vml"/><Relationship Id="rId6" Type="http://schemas.openxmlformats.org/officeDocument/2006/relationships/image" Target="../media/image36.jpeg"/><Relationship Id="rId11" Type="http://schemas.openxmlformats.org/officeDocument/2006/relationships/image" Target="../media/image41.jpeg"/><Relationship Id="rId5" Type="http://schemas.openxmlformats.org/officeDocument/2006/relationships/oleObject" Target="../embeddings/oleObject139.bin"/><Relationship Id="rId10" Type="http://schemas.openxmlformats.org/officeDocument/2006/relationships/image" Target="../media/image40.jpeg"/><Relationship Id="rId4" Type="http://schemas.openxmlformats.org/officeDocument/2006/relationships/notesSlide" Target="../notesSlides/notesSlide1.xml"/><Relationship Id="rId9" Type="http://schemas.openxmlformats.org/officeDocument/2006/relationships/image" Target="../media/image39.jpeg"/><Relationship Id="rId14" Type="http://schemas.openxmlformats.org/officeDocument/2006/relationships/image" Target="../media/image44.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59.xml"/><Relationship Id="rId2" Type="http://schemas.openxmlformats.org/officeDocument/2006/relationships/tags" Target="../tags/tag379.xml"/><Relationship Id="rId1" Type="http://schemas.openxmlformats.org/officeDocument/2006/relationships/vmlDrawing" Target="../drawings/vmlDrawing140.vml"/><Relationship Id="rId5" Type="http://schemas.openxmlformats.org/officeDocument/2006/relationships/image" Target="../media/image45.emf"/><Relationship Id="rId4" Type="http://schemas.openxmlformats.org/officeDocument/2006/relationships/oleObject" Target="../embeddings/oleObject140.bin"/></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73.xml"/><Relationship Id="rId2" Type="http://schemas.openxmlformats.org/officeDocument/2006/relationships/tags" Target="../tags/tag380.xml"/><Relationship Id="rId1" Type="http://schemas.openxmlformats.org/officeDocument/2006/relationships/vmlDrawing" Target="../drawings/vmlDrawing141.vml"/><Relationship Id="rId5" Type="http://schemas.openxmlformats.org/officeDocument/2006/relationships/image" Target="../media/image45.emf"/><Relationship Id="rId4" Type="http://schemas.openxmlformats.org/officeDocument/2006/relationships/oleObject" Target="../embeddings/oleObject14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ctrTitle"/>
          </p:nvPr>
        </p:nvSpPr>
        <p:spPr/>
        <p:txBody>
          <a:bodyPr>
            <a:normAutofit/>
          </a:bodyPr>
          <a:lstStyle/>
          <a:p>
            <a:r>
              <a:rPr lang="fr-CA" sz="2000" dirty="0" smtClean="0">
                <a:ea typeface="ＭＳ Ｐゴシック" charset="-128"/>
              </a:rPr>
              <a:t>B</a:t>
            </a:r>
            <a:r>
              <a:rPr lang="fr-CA" sz="2000" cap="none" dirty="0" smtClean="0">
                <a:ea typeface="ＭＳ Ｐゴシック" charset="-128"/>
              </a:rPr>
              <a:t>ombardier</a:t>
            </a:r>
            <a:r>
              <a:rPr lang="fr-CA" sz="2000" dirty="0" smtClean="0">
                <a:ea typeface="ＭＳ Ｐゴシック" charset="-128"/>
              </a:rPr>
              <a:t> </a:t>
            </a:r>
            <a:br>
              <a:rPr lang="fr-CA" sz="2000" dirty="0" smtClean="0">
                <a:ea typeface="ＭＳ Ｐゴシック" charset="-128"/>
              </a:rPr>
            </a:br>
            <a:r>
              <a:rPr lang="fr-CA" sz="2000" dirty="0">
                <a:ea typeface="ＭＳ Ｐゴシック" charset="-128"/>
              </a:rPr>
              <a:t/>
            </a:r>
            <a:br>
              <a:rPr lang="fr-CA" sz="2000" dirty="0">
                <a:ea typeface="ＭＳ Ｐゴシック" charset="-128"/>
              </a:rPr>
            </a:br>
            <a:r>
              <a:rPr lang="fr-CA" sz="2000" cap="none" dirty="0" smtClean="0">
                <a:ea typeface="ＭＳ Ｐゴシック" charset="-128"/>
              </a:rPr>
              <a:t>EN ASIE</a:t>
            </a:r>
            <a:endParaRPr lang="fr-CA" sz="2000" cap="none" dirty="0"/>
          </a:p>
        </p:txBody>
      </p:sp>
      <p:sp>
        <p:nvSpPr>
          <p:cNvPr id="7" name="Espace réservé du contenu 6"/>
          <p:cNvSpPr>
            <a:spLocks noGrp="1"/>
          </p:cNvSpPr>
          <p:nvPr>
            <p:ph sz="quarter" idx="13"/>
          </p:nvPr>
        </p:nvSpPr>
        <p:spPr/>
        <p:txBody>
          <a:bodyPr/>
          <a:lstStyle/>
          <a:p>
            <a:endParaRPr lang="en-CA" sz="1400" dirty="0"/>
          </a:p>
          <a:p>
            <a:endParaRPr lang="en-CA" sz="1400" dirty="0"/>
          </a:p>
          <a:p>
            <a:r>
              <a:rPr lang="en-CA" sz="1400" cap="none" dirty="0" err="1" smtClean="0"/>
              <a:t>Août</a:t>
            </a:r>
            <a:r>
              <a:rPr lang="en-CA" sz="1400" cap="none" dirty="0" smtClean="0"/>
              <a:t> 2014</a:t>
            </a:r>
            <a:endParaRPr lang="en-CA" sz="1400" cap="none" dirty="0"/>
          </a:p>
        </p:txBody>
      </p:sp>
    </p:spTree>
    <p:extLst>
      <p:ext uri="{BB962C8B-B14F-4D97-AF65-F5344CB8AC3E}">
        <p14:creationId xmlns:p14="http://schemas.microsoft.com/office/powerpoint/2010/main" val="23342384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en-US" dirty="0" smtClean="0"/>
              <a:t>10 FIRM CS300 + 10 options + 10 purchase rights</a:t>
            </a:r>
            <a:endParaRPr lang="en-US" dirty="0"/>
          </a:p>
          <a:p>
            <a:endParaRPr lang="en-US" dirty="0"/>
          </a:p>
          <a:p>
            <a:endParaRPr lang="en-CA" dirty="0"/>
          </a:p>
        </p:txBody>
      </p:sp>
      <p:sp>
        <p:nvSpPr>
          <p:cNvPr id="3" name="Title 2"/>
          <p:cNvSpPr>
            <a:spLocks noGrp="1"/>
          </p:cNvSpPr>
          <p:nvPr>
            <p:ph type="title"/>
          </p:nvPr>
        </p:nvSpPr>
        <p:spPr/>
        <p:txBody>
          <a:bodyPr/>
          <a:lstStyle/>
          <a:p>
            <a:r>
              <a:rPr lang="en-US" dirty="0"/>
              <a:t>Korean Air to Acquire up to 30 </a:t>
            </a:r>
            <a:r>
              <a:rPr lang="en-US" dirty="0" smtClean="0"/>
              <a:t>CSeries Aircraft</a:t>
            </a:r>
            <a:endParaRPr lang="en-CA" dirty="0"/>
          </a:p>
        </p:txBody>
      </p:sp>
      <p:pic>
        <p:nvPicPr>
          <p:cNvPr id="7" name="Content Placeholder 6"/>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8564" b="5965"/>
          <a:stretch/>
        </p:blipFill>
        <p:spPr>
          <a:xfrm>
            <a:off x="381000" y="1005349"/>
            <a:ext cx="8382000" cy="5014451"/>
          </a:xfrm>
          <a:prstGeom prst="roundRect">
            <a:avLst>
              <a:gd name="adj" fmla="val 4563"/>
            </a:avLst>
          </a:prstGeom>
          <a:noFill/>
        </p:spPr>
      </p:pic>
      <p:sp>
        <p:nvSpPr>
          <p:cNvPr id="5" name="Slide Number Placeholder 4"/>
          <p:cNvSpPr>
            <a:spLocks noGrp="1"/>
          </p:cNvSpPr>
          <p:nvPr>
            <p:ph type="sldNum" sz="quarter" idx="15"/>
          </p:nvPr>
        </p:nvSpPr>
        <p:spPr/>
        <p:txBody>
          <a:bodyPr/>
          <a:lstStyle/>
          <a:p>
            <a:fld id="{CCEA77D5-0B01-41C0-8AB2-471B057BD053}" type="slidenum">
              <a:rPr lang="en-CA" smtClean="0"/>
              <a:pPr/>
              <a:t>10</a:t>
            </a:fld>
            <a:endParaRPr lang="en-CA" dirty="0"/>
          </a:p>
        </p:txBody>
      </p:sp>
      <p:sp>
        <p:nvSpPr>
          <p:cNvPr id="6" name="Text Placeholder 5"/>
          <p:cNvSpPr>
            <a:spLocks noGrp="1"/>
          </p:cNvSpPr>
          <p:nvPr>
            <p:ph type="body" sz="quarter" idx="16"/>
          </p:nvPr>
        </p:nvSpPr>
        <p:spPr/>
        <p:txBody>
          <a:bodyPr/>
          <a:lstStyle/>
          <a:p>
            <a:r>
              <a:rPr lang="en-CA" dirty="0">
                <a:hlinkClick r:id="rId3"/>
              </a:rPr>
              <a:t>http://</a:t>
            </a:r>
            <a:r>
              <a:rPr lang="en-CA" dirty="0" smtClean="0">
                <a:hlinkClick r:id="rId3"/>
              </a:rPr>
              <a:t>www.bombardier.com/en/media-centre/newsList/details.23375-korean-air-converts-letter-of-intent-to-firm-order-for-bombardier-cseries-aircraft.bombardiercom.html</a:t>
            </a:r>
            <a:endParaRPr lang="en-CA" dirty="0" smtClean="0"/>
          </a:p>
          <a:p>
            <a:endParaRPr lang="en-CA" dirty="0"/>
          </a:p>
        </p:txBody>
      </p:sp>
    </p:spTree>
    <p:extLst>
      <p:ext uri="{BB962C8B-B14F-4D97-AF65-F5344CB8AC3E}">
        <p14:creationId xmlns:p14="http://schemas.microsoft.com/office/powerpoint/2010/main" val="41387822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en-CA" dirty="0"/>
              <a:t>Range from </a:t>
            </a:r>
            <a:r>
              <a:rPr lang="en-CA" dirty="0" err="1" smtClean="0"/>
              <a:t>seoul</a:t>
            </a:r>
            <a:endParaRPr lang="en-CA" dirty="0"/>
          </a:p>
        </p:txBody>
      </p:sp>
      <p:sp>
        <p:nvSpPr>
          <p:cNvPr id="3" name="Title 2"/>
          <p:cNvSpPr>
            <a:spLocks noGrp="1"/>
          </p:cNvSpPr>
          <p:nvPr>
            <p:ph type="title"/>
          </p:nvPr>
        </p:nvSpPr>
        <p:spPr/>
        <p:txBody>
          <a:bodyPr/>
          <a:lstStyle/>
          <a:p>
            <a:r>
              <a:rPr lang="en-CA" dirty="0"/>
              <a:t>CSERIES • EXCEPTIONAL RANGE</a:t>
            </a:r>
          </a:p>
        </p:txBody>
      </p:sp>
      <p:sp>
        <p:nvSpPr>
          <p:cNvPr id="5" name="Slide Number Placeholder 4"/>
          <p:cNvSpPr>
            <a:spLocks noGrp="1"/>
          </p:cNvSpPr>
          <p:nvPr>
            <p:ph type="sldNum" sz="quarter" idx="15"/>
          </p:nvPr>
        </p:nvSpPr>
        <p:spPr/>
        <p:txBody>
          <a:bodyPr/>
          <a:lstStyle/>
          <a:p>
            <a:fld id="{CCEA77D5-0B01-41C0-8AB2-471B057BD053}" type="slidenum">
              <a:rPr lang="en-CA" smtClean="0"/>
              <a:pPr/>
              <a:t>11</a:t>
            </a:fld>
            <a:endParaRPr lang="en-CA" dirty="0"/>
          </a:p>
        </p:txBody>
      </p:sp>
      <p:sp>
        <p:nvSpPr>
          <p:cNvPr id="6" name="Text Placeholder 5"/>
          <p:cNvSpPr>
            <a:spLocks noGrp="1"/>
          </p:cNvSpPr>
          <p:nvPr>
            <p:ph type="body" sz="quarter" idx="16"/>
          </p:nvPr>
        </p:nvSpPr>
        <p:spPr/>
        <p:txBody>
          <a:bodyPr/>
          <a:lstStyle/>
          <a:p>
            <a:endParaRPr lang="en-CA"/>
          </a:p>
        </p:txBody>
      </p:sp>
      <p:sp>
        <p:nvSpPr>
          <p:cNvPr id="8" name="Text Box 4"/>
          <p:cNvSpPr txBox="1">
            <a:spLocks noChangeArrowheads="1"/>
          </p:cNvSpPr>
          <p:nvPr/>
        </p:nvSpPr>
        <p:spPr bwMode="auto">
          <a:xfrm>
            <a:off x="107504" y="1412776"/>
            <a:ext cx="2642655" cy="4592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square" lIns="128016" tIns="64008" rIns="128016" bIns="6400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spcBef>
                <a:spcPct val="50000"/>
              </a:spcBef>
            </a:pPr>
            <a:endParaRPr lang="en-US" sz="1200" b="1" dirty="0" smtClean="0">
              <a:solidFill>
                <a:srgbClr val="8996A0"/>
              </a:solidFill>
              <a:latin typeface="Arial" pitchFamily="34" charset="0"/>
              <a:cs typeface="Arial" pitchFamily="34" charset="0"/>
            </a:endParaRPr>
          </a:p>
          <a:p>
            <a:pPr algn="r">
              <a:spcBef>
                <a:spcPct val="50000"/>
              </a:spcBef>
            </a:pPr>
            <a:endParaRPr lang="en-US" sz="1200" b="1" dirty="0">
              <a:solidFill>
                <a:srgbClr val="8996A0"/>
              </a:solidFill>
              <a:latin typeface="Arial" pitchFamily="34" charset="0"/>
              <a:cs typeface="Arial" pitchFamily="34" charset="0"/>
            </a:endParaRPr>
          </a:p>
          <a:p>
            <a:pPr algn="r">
              <a:spcBef>
                <a:spcPct val="50000"/>
              </a:spcBef>
            </a:pPr>
            <a:r>
              <a:rPr lang="en-US" sz="1200" b="1" dirty="0" smtClean="0">
                <a:solidFill>
                  <a:srgbClr val="8996A0"/>
                </a:solidFill>
                <a:latin typeface="Arial" pitchFamily="34" charset="0"/>
                <a:cs typeface="Arial" pitchFamily="34" charset="0"/>
              </a:rPr>
              <a:t>CS100 </a:t>
            </a:r>
            <a:r>
              <a:rPr lang="en-US" sz="1200" b="1" dirty="0">
                <a:solidFill>
                  <a:srgbClr val="8996A0"/>
                </a:solidFill>
                <a:latin typeface="Arial" pitchFamily="34" charset="0"/>
                <a:cs typeface="Arial" pitchFamily="34" charset="0"/>
              </a:rPr>
              <a:t>- 110 </a:t>
            </a:r>
            <a:r>
              <a:rPr lang="en-US" sz="1200" b="1" dirty="0" smtClean="0">
                <a:solidFill>
                  <a:srgbClr val="8996A0"/>
                </a:solidFill>
                <a:latin typeface="Arial" pitchFamily="34" charset="0"/>
                <a:cs typeface="Arial" pitchFamily="34" charset="0"/>
              </a:rPr>
              <a:t>PAX - MAX</a:t>
            </a:r>
            <a:br>
              <a:rPr lang="en-US" sz="1200" b="1" dirty="0" smtClean="0">
                <a:solidFill>
                  <a:srgbClr val="8996A0"/>
                </a:solidFill>
                <a:latin typeface="Arial" pitchFamily="34" charset="0"/>
                <a:cs typeface="Arial" pitchFamily="34" charset="0"/>
              </a:rPr>
            </a:br>
            <a:r>
              <a:rPr lang="en-US" sz="600" b="1" dirty="0" smtClean="0">
                <a:solidFill>
                  <a:srgbClr val="8996A0"/>
                </a:solidFill>
                <a:latin typeface="Arial" pitchFamily="34" charset="0"/>
                <a:cs typeface="Arial" pitchFamily="34" charset="0"/>
              </a:rPr>
              <a:t> </a:t>
            </a:r>
            <a:br>
              <a:rPr lang="en-US" sz="600" b="1" dirty="0" smtClean="0">
                <a:solidFill>
                  <a:srgbClr val="8996A0"/>
                </a:solidFill>
                <a:latin typeface="Arial" pitchFamily="34" charset="0"/>
                <a:cs typeface="Arial" pitchFamily="34" charset="0"/>
              </a:rPr>
            </a:br>
            <a:r>
              <a:rPr lang="en-US" sz="4400" b="1" dirty="0" smtClean="0">
                <a:solidFill>
                  <a:srgbClr val="00B0F0"/>
                </a:solidFill>
                <a:latin typeface="Arial" pitchFamily="34" charset="0"/>
                <a:cs typeface="Arial" pitchFamily="34" charset="0"/>
              </a:rPr>
              <a:t>2,950</a:t>
            </a:r>
            <a:r>
              <a:rPr lang="en-US" sz="1400" b="1" dirty="0" smtClean="0">
                <a:solidFill>
                  <a:srgbClr val="8996A0"/>
                </a:solidFill>
                <a:latin typeface="Arial" pitchFamily="34" charset="0"/>
                <a:cs typeface="Arial" pitchFamily="34" charset="0"/>
              </a:rPr>
              <a:t> </a:t>
            </a:r>
            <a:r>
              <a:rPr lang="en-US" sz="1200" b="1" dirty="0" smtClean="0">
                <a:solidFill>
                  <a:srgbClr val="8996A0"/>
                </a:solidFill>
                <a:latin typeface="Arial" pitchFamily="34" charset="0"/>
                <a:cs typeface="Arial" pitchFamily="34" charset="0"/>
              </a:rPr>
              <a:t>NM</a:t>
            </a:r>
            <a:r>
              <a:rPr lang="en-US" b="1" dirty="0" smtClean="0">
                <a:solidFill>
                  <a:srgbClr val="8996A0"/>
                </a:solidFill>
                <a:latin typeface="Arial" pitchFamily="34" charset="0"/>
                <a:cs typeface="Arial" pitchFamily="34" charset="0"/>
              </a:rPr>
              <a:t>       </a:t>
            </a:r>
            <a:r>
              <a:rPr lang="en-US" b="1" dirty="0">
                <a:solidFill>
                  <a:srgbClr val="8996A0"/>
                </a:solidFill>
                <a:latin typeface="Arial" pitchFamily="34" charset="0"/>
                <a:cs typeface="Arial" pitchFamily="34" charset="0"/>
              </a:rPr>
              <a:t> </a:t>
            </a:r>
            <a:r>
              <a:rPr lang="en-US" b="1" dirty="0" smtClean="0">
                <a:solidFill>
                  <a:srgbClr val="8996A0"/>
                </a:solidFill>
                <a:latin typeface="Arial" pitchFamily="34" charset="0"/>
                <a:cs typeface="Arial" pitchFamily="34" charset="0"/>
              </a:rPr>
              <a:t>         </a:t>
            </a:r>
            <a:r>
              <a:rPr lang="en-US" sz="1600" dirty="0" smtClean="0">
                <a:solidFill>
                  <a:srgbClr val="00B0F0"/>
                </a:solidFill>
                <a:latin typeface="Arial" pitchFamily="34" charset="0"/>
                <a:cs typeface="Arial" pitchFamily="34" charset="0"/>
              </a:rPr>
              <a:t>3,395</a:t>
            </a:r>
            <a:r>
              <a:rPr lang="en-US" sz="1600" dirty="0" smtClean="0">
                <a:solidFill>
                  <a:srgbClr val="8996A0"/>
                </a:solidFill>
                <a:latin typeface="Arial" pitchFamily="34" charset="0"/>
                <a:cs typeface="Arial" pitchFamily="34" charset="0"/>
              </a:rPr>
              <a:t> </a:t>
            </a:r>
            <a:r>
              <a:rPr lang="en-US" sz="1200" dirty="0" smtClean="0">
                <a:solidFill>
                  <a:srgbClr val="8996A0"/>
                </a:solidFill>
                <a:latin typeface="Arial" pitchFamily="34" charset="0"/>
                <a:cs typeface="Arial" pitchFamily="34" charset="0"/>
              </a:rPr>
              <a:t>SM</a:t>
            </a:r>
            <a:r>
              <a:rPr lang="en-US" sz="1600" dirty="0" smtClean="0">
                <a:solidFill>
                  <a:srgbClr val="8996A0"/>
                </a:solidFill>
                <a:latin typeface="Arial" pitchFamily="34" charset="0"/>
                <a:cs typeface="Arial" pitchFamily="34" charset="0"/>
              </a:rPr>
              <a:t/>
            </a:r>
            <a:br>
              <a:rPr lang="en-US" sz="1600" dirty="0" smtClean="0">
                <a:solidFill>
                  <a:srgbClr val="8996A0"/>
                </a:solidFill>
                <a:latin typeface="Arial" pitchFamily="34" charset="0"/>
                <a:cs typeface="Arial" pitchFamily="34" charset="0"/>
              </a:rPr>
            </a:br>
            <a:r>
              <a:rPr lang="en-US" sz="1600" dirty="0" smtClean="0">
                <a:solidFill>
                  <a:srgbClr val="00B0F0"/>
                </a:solidFill>
                <a:latin typeface="Arial" pitchFamily="34" charset="0"/>
                <a:cs typeface="Arial" pitchFamily="34" charset="0"/>
              </a:rPr>
              <a:t>5,463</a:t>
            </a:r>
            <a:r>
              <a:rPr lang="en-US" sz="1600" dirty="0" smtClean="0">
                <a:solidFill>
                  <a:srgbClr val="8996A0"/>
                </a:solidFill>
                <a:latin typeface="Arial" pitchFamily="34" charset="0"/>
                <a:cs typeface="Arial" pitchFamily="34" charset="0"/>
              </a:rPr>
              <a:t> </a:t>
            </a:r>
            <a:r>
              <a:rPr lang="en-US" sz="1200" dirty="0" smtClean="0">
                <a:solidFill>
                  <a:srgbClr val="8996A0"/>
                </a:solidFill>
                <a:latin typeface="Arial" pitchFamily="34" charset="0"/>
                <a:cs typeface="Arial" pitchFamily="34" charset="0"/>
              </a:rPr>
              <a:t>km</a:t>
            </a:r>
          </a:p>
          <a:p>
            <a:pPr algn="r">
              <a:spcBef>
                <a:spcPct val="50000"/>
              </a:spcBef>
            </a:pPr>
            <a:endParaRPr lang="en-US" sz="1200" b="1" dirty="0" smtClean="0">
              <a:solidFill>
                <a:srgbClr val="8996A0"/>
              </a:solidFill>
              <a:latin typeface="Arial" pitchFamily="34" charset="0"/>
              <a:cs typeface="Arial" pitchFamily="34" charset="0"/>
            </a:endParaRPr>
          </a:p>
          <a:p>
            <a:pPr algn="r">
              <a:spcBef>
                <a:spcPct val="50000"/>
              </a:spcBef>
            </a:pPr>
            <a:r>
              <a:rPr lang="en-US" sz="1200" b="1" dirty="0" smtClean="0">
                <a:solidFill>
                  <a:srgbClr val="8996A0"/>
                </a:solidFill>
                <a:latin typeface="Arial" pitchFamily="34" charset="0"/>
                <a:cs typeface="Arial" pitchFamily="34" charset="0"/>
              </a:rPr>
              <a:t>CS300 </a:t>
            </a:r>
            <a:r>
              <a:rPr lang="en-US" sz="1200" b="1" dirty="0">
                <a:solidFill>
                  <a:srgbClr val="8996A0"/>
                </a:solidFill>
                <a:latin typeface="Arial" pitchFamily="34" charset="0"/>
                <a:cs typeface="Arial" pitchFamily="34" charset="0"/>
              </a:rPr>
              <a:t>- </a:t>
            </a:r>
            <a:r>
              <a:rPr lang="en-US" sz="1200" b="1" dirty="0" smtClean="0">
                <a:solidFill>
                  <a:srgbClr val="8996A0"/>
                </a:solidFill>
                <a:latin typeface="Arial" pitchFamily="34" charset="0"/>
                <a:cs typeface="Arial" pitchFamily="34" charset="0"/>
              </a:rPr>
              <a:t>135 </a:t>
            </a:r>
            <a:r>
              <a:rPr lang="en-US" sz="1200" b="1" dirty="0">
                <a:solidFill>
                  <a:srgbClr val="8996A0"/>
                </a:solidFill>
                <a:latin typeface="Arial" pitchFamily="34" charset="0"/>
                <a:cs typeface="Arial" pitchFamily="34" charset="0"/>
              </a:rPr>
              <a:t>PAX - MAX</a:t>
            </a:r>
            <a:br>
              <a:rPr lang="en-US" sz="1200" b="1" dirty="0">
                <a:solidFill>
                  <a:srgbClr val="8996A0"/>
                </a:solidFill>
                <a:latin typeface="Arial" pitchFamily="34" charset="0"/>
                <a:cs typeface="Arial" pitchFamily="34" charset="0"/>
              </a:rPr>
            </a:br>
            <a:r>
              <a:rPr lang="en-US" sz="600" b="1" dirty="0">
                <a:solidFill>
                  <a:srgbClr val="8996A0"/>
                </a:solidFill>
                <a:latin typeface="Arial" pitchFamily="34" charset="0"/>
                <a:cs typeface="Arial" pitchFamily="34" charset="0"/>
              </a:rPr>
              <a:t> </a:t>
            </a:r>
            <a:br>
              <a:rPr lang="en-US" sz="600" b="1" dirty="0">
                <a:solidFill>
                  <a:srgbClr val="8996A0"/>
                </a:solidFill>
                <a:latin typeface="Arial" pitchFamily="34" charset="0"/>
                <a:cs typeface="Arial" pitchFamily="34" charset="0"/>
              </a:rPr>
            </a:br>
            <a:r>
              <a:rPr lang="en-US" sz="4400" b="1" dirty="0">
                <a:solidFill>
                  <a:srgbClr val="00B0F0"/>
                </a:solidFill>
                <a:latin typeface="Arial" pitchFamily="34" charset="0"/>
                <a:cs typeface="Arial" pitchFamily="34" charset="0"/>
              </a:rPr>
              <a:t>2,950</a:t>
            </a:r>
            <a:r>
              <a:rPr lang="en-US" sz="1400" b="1" dirty="0">
                <a:solidFill>
                  <a:srgbClr val="8996A0"/>
                </a:solidFill>
                <a:latin typeface="Arial" pitchFamily="34" charset="0"/>
                <a:cs typeface="Arial" pitchFamily="34" charset="0"/>
              </a:rPr>
              <a:t> </a:t>
            </a:r>
            <a:r>
              <a:rPr lang="en-US" sz="1200" b="1" dirty="0">
                <a:solidFill>
                  <a:srgbClr val="8996A0"/>
                </a:solidFill>
                <a:latin typeface="Arial" pitchFamily="34" charset="0"/>
                <a:cs typeface="Arial" pitchFamily="34" charset="0"/>
              </a:rPr>
              <a:t>NM                 </a:t>
            </a:r>
            <a:r>
              <a:rPr lang="en-US" sz="1600" dirty="0">
                <a:solidFill>
                  <a:srgbClr val="00B0F0"/>
                </a:solidFill>
                <a:latin typeface="Arial" pitchFamily="34" charset="0"/>
                <a:cs typeface="Arial" pitchFamily="34" charset="0"/>
              </a:rPr>
              <a:t>3,395</a:t>
            </a:r>
            <a:r>
              <a:rPr lang="en-US" sz="1600" dirty="0">
                <a:solidFill>
                  <a:srgbClr val="8996A0"/>
                </a:solidFill>
                <a:latin typeface="Arial" pitchFamily="34" charset="0"/>
                <a:cs typeface="Arial" pitchFamily="34" charset="0"/>
              </a:rPr>
              <a:t> </a:t>
            </a:r>
            <a:r>
              <a:rPr lang="en-US" sz="1200" dirty="0">
                <a:solidFill>
                  <a:srgbClr val="8996A0"/>
                </a:solidFill>
                <a:latin typeface="Arial" pitchFamily="34" charset="0"/>
                <a:cs typeface="Arial" pitchFamily="34" charset="0"/>
              </a:rPr>
              <a:t>SM</a:t>
            </a:r>
            <a:r>
              <a:rPr lang="en-US" sz="1600" dirty="0">
                <a:solidFill>
                  <a:srgbClr val="8996A0"/>
                </a:solidFill>
                <a:latin typeface="Arial" pitchFamily="34" charset="0"/>
                <a:cs typeface="Arial" pitchFamily="34" charset="0"/>
              </a:rPr>
              <a:t/>
            </a:r>
            <a:br>
              <a:rPr lang="en-US" sz="1600" dirty="0">
                <a:solidFill>
                  <a:srgbClr val="8996A0"/>
                </a:solidFill>
                <a:latin typeface="Arial" pitchFamily="34" charset="0"/>
                <a:cs typeface="Arial" pitchFamily="34" charset="0"/>
              </a:rPr>
            </a:br>
            <a:r>
              <a:rPr lang="en-US" sz="1600" dirty="0">
                <a:solidFill>
                  <a:srgbClr val="00B0F0"/>
                </a:solidFill>
                <a:latin typeface="Arial" pitchFamily="34" charset="0"/>
                <a:cs typeface="Arial" pitchFamily="34" charset="0"/>
              </a:rPr>
              <a:t>5,463</a:t>
            </a:r>
            <a:r>
              <a:rPr lang="en-US" sz="1600" dirty="0">
                <a:solidFill>
                  <a:srgbClr val="8996A0"/>
                </a:solidFill>
                <a:latin typeface="Arial" pitchFamily="34" charset="0"/>
                <a:cs typeface="Arial" pitchFamily="34" charset="0"/>
              </a:rPr>
              <a:t> </a:t>
            </a:r>
            <a:r>
              <a:rPr lang="en-US" sz="1200" dirty="0">
                <a:solidFill>
                  <a:srgbClr val="8996A0"/>
                </a:solidFill>
                <a:latin typeface="Arial" pitchFamily="34" charset="0"/>
                <a:cs typeface="Arial" pitchFamily="34" charset="0"/>
              </a:rPr>
              <a:t>km</a:t>
            </a:r>
          </a:p>
          <a:p>
            <a:pPr algn="r">
              <a:spcBef>
                <a:spcPct val="50000"/>
              </a:spcBef>
            </a:pPr>
            <a:endParaRPr lang="en-US" sz="1600" b="1" dirty="0">
              <a:solidFill>
                <a:srgbClr val="8996A0"/>
              </a:solidFill>
              <a:latin typeface="Arial" pitchFamily="34" charset="0"/>
              <a:cs typeface="Arial" pitchFamily="34" charset="0"/>
            </a:endParaRPr>
          </a:p>
          <a:p>
            <a:pPr algn="r">
              <a:spcBef>
                <a:spcPct val="50000"/>
              </a:spcBef>
            </a:pPr>
            <a:endParaRPr lang="en-US" sz="1200" dirty="0" smtClean="0">
              <a:solidFill>
                <a:srgbClr val="8996A0"/>
              </a:solidFill>
              <a:latin typeface="Arial" pitchFamily="34" charset="0"/>
              <a:cs typeface="Arial" pitchFamily="34" charset="0"/>
            </a:endParaRPr>
          </a:p>
        </p:txBody>
      </p:sp>
      <p:sp>
        <p:nvSpPr>
          <p:cNvPr id="9" name="Rounded Rectangle 8"/>
          <p:cNvSpPr/>
          <p:nvPr/>
        </p:nvSpPr>
        <p:spPr>
          <a:xfrm>
            <a:off x="-757238" y="1371600"/>
            <a:ext cx="3816351" cy="4572000"/>
          </a:xfrm>
          <a:prstGeom prst="roundRect">
            <a:avLst/>
          </a:prstGeom>
          <a:noFill/>
          <a:ln w="1079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pic>
        <p:nvPicPr>
          <p:cNvPr id="1741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6648" b="6573"/>
          <a:stretch/>
        </p:blipFill>
        <p:spPr bwMode="auto">
          <a:xfrm>
            <a:off x="3305175" y="1143001"/>
            <a:ext cx="5497478"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96746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729" y="205892"/>
            <a:ext cx="8397735" cy="717944"/>
          </a:xfrm>
        </p:spPr>
        <p:txBody>
          <a:bodyPr>
            <a:noAutofit/>
          </a:bodyPr>
          <a:lstStyle/>
          <a:p>
            <a:pPr algn="l"/>
            <a:r>
              <a:rPr lang="en-CA" sz="2200" dirty="0" smtClean="0">
                <a:solidFill>
                  <a:srgbClr val="8996A0"/>
                </a:solidFill>
                <a:latin typeface="Arial Black" panose="020B0A04020102020204" pitchFamily="34" charset="0"/>
              </a:rPr>
              <a:t>The broadest portfolio in the rail industry</a:t>
            </a:r>
            <a:endParaRPr lang="en-CA" sz="2200" dirty="0">
              <a:solidFill>
                <a:srgbClr val="8996A0"/>
              </a:solidFill>
              <a:latin typeface="Arial Black" panose="020B0A04020102020204" pitchFamily="34" charset="0"/>
            </a:endParaRPr>
          </a:p>
        </p:txBody>
      </p:sp>
      <p:sp>
        <p:nvSpPr>
          <p:cNvPr id="4" name="Slide Number Placeholder 3"/>
          <p:cNvSpPr>
            <a:spLocks noGrp="1"/>
          </p:cNvSpPr>
          <p:nvPr>
            <p:ph type="sldNum" sz="quarter" idx="12"/>
          </p:nvPr>
        </p:nvSpPr>
        <p:spPr/>
        <p:txBody>
          <a:bodyPr/>
          <a:lstStyle/>
          <a:p>
            <a:fld id="{CCEA77D5-0B01-41C0-8AB2-471B057BD053}" type="slidenum">
              <a:rPr lang="en-CA" smtClean="0">
                <a:solidFill>
                  <a:prstClr val="black">
                    <a:tint val="75000"/>
                  </a:prstClr>
                </a:solidFill>
              </a:rPr>
              <a:pPr/>
              <a:t>12</a:t>
            </a:fld>
            <a:endParaRPr lang="en-CA" dirty="0">
              <a:solidFill>
                <a:prstClr val="black">
                  <a:tint val="75000"/>
                </a:prstClr>
              </a:solidFill>
            </a:endParaRPr>
          </a:p>
        </p:txBody>
      </p:sp>
      <p:sp>
        <p:nvSpPr>
          <p:cNvPr id="6" name="Rounded Rectangle 5"/>
          <p:cNvSpPr/>
          <p:nvPr/>
        </p:nvSpPr>
        <p:spPr>
          <a:xfrm>
            <a:off x="457410" y="1239320"/>
            <a:ext cx="8208963" cy="4562475"/>
          </a:xfrm>
          <a:prstGeom prst="roundRect">
            <a:avLst>
              <a:gd name="adj" fmla="val 10074"/>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7" name="Picture 24" descr="BT_Spacium_NASE_RGB"/>
          <p:cNvPicPr>
            <a:picLocks noChangeAspect="1" noChangeArrowheads="1"/>
          </p:cNvPicPr>
          <p:nvPr/>
        </p:nvPicPr>
        <p:blipFill>
          <a:blip r:embed="rId3" cstate="print"/>
          <a:srcRect r="-40" b="47"/>
          <a:stretch>
            <a:fillRect/>
          </a:stretch>
        </p:blipFill>
        <p:spPr bwMode="auto">
          <a:xfrm>
            <a:off x="492587" y="1858237"/>
            <a:ext cx="1216885" cy="1216886"/>
          </a:xfrm>
          <a:prstGeom prst="rect">
            <a:avLst/>
          </a:prstGeom>
          <a:noFill/>
          <a:ln w="9525">
            <a:noFill/>
            <a:miter lim="800000"/>
            <a:headEnd/>
            <a:tailEnd/>
          </a:ln>
        </p:spPr>
      </p:pic>
      <p:pic>
        <p:nvPicPr>
          <p:cNvPr id="8" name="Picture 3" descr="TTS_1517"/>
          <p:cNvPicPr>
            <a:picLocks noChangeAspect="1" noChangeArrowheads="1"/>
          </p:cNvPicPr>
          <p:nvPr/>
        </p:nvPicPr>
        <p:blipFill>
          <a:blip r:embed="rId4" cstate="print"/>
          <a:srcRect r="5052" b="66"/>
          <a:stretch>
            <a:fillRect/>
          </a:stretch>
        </p:blipFill>
        <p:spPr bwMode="auto">
          <a:xfrm>
            <a:off x="1867550" y="1858237"/>
            <a:ext cx="1210938" cy="1210171"/>
          </a:xfrm>
          <a:prstGeom prst="rect">
            <a:avLst/>
          </a:prstGeom>
          <a:noFill/>
          <a:ln w="9525">
            <a:noFill/>
            <a:miter lim="800000"/>
            <a:headEnd/>
            <a:tailEnd/>
          </a:ln>
        </p:spPr>
      </p:pic>
      <p:pic>
        <p:nvPicPr>
          <p:cNvPr id="9" name="Picture 7" descr="Services_2"/>
          <p:cNvPicPr>
            <a:picLocks noChangeAspect="1" noChangeArrowheads="1"/>
          </p:cNvPicPr>
          <p:nvPr/>
        </p:nvPicPr>
        <p:blipFill>
          <a:blip r:embed="rId5" cstate="print"/>
          <a:srcRect r="-166" b="-2"/>
          <a:stretch>
            <a:fillRect/>
          </a:stretch>
        </p:blipFill>
        <p:spPr bwMode="auto">
          <a:xfrm>
            <a:off x="3239585" y="1858237"/>
            <a:ext cx="1239631" cy="1211856"/>
          </a:xfrm>
          <a:prstGeom prst="rect">
            <a:avLst/>
          </a:prstGeom>
          <a:noFill/>
          <a:ln w="9525">
            <a:noFill/>
            <a:miter lim="800000"/>
            <a:headEnd/>
            <a:tailEnd/>
          </a:ln>
        </p:spPr>
      </p:pic>
      <p:pic>
        <p:nvPicPr>
          <p:cNvPr id="10" name="Picture 11" descr="PPC Kiste"/>
          <p:cNvPicPr>
            <a:picLocks noChangeAspect="1" noChangeArrowheads="1"/>
          </p:cNvPicPr>
          <p:nvPr/>
        </p:nvPicPr>
        <p:blipFill>
          <a:blip r:embed="rId6" cstate="print"/>
          <a:srcRect r="107" b="142"/>
          <a:stretch>
            <a:fillRect/>
          </a:stretch>
        </p:blipFill>
        <p:spPr bwMode="auto">
          <a:xfrm>
            <a:off x="6053041" y="1858237"/>
            <a:ext cx="1189822" cy="1195654"/>
          </a:xfrm>
          <a:prstGeom prst="rect">
            <a:avLst/>
          </a:prstGeom>
          <a:noFill/>
          <a:ln w="9525">
            <a:noFill/>
            <a:miter lim="800000"/>
            <a:headEnd/>
            <a:tailEnd/>
          </a:ln>
        </p:spPr>
      </p:pic>
      <p:pic>
        <p:nvPicPr>
          <p:cNvPr id="11" name="Picture 15" descr="Bog_4168"/>
          <p:cNvPicPr>
            <a:picLocks noChangeAspect="1" noChangeArrowheads="1"/>
          </p:cNvPicPr>
          <p:nvPr/>
        </p:nvPicPr>
        <p:blipFill>
          <a:blip r:embed="rId7" cstate="print"/>
          <a:srcRect r="131" b="-117"/>
          <a:stretch>
            <a:fillRect/>
          </a:stretch>
        </p:blipFill>
        <p:spPr bwMode="auto">
          <a:xfrm>
            <a:off x="7387898" y="1858237"/>
            <a:ext cx="1254411" cy="1203419"/>
          </a:xfrm>
          <a:prstGeom prst="rect">
            <a:avLst/>
          </a:prstGeom>
          <a:noFill/>
          <a:ln w="9525">
            <a:noFill/>
            <a:miter lim="800000"/>
            <a:headEnd/>
            <a:tailEnd/>
          </a:ln>
        </p:spPr>
      </p:pic>
      <p:pic>
        <p:nvPicPr>
          <p:cNvPr id="12" name="Picture 19" descr="RCS_2041"/>
          <p:cNvPicPr>
            <a:picLocks noChangeAspect="1" noChangeArrowheads="1"/>
          </p:cNvPicPr>
          <p:nvPr/>
        </p:nvPicPr>
        <p:blipFill>
          <a:blip r:embed="rId8" cstate="print"/>
          <a:srcRect r="-11" b="117"/>
          <a:stretch>
            <a:fillRect/>
          </a:stretch>
        </p:blipFill>
        <p:spPr bwMode="auto">
          <a:xfrm>
            <a:off x="4639703" y="1877880"/>
            <a:ext cx="1213263" cy="1178805"/>
          </a:xfrm>
          <a:prstGeom prst="rect">
            <a:avLst/>
          </a:prstGeom>
          <a:noFill/>
          <a:ln w="9525">
            <a:noFill/>
            <a:miter lim="800000"/>
            <a:headEnd/>
            <a:tailEnd/>
          </a:ln>
        </p:spPr>
      </p:pic>
      <p:sp>
        <p:nvSpPr>
          <p:cNvPr id="13" name="Text Box 6"/>
          <p:cNvSpPr txBox="1">
            <a:spLocks noChangeArrowheads="1"/>
          </p:cNvSpPr>
          <p:nvPr/>
        </p:nvSpPr>
        <p:spPr bwMode="black">
          <a:xfrm>
            <a:off x="1785510" y="3105818"/>
            <a:ext cx="1428205" cy="2879725"/>
          </a:xfrm>
          <a:prstGeom prst="rect">
            <a:avLst/>
          </a:prstGeom>
          <a:noFill/>
          <a:ln w="28575">
            <a:noFill/>
            <a:miter lim="800000"/>
            <a:headEnd/>
            <a:tailEnd/>
          </a:ln>
        </p:spPr>
        <p:txBody>
          <a:bodyPr lIns="18000" tIns="108000" rIns="46800"/>
          <a:lstStyle/>
          <a:p>
            <a:pPr marL="96838" indent="-96838" eaLnBrk="0" hangingPunct="0">
              <a:spcBef>
                <a:spcPct val="50000"/>
              </a:spcBef>
              <a:buClr>
                <a:prstClr val="white">
                  <a:lumMod val="50000"/>
                </a:prstClr>
              </a:buClr>
              <a:buFont typeface="Wingdings" pitchFamily="2" charset="2"/>
              <a:buChar char="§"/>
              <a:tabLst>
                <a:tab pos="287338" algn="l"/>
              </a:tabLst>
            </a:pPr>
            <a:r>
              <a:rPr lang="en-US" sz="1200" dirty="0" smtClean="0">
                <a:solidFill>
                  <a:prstClr val="black"/>
                </a:solidFill>
              </a:rPr>
              <a:t>Driverless Systems: Monorails, Metros, People Movers</a:t>
            </a:r>
          </a:p>
          <a:p>
            <a:pPr marL="96838" indent="-96838" eaLnBrk="0" hangingPunct="0">
              <a:spcBef>
                <a:spcPct val="50000"/>
              </a:spcBef>
              <a:buClr>
                <a:prstClr val="white">
                  <a:lumMod val="50000"/>
                </a:prstClr>
              </a:buClr>
              <a:buFont typeface="Wingdings" pitchFamily="2" charset="2"/>
              <a:buChar char="§"/>
              <a:tabLst>
                <a:tab pos="287338" algn="l"/>
              </a:tabLst>
            </a:pPr>
            <a:r>
              <a:rPr lang="en-US" sz="1200" dirty="0" smtClean="0">
                <a:solidFill>
                  <a:prstClr val="black"/>
                </a:solidFill>
              </a:rPr>
              <a:t>Light rail systems </a:t>
            </a:r>
          </a:p>
          <a:p>
            <a:pPr marL="96838" indent="-96838" eaLnBrk="0" hangingPunct="0">
              <a:spcBef>
                <a:spcPct val="50000"/>
              </a:spcBef>
              <a:buClr>
                <a:prstClr val="white">
                  <a:lumMod val="50000"/>
                </a:prstClr>
              </a:buClr>
              <a:buFont typeface="Wingdings" pitchFamily="2" charset="2"/>
              <a:buChar char="§"/>
              <a:tabLst>
                <a:tab pos="287338" algn="l"/>
              </a:tabLst>
            </a:pPr>
            <a:r>
              <a:rPr lang="fr-CA" sz="1200" dirty="0" smtClean="0">
                <a:solidFill>
                  <a:prstClr val="black"/>
                </a:solidFill>
              </a:rPr>
              <a:t>Metro Systems</a:t>
            </a:r>
          </a:p>
          <a:p>
            <a:pPr marL="96838" indent="-96838" eaLnBrk="0" hangingPunct="0">
              <a:spcBef>
                <a:spcPct val="50000"/>
              </a:spcBef>
              <a:buClr>
                <a:prstClr val="white">
                  <a:lumMod val="50000"/>
                </a:prstClr>
              </a:buClr>
              <a:buFont typeface="Wingdings" pitchFamily="2" charset="2"/>
              <a:buChar char="§"/>
              <a:tabLst>
                <a:tab pos="287338" algn="l"/>
              </a:tabLst>
            </a:pPr>
            <a:r>
              <a:rPr lang="fr-CA" sz="1200" dirty="0" err="1" smtClean="0">
                <a:solidFill>
                  <a:prstClr val="black"/>
                </a:solidFill>
              </a:rPr>
              <a:t>Intercity</a:t>
            </a:r>
            <a:r>
              <a:rPr lang="fr-CA" sz="1200" dirty="0" smtClean="0">
                <a:solidFill>
                  <a:prstClr val="black"/>
                </a:solidFill>
              </a:rPr>
              <a:t> Systems</a:t>
            </a:r>
          </a:p>
          <a:p>
            <a:pPr marL="96838" indent="-96838" eaLnBrk="0" hangingPunct="0">
              <a:spcBef>
                <a:spcPct val="50000"/>
              </a:spcBef>
              <a:buClr>
                <a:prstClr val="white">
                  <a:lumMod val="50000"/>
                </a:prstClr>
              </a:buClr>
              <a:buFont typeface="Wingdings" pitchFamily="2" charset="2"/>
              <a:buChar char="§"/>
              <a:tabLst>
                <a:tab pos="287338" algn="l"/>
              </a:tabLst>
            </a:pPr>
            <a:r>
              <a:rPr lang="fr-CA" sz="1200" dirty="0" smtClean="0">
                <a:solidFill>
                  <a:prstClr val="black"/>
                </a:solidFill>
              </a:rPr>
              <a:t>E-</a:t>
            </a:r>
            <a:r>
              <a:rPr lang="fr-CA" sz="1200" dirty="0" err="1" smtClean="0">
                <a:solidFill>
                  <a:prstClr val="black"/>
                </a:solidFill>
              </a:rPr>
              <a:t>mobility</a:t>
            </a:r>
            <a:r>
              <a:rPr lang="fr-CA" sz="1200" dirty="0" smtClean="0">
                <a:solidFill>
                  <a:prstClr val="black"/>
                </a:solidFill>
              </a:rPr>
              <a:t> Solutions</a:t>
            </a:r>
          </a:p>
          <a:p>
            <a:pPr marL="96838" indent="-96838" eaLnBrk="0" hangingPunct="0">
              <a:spcBef>
                <a:spcPct val="50000"/>
              </a:spcBef>
              <a:buClr>
                <a:prstClr val="white">
                  <a:lumMod val="50000"/>
                </a:prstClr>
              </a:buClr>
              <a:buFont typeface="Wingdings" pitchFamily="2" charset="2"/>
              <a:buChar char="§"/>
              <a:tabLst>
                <a:tab pos="287338" algn="l"/>
              </a:tabLst>
            </a:pPr>
            <a:r>
              <a:rPr lang="fr-CA" sz="1200" dirty="0" smtClean="0">
                <a:solidFill>
                  <a:prstClr val="black"/>
                </a:solidFill>
              </a:rPr>
              <a:t>Operations and Maintenance</a:t>
            </a:r>
          </a:p>
          <a:p>
            <a:pPr marL="96838" indent="-96838" eaLnBrk="0" hangingPunct="0">
              <a:spcBef>
                <a:spcPct val="50000"/>
              </a:spcBef>
              <a:buClr>
                <a:prstClr val="white">
                  <a:lumMod val="50000"/>
                </a:prstClr>
              </a:buClr>
              <a:tabLst>
                <a:tab pos="287338" algn="l"/>
              </a:tabLst>
            </a:pPr>
            <a:endParaRPr lang="en-US" sz="1200" dirty="0">
              <a:solidFill>
                <a:prstClr val="black"/>
              </a:solidFill>
            </a:endParaRPr>
          </a:p>
        </p:txBody>
      </p:sp>
      <p:sp>
        <p:nvSpPr>
          <p:cNvPr id="14" name="Text Box 10"/>
          <p:cNvSpPr txBox="1">
            <a:spLocks noChangeArrowheads="1"/>
          </p:cNvSpPr>
          <p:nvPr/>
        </p:nvSpPr>
        <p:spPr bwMode="black">
          <a:xfrm>
            <a:off x="3236550" y="3114444"/>
            <a:ext cx="1319786" cy="2801938"/>
          </a:xfrm>
          <a:prstGeom prst="rect">
            <a:avLst/>
          </a:prstGeom>
          <a:noFill/>
          <a:ln w="28575">
            <a:noFill/>
            <a:miter lim="800000"/>
            <a:headEnd/>
            <a:tailEnd/>
          </a:ln>
        </p:spPr>
        <p:txBody>
          <a:bodyPr lIns="18000" tIns="108000" rIns="46800"/>
          <a:lstStyle/>
          <a:p>
            <a:pPr marL="96838" indent="-96838" eaLnBrk="0" hangingPunct="0">
              <a:spcBef>
                <a:spcPct val="50000"/>
              </a:spcBef>
              <a:buClr>
                <a:prstClr val="white">
                  <a:lumMod val="50000"/>
                </a:prstClr>
              </a:buClr>
              <a:buFont typeface="Wingdings" pitchFamily="2" charset="2"/>
              <a:buChar char="§"/>
              <a:tabLst>
                <a:tab pos="287338" algn="l"/>
              </a:tabLst>
            </a:pPr>
            <a:r>
              <a:rPr lang="en-US" sz="1200" dirty="0" smtClean="0">
                <a:solidFill>
                  <a:prstClr val="black"/>
                </a:solidFill>
              </a:rPr>
              <a:t>Fleet Management</a:t>
            </a:r>
          </a:p>
          <a:p>
            <a:pPr marL="96838" indent="-96838" eaLnBrk="0" hangingPunct="0">
              <a:spcBef>
                <a:spcPct val="50000"/>
              </a:spcBef>
              <a:buClr>
                <a:prstClr val="white">
                  <a:lumMod val="50000"/>
                </a:prstClr>
              </a:buClr>
              <a:buFont typeface="Wingdings" pitchFamily="2" charset="2"/>
              <a:buChar char="§"/>
              <a:tabLst>
                <a:tab pos="287338" algn="l"/>
              </a:tabLst>
            </a:pPr>
            <a:r>
              <a:rPr lang="en-GB" sz="1200" dirty="0" smtClean="0">
                <a:solidFill>
                  <a:prstClr val="black"/>
                </a:solidFill>
              </a:rPr>
              <a:t>Asset Life Management</a:t>
            </a:r>
            <a:endParaRPr lang="en-US" sz="1200" dirty="0" smtClean="0">
              <a:solidFill>
                <a:prstClr val="black"/>
              </a:solidFill>
            </a:endParaRPr>
          </a:p>
          <a:p>
            <a:pPr marL="96838" indent="-96838" eaLnBrk="0" hangingPunct="0">
              <a:spcBef>
                <a:spcPct val="50000"/>
              </a:spcBef>
              <a:buClr>
                <a:prstClr val="white">
                  <a:lumMod val="50000"/>
                </a:prstClr>
              </a:buClr>
              <a:buFont typeface="Wingdings" pitchFamily="2" charset="2"/>
              <a:buChar char="§"/>
              <a:tabLst>
                <a:tab pos="287338" algn="l"/>
              </a:tabLst>
            </a:pPr>
            <a:r>
              <a:rPr lang="en-GB" sz="1200" dirty="0" smtClean="0">
                <a:solidFill>
                  <a:prstClr val="black"/>
                </a:solidFill>
              </a:rPr>
              <a:t>Material Solutions</a:t>
            </a:r>
          </a:p>
          <a:p>
            <a:pPr marL="96838" indent="-96838" eaLnBrk="0" hangingPunct="0">
              <a:spcBef>
                <a:spcPct val="50000"/>
              </a:spcBef>
              <a:buClr>
                <a:prstClr val="white">
                  <a:lumMod val="50000"/>
                </a:prstClr>
              </a:buClr>
              <a:buFont typeface="Wingdings" pitchFamily="2" charset="2"/>
              <a:buChar char="§"/>
              <a:tabLst>
                <a:tab pos="287338" algn="l"/>
              </a:tabLst>
            </a:pPr>
            <a:r>
              <a:rPr lang="en-GB" sz="1200" dirty="0" smtClean="0">
                <a:solidFill>
                  <a:prstClr val="black"/>
                </a:solidFill>
              </a:rPr>
              <a:t>Component </a:t>
            </a:r>
            <a:br>
              <a:rPr lang="en-GB" sz="1200" dirty="0" smtClean="0">
                <a:solidFill>
                  <a:prstClr val="black"/>
                </a:solidFill>
              </a:rPr>
            </a:br>
            <a:r>
              <a:rPr lang="en-GB" sz="1200" dirty="0" smtClean="0">
                <a:solidFill>
                  <a:prstClr val="black"/>
                </a:solidFill>
              </a:rPr>
              <a:t>re-engineering </a:t>
            </a:r>
            <a:br>
              <a:rPr lang="en-GB" sz="1200" dirty="0" smtClean="0">
                <a:solidFill>
                  <a:prstClr val="black"/>
                </a:solidFill>
              </a:rPr>
            </a:br>
            <a:r>
              <a:rPr lang="en-GB" sz="1200" dirty="0" smtClean="0">
                <a:solidFill>
                  <a:prstClr val="black"/>
                </a:solidFill>
              </a:rPr>
              <a:t>and overhaul</a:t>
            </a:r>
            <a:endParaRPr lang="en-US" sz="1200" dirty="0">
              <a:solidFill>
                <a:prstClr val="black"/>
              </a:solidFill>
            </a:endParaRPr>
          </a:p>
        </p:txBody>
      </p:sp>
      <p:sp>
        <p:nvSpPr>
          <p:cNvPr id="15" name="Text Box 14"/>
          <p:cNvSpPr txBox="1">
            <a:spLocks noChangeArrowheads="1"/>
          </p:cNvSpPr>
          <p:nvPr/>
        </p:nvSpPr>
        <p:spPr bwMode="black">
          <a:xfrm>
            <a:off x="6035598" y="3114444"/>
            <a:ext cx="1207265" cy="2801938"/>
          </a:xfrm>
          <a:prstGeom prst="rect">
            <a:avLst/>
          </a:prstGeom>
          <a:noFill/>
          <a:ln w="28575">
            <a:noFill/>
            <a:miter lim="800000"/>
            <a:headEnd/>
            <a:tailEnd/>
          </a:ln>
        </p:spPr>
        <p:txBody>
          <a:bodyPr lIns="36000" tIns="108000" rIns="46800"/>
          <a:lstStyle/>
          <a:p>
            <a:pPr marL="95250" indent="-95250" eaLnBrk="0" hangingPunct="0">
              <a:spcBef>
                <a:spcPct val="50000"/>
              </a:spcBef>
              <a:buClr>
                <a:prstClr val="white">
                  <a:lumMod val="50000"/>
                </a:prstClr>
              </a:buClr>
              <a:buFont typeface="Wingdings" pitchFamily="2" charset="2"/>
              <a:buChar char="§"/>
              <a:tabLst>
                <a:tab pos="92075" algn="l"/>
              </a:tabLst>
            </a:pPr>
            <a:r>
              <a:rPr lang="en-US" sz="1200">
                <a:solidFill>
                  <a:prstClr val="black"/>
                </a:solidFill>
              </a:rPr>
              <a:t>Traction converters</a:t>
            </a:r>
          </a:p>
          <a:p>
            <a:pPr marL="95250" indent="-95250" eaLnBrk="0" hangingPunct="0">
              <a:spcBef>
                <a:spcPct val="50000"/>
              </a:spcBef>
              <a:buClr>
                <a:prstClr val="white">
                  <a:lumMod val="50000"/>
                </a:prstClr>
              </a:buClr>
              <a:buFont typeface="Wingdings" pitchFamily="2" charset="2"/>
              <a:buChar char="§"/>
              <a:tabLst>
                <a:tab pos="92075" algn="l"/>
              </a:tabLst>
            </a:pPr>
            <a:r>
              <a:rPr lang="en-US" sz="1200">
                <a:solidFill>
                  <a:prstClr val="black"/>
                </a:solidFill>
              </a:rPr>
              <a:t>Auxiliary converters</a:t>
            </a:r>
          </a:p>
          <a:p>
            <a:pPr marL="95250" indent="-95250" eaLnBrk="0" hangingPunct="0">
              <a:spcBef>
                <a:spcPct val="50000"/>
              </a:spcBef>
              <a:buClr>
                <a:prstClr val="white">
                  <a:lumMod val="50000"/>
                </a:prstClr>
              </a:buClr>
              <a:buFont typeface="Wingdings" pitchFamily="2" charset="2"/>
              <a:buChar char="§"/>
              <a:tabLst>
                <a:tab pos="92075" algn="l"/>
              </a:tabLst>
            </a:pPr>
            <a:r>
              <a:rPr lang="en-US" sz="1200">
                <a:solidFill>
                  <a:prstClr val="black"/>
                </a:solidFill>
              </a:rPr>
              <a:t>Traction drives</a:t>
            </a:r>
          </a:p>
          <a:p>
            <a:pPr marL="95250" indent="-95250" eaLnBrk="0" hangingPunct="0">
              <a:spcBef>
                <a:spcPct val="50000"/>
              </a:spcBef>
              <a:buClr>
                <a:prstClr val="white">
                  <a:lumMod val="50000"/>
                </a:prstClr>
              </a:buClr>
              <a:buFont typeface="Wingdings" pitchFamily="2" charset="2"/>
              <a:buChar char="§"/>
              <a:tabLst>
                <a:tab pos="92075" algn="l"/>
              </a:tabLst>
            </a:pPr>
            <a:r>
              <a:rPr lang="en-US" sz="1200">
                <a:solidFill>
                  <a:prstClr val="black"/>
                </a:solidFill>
              </a:rPr>
              <a:t>Control and communication</a:t>
            </a:r>
          </a:p>
        </p:txBody>
      </p:sp>
      <p:sp>
        <p:nvSpPr>
          <p:cNvPr id="16" name="Text Box 18"/>
          <p:cNvSpPr txBox="1">
            <a:spLocks noChangeArrowheads="1"/>
          </p:cNvSpPr>
          <p:nvPr/>
        </p:nvSpPr>
        <p:spPr bwMode="black">
          <a:xfrm>
            <a:off x="7370088" y="3114444"/>
            <a:ext cx="1248157" cy="2801938"/>
          </a:xfrm>
          <a:prstGeom prst="rect">
            <a:avLst/>
          </a:prstGeom>
          <a:noFill/>
          <a:ln w="28575">
            <a:noFill/>
            <a:miter lim="800000"/>
            <a:headEnd/>
            <a:tailEnd/>
          </a:ln>
        </p:spPr>
        <p:txBody>
          <a:bodyPr lIns="36000" tIns="108000" rIns="46800"/>
          <a:lstStyle/>
          <a:p>
            <a:pPr marL="114300" indent="-114300" eaLnBrk="0" hangingPunct="0">
              <a:spcBef>
                <a:spcPct val="50000"/>
              </a:spcBef>
              <a:buClr>
                <a:prstClr val="white">
                  <a:lumMod val="50000"/>
                </a:prstClr>
              </a:buClr>
              <a:buFont typeface="Wingdings" pitchFamily="2" charset="2"/>
              <a:buChar char="§"/>
              <a:tabLst>
                <a:tab pos="92075" algn="l"/>
              </a:tabLst>
            </a:pPr>
            <a:r>
              <a:rPr lang="en-US" sz="1200" dirty="0">
                <a:solidFill>
                  <a:prstClr val="black"/>
                </a:solidFill>
              </a:rPr>
              <a:t>Portfolio to match entire range of rail vehicles</a:t>
            </a:r>
          </a:p>
          <a:p>
            <a:pPr marL="114300" indent="-114300" eaLnBrk="0" hangingPunct="0">
              <a:spcBef>
                <a:spcPct val="50000"/>
              </a:spcBef>
              <a:buClr>
                <a:prstClr val="white">
                  <a:lumMod val="50000"/>
                </a:prstClr>
              </a:buClr>
              <a:buFont typeface="Wingdings" pitchFamily="2" charset="2"/>
              <a:buChar char="§"/>
              <a:tabLst>
                <a:tab pos="92075" algn="l"/>
              </a:tabLst>
            </a:pPr>
            <a:r>
              <a:rPr lang="en-US" sz="1200" dirty="0">
                <a:solidFill>
                  <a:prstClr val="black"/>
                </a:solidFill>
              </a:rPr>
              <a:t>Full scope of service over the lifetime </a:t>
            </a:r>
            <a:r>
              <a:rPr lang="en-US" sz="1200" dirty="0" smtClean="0">
                <a:solidFill>
                  <a:prstClr val="black"/>
                </a:solidFill>
              </a:rPr>
              <a:t/>
            </a:r>
            <a:br>
              <a:rPr lang="en-US" sz="1200" dirty="0" smtClean="0">
                <a:solidFill>
                  <a:prstClr val="black"/>
                </a:solidFill>
              </a:rPr>
            </a:br>
            <a:r>
              <a:rPr lang="en-US" sz="1200" dirty="0" smtClean="0">
                <a:solidFill>
                  <a:prstClr val="black"/>
                </a:solidFill>
              </a:rPr>
              <a:t>of a </a:t>
            </a:r>
            <a:r>
              <a:rPr lang="en-US" sz="1200" dirty="0">
                <a:solidFill>
                  <a:prstClr val="black"/>
                </a:solidFill>
              </a:rPr>
              <a:t>bogie</a:t>
            </a:r>
          </a:p>
        </p:txBody>
      </p:sp>
      <p:sp>
        <p:nvSpPr>
          <p:cNvPr id="17" name="Text Box 22"/>
          <p:cNvSpPr txBox="1">
            <a:spLocks noChangeArrowheads="1"/>
          </p:cNvSpPr>
          <p:nvPr/>
        </p:nvSpPr>
        <p:spPr bwMode="black">
          <a:xfrm>
            <a:off x="4630662" y="3114444"/>
            <a:ext cx="1224076" cy="2801938"/>
          </a:xfrm>
          <a:prstGeom prst="rect">
            <a:avLst/>
          </a:prstGeom>
          <a:noFill/>
          <a:ln w="28575">
            <a:noFill/>
            <a:miter lim="800000"/>
            <a:headEnd/>
            <a:tailEnd/>
          </a:ln>
        </p:spPr>
        <p:txBody>
          <a:bodyPr lIns="36000" tIns="108000" rIns="46800"/>
          <a:lstStyle/>
          <a:p>
            <a:pPr marL="96838" indent="-96838" eaLnBrk="0" hangingPunct="0">
              <a:spcBef>
                <a:spcPct val="50000"/>
              </a:spcBef>
              <a:buClr>
                <a:prstClr val="white">
                  <a:lumMod val="50000"/>
                </a:prstClr>
              </a:buClr>
              <a:buFont typeface="Wingdings" pitchFamily="2" charset="2"/>
              <a:buChar char="§"/>
              <a:tabLst>
                <a:tab pos="57150" algn="l"/>
                <a:tab pos="477838" algn="l"/>
              </a:tabLst>
            </a:pPr>
            <a:r>
              <a:rPr lang="en-US" sz="1200" dirty="0">
                <a:solidFill>
                  <a:prstClr val="black"/>
                </a:solidFill>
              </a:rPr>
              <a:t>Integrated control systems</a:t>
            </a:r>
          </a:p>
          <a:p>
            <a:pPr marL="96838" indent="-96838" eaLnBrk="0" hangingPunct="0">
              <a:spcBef>
                <a:spcPct val="50000"/>
              </a:spcBef>
              <a:buClr>
                <a:prstClr val="white">
                  <a:lumMod val="50000"/>
                </a:prstClr>
              </a:buClr>
              <a:buFont typeface="Wingdings" pitchFamily="2" charset="2"/>
              <a:buChar char="§"/>
              <a:tabLst>
                <a:tab pos="57150" algn="l"/>
                <a:tab pos="477838" algn="l"/>
              </a:tabLst>
            </a:pPr>
            <a:r>
              <a:rPr lang="en-US" sz="1200" dirty="0">
                <a:solidFill>
                  <a:prstClr val="black"/>
                </a:solidFill>
              </a:rPr>
              <a:t>Automatic train protection and operation</a:t>
            </a:r>
          </a:p>
          <a:p>
            <a:pPr marL="96838" indent="-96838" eaLnBrk="0" hangingPunct="0">
              <a:spcBef>
                <a:spcPct val="50000"/>
              </a:spcBef>
              <a:buClr>
                <a:prstClr val="white">
                  <a:lumMod val="50000"/>
                </a:prstClr>
              </a:buClr>
              <a:buFont typeface="Wingdings" pitchFamily="2" charset="2"/>
              <a:buChar char="§"/>
              <a:tabLst>
                <a:tab pos="57150" algn="l"/>
                <a:tab pos="477838" algn="l"/>
              </a:tabLst>
            </a:pPr>
            <a:r>
              <a:rPr lang="en-US" sz="1200" dirty="0">
                <a:solidFill>
                  <a:prstClr val="black"/>
                </a:solidFill>
              </a:rPr>
              <a:t>Interlocking systems</a:t>
            </a:r>
          </a:p>
          <a:p>
            <a:pPr marL="96838" indent="-96838" eaLnBrk="0" hangingPunct="0">
              <a:spcBef>
                <a:spcPct val="50000"/>
              </a:spcBef>
              <a:buClr>
                <a:prstClr val="white">
                  <a:lumMod val="50000"/>
                </a:prstClr>
              </a:buClr>
              <a:buFont typeface="Wingdings" pitchFamily="2" charset="2"/>
              <a:buChar char="§"/>
              <a:tabLst>
                <a:tab pos="57150" algn="l"/>
                <a:tab pos="477838" algn="l"/>
              </a:tabLst>
            </a:pPr>
            <a:r>
              <a:rPr lang="en-US" sz="1200" dirty="0">
                <a:solidFill>
                  <a:prstClr val="black"/>
                </a:solidFill>
              </a:rPr>
              <a:t>Wayside equipment</a:t>
            </a:r>
          </a:p>
          <a:p>
            <a:pPr marL="96838" indent="-96838" eaLnBrk="0" hangingPunct="0">
              <a:spcBef>
                <a:spcPct val="50000"/>
              </a:spcBef>
              <a:buClr>
                <a:prstClr val="white">
                  <a:lumMod val="50000"/>
                </a:prstClr>
              </a:buClr>
              <a:buFont typeface="Wingdings" pitchFamily="2" charset="2"/>
              <a:buChar char="§"/>
              <a:tabLst>
                <a:tab pos="57150" algn="l"/>
                <a:tab pos="477838" algn="l"/>
              </a:tabLst>
            </a:pPr>
            <a:r>
              <a:rPr lang="en-GB" sz="1200" dirty="0">
                <a:solidFill>
                  <a:prstClr val="black"/>
                </a:solidFill>
              </a:rPr>
              <a:t>Services</a:t>
            </a:r>
            <a:endParaRPr lang="en-US" sz="1200" dirty="0">
              <a:solidFill>
                <a:prstClr val="black"/>
              </a:solidFill>
            </a:endParaRPr>
          </a:p>
        </p:txBody>
      </p:sp>
      <p:sp>
        <p:nvSpPr>
          <p:cNvPr id="18" name="Text Box 26"/>
          <p:cNvSpPr txBox="1">
            <a:spLocks noChangeArrowheads="1"/>
          </p:cNvSpPr>
          <p:nvPr/>
        </p:nvSpPr>
        <p:spPr bwMode="black">
          <a:xfrm>
            <a:off x="543187" y="3114444"/>
            <a:ext cx="1223962" cy="2803525"/>
          </a:xfrm>
          <a:prstGeom prst="rect">
            <a:avLst/>
          </a:prstGeom>
          <a:noFill/>
          <a:ln w="28575">
            <a:noFill/>
            <a:miter lim="800000"/>
            <a:headEnd/>
            <a:tailEnd/>
          </a:ln>
        </p:spPr>
        <p:txBody>
          <a:bodyPr lIns="18000" tIns="108000" rIns="46800"/>
          <a:lstStyle/>
          <a:p>
            <a:pPr marL="96838" indent="-96838" eaLnBrk="0" hangingPunct="0">
              <a:spcBef>
                <a:spcPct val="50000"/>
              </a:spcBef>
              <a:buClr>
                <a:prstClr val="white">
                  <a:lumMod val="50000"/>
                </a:prstClr>
              </a:buClr>
              <a:buFont typeface="Wingdings" pitchFamily="2" charset="2"/>
              <a:buChar char="§"/>
              <a:tabLst>
                <a:tab pos="287338" algn="l"/>
              </a:tabLst>
            </a:pPr>
            <a:r>
              <a:rPr lang="en-US" sz="1200" dirty="0">
                <a:solidFill>
                  <a:prstClr val="black"/>
                </a:solidFill>
              </a:rPr>
              <a:t>Light rail vehicles</a:t>
            </a:r>
          </a:p>
          <a:p>
            <a:pPr marL="96838" indent="-96838" eaLnBrk="0" hangingPunct="0">
              <a:spcBef>
                <a:spcPct val="50000"/>
              </a:spcBef>
              <a:buClr>
                <a:prstClr val="white">
                  <a:lumMod val="50000"/>
                </a:prstClr>
              </a:buClr>
              <a:buFont typeface="Wingdings" pitchFamily="2" charset="2"/>
              <a:buChar char="§"/>
              <a:tabLst>
                <a:tab pos="287338" algn="l"/>
              </a:tabLst>
            </a:pPr>
            <a:r>
              <a:rPr lang="en-US" sz="1200" dirty="0">
                <a:solidFill>
                  <a:prstClr val="black"/>
                </a:solidFill>
              </a:rPr>
              <a:t>Metros</a:t>
            </a:r>
          </a:p>
          <a:p>
            <a:pPr marL="96838" indent="-96838" eaLnBrk="0" hangingPunct="0">
              <a:spcBef>
                <a:spcPct val="50000"/>
              </a:spcBef>
              <a:buClr>
                <a:prstClr val="white">
                  <a:lumMod val="50000"/>
                </a:prstClr>
              </a:buClr>
              <a:buFont typeface="Wingdings" pitchFamily="2" charset="2"/>
              <a:buChar char="§"/>
              <a:tabLst>
                <a:tab pos="287338" algn="l"/>
              </a:tabLst>
            </a:pPr>
            <a:r>
              <a:rPr lang="en-US" sz="1200" dirty="0">
                <a:solidFill>
                  <a:prstClr val="black"/>
                </a:solidFill>
              </a:rPr>
              <a:t>Commuter trains </a:t>
            </a:r>
          </a:p>
          <a:p>
            <a:pPr marL="96838" indent="-96838" eaLnBrk="0" hangingPunct="0">
              <a:spcBef>
                <a:spcPct val="50000"/>
              </a:spcBef>
              <a:buClr>
                <a:prstClr val="white">
                  <a:lumMod val="50000"/>
                </a:prstClr>
              </a:buClr>
              <a:buFont typeface="Wingdings" pitchFamily="2" charset="2"/>
              <a:buChar char="§"/>
              <a:tabLst>
                <a:tab pos="287338" algn="l"/>
              </a:tabLst>
            </a:pPr>
            <a:r>
              <a:rPr lang="en-US" sz="1200" dirty="0">
                <a:solidFill>
                  <a:prstClr val="black"/>
                </a:solidFill>
              </a:rPr>
              <a:t>Regional trains</a:t>
            </a:r>
          </a:p>
          <a:p>
            <a:pPr marL="96838" indent="-96838" eaLnBrk="0" hangingPunct="0">
              <a:spcBef>
                <a:spcPct val="50000"/>
              </a:spcBef>
              <a:buClr>
                <a:prstClr val="white">
                  <a:lumMod val="50000"/>
                </a:prstClr>
              </a:buClr>
              <a:buFont typeface="Wingdings" pitchFamily="2" charset="2"/>
              <a:buChar char="§"/>
              <a:tabLst>
                <a:tab pos="287338" algn="l"/>
              </a:tabLst>
            </a:pPr>
            <a:r>
              <a:rPr lang="fr-CA" sz="1200" dirty="0" err="1">
                <a:solidFill>
                  <a:prstClr val="black"/>
                </a:solidFill>
              </a:rPr>
              <a:t>Intercity</a:t>
            </a:r>
            <a:r>
              <a:rPr lang="fr-CA" sz="1200" dirty="0">
                <a:solidFill>
                  <a:prstClr val="black"/>
                </a:solidFill>
              </a:rPr>
              <a:t> trains</a:t>
            </a:r>
          </a:p>
          <a:p>
            <a:pPr marL="96838" indent="-96838" eaLnBrk="0" hangingPunct="0">
              <a:spcBef>
                <a:spcPct val="50000"/>
              </a:spcBef>
              <a:buClr>
                <a:prstClr val="white">
                  <a:lumMod val="50000"/>
                </a:prstClr>
              </a:buClr>
              <a:buFont typeface="Wingdings" pitchFamily="2" charset="2"/>
              <a:buChar char="§"/>
              <a:tabLst>
                <a:tab pos="287338" algn="l"/>
              </a:tabLst>
            </a:pPr>
            <a:r>
              <a:rPr lang="fr-CA" sz="1200" dirty="0">
                <a:solidFill>
                  <a:prstClr val="black"/>
                </a:solidFill>
              </a:rPr>
              <a:t>High speed trains</a:t>
            </a:r>
          </a:p>
          <a:p>
            <a:pPr marL="96838" indent="-96838" eaLnBrk="0" hangingPunct="0">
              <a:spcBef>
                <a:spcPct val="50000"/>
              </a:spcBef>
              <a:buClr>
                <a:prstClr val="white">
                  <a:lumMod val="50000"/>
                </a:prstClr>
              </a:buClr>
              <a:buFont typeface="Wingdings" pitchFamily="2" charset="2"/>
              <a:buChar char="§"/>
              <a:tabLst>
                <a:tab pos="287338" algn="l"/>
              </a:tabLst>
            </a:pPr>
            <a:r>
              <a:rPr lang="fr-CA" sz="1200" dirty="0">
                <a:solidFill>
                  <a:prstClr val="black"/>
                </a:solidFill>
              </a:rPr>
              <a:t>Locomotives</a:t>
            </a:r>
            <a:endParaRPr lang="en-US" sz="1200" dirty="0">
              <a:solidFill>
                <a:prstClr val="black"/>
              </a:solidFill>
            </a:endParaRPr>
          </a:p>
        </p:txBody>
      </p:sp>
      <p:sp>
        <p:nvSpPr>
          <p:cNvPr id="19" name="TextBox 18"/>
          <p:cNvSpPr txBox="1"/>
          <p:nvPr/>
        </p:nvSpPr>
        <p:spPr>
          <a:xfrm>
            <a:off x="456476" y="1345471"/>
            <a:ext cx="1328954" cy="307777"/>
          </a:xfrm>
          <a:prstGeom prst="rect">
            <a:avLst/>
          </a:prstGeom>
          <a:noFill/>
        </p:spPr>
        <p:txBody>
          <a:bodyPr wrap="none" rtlCol="0">
            <a:spAutoFit/>
          </a:bodyPr>
          <a:lstStyle/>
          <a:p>
            <a:r>
              <a:rPr lang="en-GB" sz="1400" b="1" smtClean="0">
                <a:solidFill>
                  <a:srgbClr val="D50032"/>
                </a:solidFill>
              </a:rPr>
              <a:t> Rail Vehicles</a:t>
            </a:r>
            <a:endParaRPr lang="en-US" sz="1400" b="1">
              <a:solidFill>
                <a:srgbClr val="D50032"/>
              </a:solidFill>
            </a:endParaRPr>
          </a:p>
        </p:txBody>
      </p:sp>
      <p:sp>
        <p:nvSpPr>
          <p:cNvPr id="20" name="TextBox 19"/>
          <p:cNvSpPr txBox="1"/>
          <p:nvPr/>
        </p:nvSpPr>
        <p:spPr>
          <a:xfrm>
            <a:off x="1796537" y="1346767"/>
            <a:ext cx="1356910" cy="492443"/>
          </a:xfrm>
          <a:prstGeom prst="rect">
            <a:avLst/>
          </a:prstGeom>
          <a:noFill/>
        </p:spPr>
        <p:txBody>
          <a:bodyPr wrap="none" rtlCol="0">
            <a:spAutoFit/>
          </a:bodyPr>
          <a:lstStyle/>
          <a:p>
            <a:pPr algn="ctr"/>
            <a:r>
              <a:rPr lang="en-GB" sz="1300" b="1" dirty="0" smtClean="0">
                <a:solidFill>
                  <a:srgbClr val="D50032"/>
                </a:solidFill>
              </a:rPr>
              <a:t>Transportation</a:t>
            </a:r>
          </a:p>
          <a:p>
            <a:pPr algn="ctr"/>
            <a:r>
              <a:rPr lang="en-GB" sz="1300" b="1" dirty="0" smtClean="0">
                <a:solidFill>
                  <a:srgbClr val="D50032"/>
                </a:solidFill>
              </a:rPr>
              <a:t>Systems</a:t>
            </a:r>
            <a:endParaRPr lang="en-US" sz="1300" b="1" dirty="0">
              <a:solidFill>
                <a:srgbClr val="D50032"/>
              </a:solidFill>
            </a:endParaRPr>
          </a:p>
        </p:txBody>
      </p:sp>
      <p:sp>
        <p:nvSpPr>
          <p:cNvPr id="21" name="TextBox 20"/>
          <p:cNvSpPr txBox="1"/>
          <p:nvPr/>
        </p:nvSpPr>
        <p:spPr>
          <a:xfrm>
            <a:off x="3385968" y="1329486"/>
            <a:ext cx="922048" cy="307777"/>
          </a:xfrm>
          <a:prstGeom prst="rect">
            <a:avLst/>
          </a:prstGeom>
          <a:noFill/>
        </p:spPr>
        <p:txBody>
          <a:bodyPr wrap="none" rtlCol="0">
            <a:spAutoFit/>
          </a:bodyPr>
          <a:lstStyle/>
          <a:p>
            <a:pPr algn="ctr"/>
            <a:r>
              <a:rPr lang="en-GB" sz="1400" b="1" smtClean="0">
                <a:solidFill>
                  <a:srgbClr val="D50032"/>
                </a:solidFill>
              </a:rPr>
              <a:t>Services</a:t>
            </a:r>
            <a:endParaRPr lang="en-US" sz="1400" b="1">
              <a:solidFill>
                <a:srgbClr val="D50032"/>
              </a:solidFill>
            </a:endParaRPr>
          </a:p>
        </p:txBody>
      </p:sp>
      <p:sp>
        <p:nvSpPr>
          <p:cNvPr id="22" name="TextBox 21"/>
          <p:cNvSpPr txBox="1"/>
          <p:nvPr/>
        </p:nvSpPr>
        <p:spPr>
          <a:xfrm>
            <a:off x="4644617" y="1314602"/>
            <a:ext cx="1199367" cy="523220"/>
          </a:xfrm>
          <a:prstGeom prst="rect">
            <a:avLst/>
          </a:prstGeom>
          <a:noFill/>
        </p:spPr>
        <p:txBody>
          <a:bodyPr wrap="none" rtlCol="0">
            <a:spAutoFit/>
          </a:bodyPr>
          <a:lstStyle/>
          <a:p>
            <a:pPr algn="ctr"/>
            <a:r>
              <a:rPr lang="en-GB" sz="1400" b="1" dirty="0" smtClean="0">
                <a:solidFill>
                  <a:srgbClr val="D50032"/>
                </a:solidFill>
              </a:rPr>
              <a:t>Rail Control</a:t>
            </a:r>
          </a:p>
          <a:p>
            <a:pPr algn="ctr"/>
            <a:r>
              <a:rPr lang="en-GB" sz="1400" b="1" dirty="0" smtClean="0">
                <a:solidFill>
                  <a:srgbClr val="D50032"/>
                </a:solidFill>
              </a:rPr>
              <a:t>Solutions</a:t>
            </a:r>
            <a:endParaRPr lang="en-US" sz="1400" b="1" dirty="0">
              <a:solidFill>
                <a:srgbClr val="D50032"/>
              </a:solidFill>
            </a:endParaRPr>
          </a:p>
        </p:txBody>
      </p:sp>
      <p:sp>
        <p:nvSpPr>
          <p:cNvPr id="23" name="TextBox 22"/>
          <p:cNvSpPr txBox="1"/>
          <p:nvPr/>
        </p:nvSpPr>
        <p:spPr>
          <a:xfrm>
            <a:off x="6070982" y="1294405"/>
            <a:ext cx="1119217" cy="523220"/>
          </a:xfrm>
          <a:prstGeom prst="rect">
            <a:avLst/>
          </a:prstGeom>
          <a:noFill/>
        </p:spPr>
        <p:txBody>
          <a:bodyPr wrap="none" rtlCol="0">
            <a:spAutoFit/>
          </a:bodyPr>
          <a:lstStyle/>
          <a:p>
            <a:pPr algn="ctr"/>
            <a:r>
              <a:rPr lang="en-GB" sz="1400" b="1" smtClean="0">
                <a:solidFill>
                  <a:srgbClr val="D50032"/>
                </a:solidFill>
              </a:rPr>
              <a:t>Propulsion</a:t>
            </a:r>
          </a:p>
          <a:p>
            <a:pPr algn="ctr"/>
            <a:r>
              <a:rPr lang="en-GB" sz="1400" b="1" smtClean="0">
                <a:solidFill>
                  <a:srgbClr val="D50032"/>
                </a:solidFill>
              </a:rPr>
              <a:t>&amp; Controls</a:t>
            </a:r>
            <a:endParaRPr lang="en-US" sz="1400" b="1">
              <a:solidFill>
                <a:srgbClr val="D50032"/>
              </a:solidFill>
            </a:endParaRPr>
          </a:p>
        </p:txBody>
      </p:sp>
      <p:sp>
        <p:nvSpPr>
          <p:cNvPr id="24" name="TextBox 23"/>
          <p:cNvSpPr txBox="1"/>
          <p:nvPr/>
        </p:nvSpPr>
        <p:spPr>
          <a:xfrm>
            <a:off x="7564199" y="1294405"/>
            <a:ext cx="780984" cy="307777"/>
          </a:xfrm>
          <a:prstGeom prst="rect">
            <a:avLst/>
          </a:prstGeom>
          <a:noFill/>
        </p:spPr>
        <p:txBody>
          <a:bodyPr wrap="none" rtlCol="0">
            <a:spAutoFit/>
          </a:bodyPr>
          <a:lstStyle/>
          <a:p>
            <a:pPr algn="ctr"/>
            <a:r>
              <a:rPr lang="en-GB" sz="1400" b="1" smtClean="0">
                <a:solidFill>
                  <a:srgbClr val="D50032"/>
                </a:solidFill>
              </a:rPr>
              <a:t>Bogies</a:t>
            </a:r>
            <a:endParaRPr lang="en-US" sz="1400" b="1">
              <a:solidFill>
                <a:srgbClr val="D50032"/>
              </a:solidFill>
            </a:endParaRPr>
          </a:p>
        </p:txBody>
      </p:sp>
      <p:cxnSp>
        <p:nvCxnSpPr>
          <p:cNvPr id="25" name="Straight Connector 24"/>
          <p:cNvCxnSpPr/>
          <p:nvPr/>
        </p:nvCxnSpPr>
        <p:spPr>
          <a:xfrm flipH="1">
            <a:off x="1760538" y="1241827"/>
            <a:ext cx="2884" cy="4529245"/>
          </a:xfrm>
          <a:prstGeom prst="line">
            <a:avLst/>
          </a:prstGeom>
          <a:ln>
            <a:solidFill>
              <a:srgbClr val="A69F88"/>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3131054" y="1249843"/>
            <a:ext cx="9021" cy="4572987"/>
          </a:xfrm>
          <a:prstGeom prst="line">
            <a:avLst/>
          </a:prstGeom>
          <a:ln>
            <a:solidFill>
              <a:srgbClr val="A69F88"/>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a:stCxn id="6" idx="0"/>
          </p:cNvCxnSpPr>
          <p:nvPr/>
        </p:nvCxnSpPr>
        <p:spPr>
          <a:xfrm>
            <a:off x="4561892" y="1239320"/>
            <a:ext cx="8984" cy="4566475"/>
          </a:xfrm>
          <a:prstGeom prst="line">
            <a:avLst/>
          </a:prstGeom>
          <a:ln>
            <a:solidFill>
              <a:srgbClr val="A69F88"/>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5975350" y="1242204"/>
            <a:ext cx="11286" cy="4559575"/>
          </a:xfrm>
          <a:prstGeom prst="line">
            <a:avLst/>
          </a:prstGeom>
          <a:ln>
            <a:solidFill>
              <a:srgbClr val="A69F88"/>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7306142" y="1249827"/>
            <a:ext cx="48126" cy="4547936"/>
          </a:xfrm>
          <a:prstGeom prst="line">
            <a:avLst/>
          </a:prstGeom>
          <a:ln>
            <a:solidFill>
              <a:srgbClr val="A69F8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87097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Objekt 19" hidden="1"/>
          <p:cNvGraphicFramePr>
            <a:graphicFrameLocks noChangeAspect="1"/>
          </p:cNvGraphicFramePr>
          <p:nvPr>
            <p:custDataLst>
              <p:tags r:id="rId2"/>
            </p:custDataLst>
          </p:nvPr>
        </p:nvGraphicFramePr>
        <p:xfrm>
          <a:off x="1587" y="1588"/>
          <a:ext cx="1587" cy="1587"/>
        </p:xfrm>
        <a:graphic>
          <a:graphicData uri="http://schemas.openxmlformats.org/presentationml/2006/ole">
            <mc:AlternateContent xmlns:mc="http://schemas.openxmlformats.org/markup-compatibility/2006">
              <mc:Choice xmlns:v="urn:schemas-microsoft-com:vml" Requires="v">
                <p:oleObj spid="_x0000_s168023" name="think-cell Folie" r:id="rId5" imgW="360" imgH="360" progId="TCLayout.ActiveDocument.1">
                  <p:embed/>
                </p:oleObj>
              </mc:Choice>
              <mc:Fallback>
                <p:oleObj name="think-cell Foli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7"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itre 6"/>
          <p:cNvSpPr>
            <a:spLocks noGrp="1"/>
          </p:cNvSpPr>
          <p:nvPr>
            <p:ph type="title"/>
          </p:nvPr>
        </p:nvSpPr>
        <p:spPr/>
        <p:txBody>
          <a:bodyPr rIns="0" anchor="ctr">
            <a:noAutofit/>
          </a:bodyPr>
          <a:lstStyle/>
          <a:p>
            <a:r>
              <a:rPr lang="fr-CA" sz="1800" cap="none" dirty="0" smtClean="0">
                <a:solidFill>
                  <a:schemeClr val="accent1"/>
                </a:solidFill>
              </a:rPr>
              <a:t>L’urbanisation, les coûts d’énergie et les enjeux environnementaux continuent à favoriser le transport ferroviaire</a:t>
            </a:r>
            <a:endParaRPr lang="fr-CA" sz="1800" cap="none" dirty="0">
              <a:solidFill>
                <a:schemeClr val="accent1"/>
              </a:solidFill>
            </a:endParaRPr>
          </a:p>
        </p:txBody>
      </p:sp>
      <p:sp>
        <p:nvSpPr>
          <p:cNvPr id="5" name="Espace réservé du numéro de diapositive 4"/>
          <p:cNvSpPr>
            <a:spLocks noGrp="1"/>
          </p:cNvSpPr>
          <p:nvPr>
            <p:ph type="sldNum" sz="quarter" idx="15"/>
          </p:nvPr>
        </p:nvSpPr>
        <p:spPr/>
        <p:txBody>
          <a:bodyPr/>
          <a:lstStyle/>
          <a:p>
            <a:fld id="{89A93721-A7E3-4E3B-BEAA-F100E0D8E961}" type="slidenum">
              <a:rPr lang="fr-CA" smtClean="0"/>
              <a:pPr/>
              <a:t>13</a:t>
            </a:fld>
            <a:endParaRPr lang="fr-CA"/>
          </a:p>
        </p:txBody>
      </p:sp>
      <p:sp>
        <p:nvSpPr>
          <p:cNvPr id="13" name="Text Placeholder 5"/>
          <p:cNvSpPr>
            <a:spLocks noGrp="1"/>
          </p:cNvSpPr>
          <p:nvPr>
            <p:ph type="body" sz="quarter" idx="16"/>
          </p:nvPr>
        </p:nvSpPr>
        <p:spPr>
          <a:xfrm>
            <a:off x="1524000" y="6123432"/>
            <a:ext cx="5562600" cy="476483"/>
          </a:xfrm>
        </p:spPr>
        <p:txBody>
          <a:bodyPr vert="horz" lIns="0" tIns="45720" rIns="91440" bIns="45720" rtlCol="0">
            <a:noAutofit/>
          </a:bodyPr>
          <a:lstStyle/>
          <a:p>
            <a:pPr marL="228600" indent="-228600">
              <a:lnSpc>
                <a:spcPct val="100000"/>
              </a:lnSpc>
              <a:spcBef>
                <a:spcPts val="0"/>
              </a:spcBef>
            </a:pPr>
            <a:r>
              <a:rPr lang="fr-CA" sz="900" dirty="0" smtClean="0">
                <a:solidFill>
                  <a:schemeClr val="tx1">
                    <a:lumMod val="75000"/>
                    <a:lumOff val="25000"/>
                  </a:schemeClr>
                </a:solidFill>
              </a:rPr>
              <a:t>1) McKinsey Global Institute (2012), </a:t>
            </a:r>
            <a:r>
              <a:rPr lang="fr-CA" sz="900" i="1" dirty="0" err="1" smtClean="0">
                <a:solidFill>
                  <a:schemeClr val="tx1">
                    <a:lumMod val="75000"/>
                    <a:lumOff val="25000"/>
                  </a:schemeClr>
                </a:solidFill>
              </a:rPr>
              <a:t>Urban</a:t>
            </a:r>
            <a:r>
              <a:rPr lang="fr-CA" sz="900" i="1" dirty="0" smtClean="0">
                <a:solidFill>
                  <a:schemeClr val="tx1">
                    <a:lumMod val="75000"/>
                    <a:lumOff val="25000"/>
                  </a:schemeClr>
                </a:solidFill>
              </a:rPr>
              <a:t> world: </a:t>
            </a:r>
            <a:r>
              <a:rPr lang="fr-CA" sz="900" i="1" dirty="0" err="1" smtClean="0">
                <a:solidFill>
                  <a:schemeClr val="tx1">
                    <a:lumMod val="75000"/>
                    <a:lumOff val="25000"/>
                  </a:schemeClr>
                </a:solidFill>
              </a:rPr>
              <a:t>Cities</a:t>
            </a:r>
            <a:r>
              <a:rPr lang="fr-CA" sz="900" i="1" dirty="0" smtClean="0">
                <a:solidFill>
                  <a:schemeClr val="tx1">
                    <a:lumMod val="75000"/>
                    <a:lumOff val="25000"/>
                  </a:schemeClr>
                </a:solidFill>
              </a:rPr>
              <a:t> and the </a:t>
            </a:r>
            <a:r>
              <a:rPr lang="fr-CA" sz="900" i="1" dirty="0" err="1" smtClean="0">
                <a:solidFill>
                  <a:schemeClr val="tx1">
                    <a:lumMod val="75000"/>
                    <a:lumOff val="25000"/>
                  </a:schemeClr>
                </a:solidFill>
              </a:rPr>
              <a:t>rise</a:t>
            </a:r>
            <a:r>
              <a:rPr lang="fr-CA" sz="900" i="1" dirty="0" smtClean="0">
                <a:solidFill>
                  <a:schemeClr val="tx1">
                    <a:lumMod val="75000"/>
                    <a:lumOff val="25000"/>
                  </a:schemeClr>
                </a:solidFill>
              </a:rPr>
              <a:t> of the </a:t>
            </a:r>
            <a:r>
              <a:rPr lang="fr-CA" sz="900" i="1" dirty="0" err="1" smtClean="0">
                <a:solidFill>
                  <a:schemeClr val="tx1">
                    <a:lumMod val="75000"/>
                    <a:lumOff val="25000"/>
                  </a:schemeClr>
                </a:solidFill>
              </a:rPr>
              <a:t>consuming</a:t>
            </a:r>
            <a:r>
              <a:rPr lang="fr-CA" sz="900" i="1" dirty="0" smtClean="0">
                <a:solidFill>
                  <a:schemeClr val="tx1">
                    <a:lumMod val="75000"/>
                    <a:lumOff val="25000"/>
                  </a:schemeClr>
                </a:solidFill>
              </a:rPr>
              <a:t> class</a:t>
            </a:r>
          </a:p>
          <a:p>
            <a:pPr marL="228600" indent="-228600">
              <a:lnSpc>
                <a:spcPct val="100000"/>
              </a:lnSpc>
              <a:spcBef>
                <a:spcPts val="0"/>
              </a:spcBef>
            </a:pPr>
            <a:r>
              <a:rPr lang="fr-CA" sz="900" dirty="0" smtClean="0">
                <a:solidFill>
                  <a:schemeClr val="tx1">
                    <a:lumMod val="75000"/>
                    <a:lumOff val="25000"/>
                  </a:schemeClr>
                </a:solidFill>
              </a:rPr>
              <a:t>2) UIC (2012), </a:t>
            </a:r>
            <a:r>
              <a:rPr lang="fr-CA" sz="900" i="1" dirty="0" smtClean="0">
                <a:solidFill>
                  <a:schemeClr val="tx1">
                    <a:lumMod val="75000"/>
                    <a:lumOff val="25000"/>
                  </a:schemeClr>
                </a:solidFill>
              </a:rPr>
              <a:t>High-speed rail – </a:t>
            </a:r>
            <a:r>
              <a:rPr lang="fr-CA" sz="900" i="1" dirty="0" err="1" smtClean="0">
                <a:solidFill>
                  <a:schemeClr val="tx1">
                    <a:lumMod val="75000"/>
                    <a:lumOff val="25000"/>
                  </a:schemeClr>
                </a:solidFill>
              </a:rPr>
              <a:t>Fast</a:t>
            </a:r>
            <a:r>
              <a:rPr lang="fr-CA" sz="900" i="1" dirty="0" smtClean="0">
                <a:solidFill>
                  <a:schemeClr val="tx1">
                    <a:lumMod val="75000"/>
                    <a:lumOff val="25000"/>
                  </a:schemeClr>
                </a:solidFill>
              </a:rPr>
              <a:t> </a:t>
            </a:r>
            <a:r>
              <a:rPr lang="fr-CA" sz="900" i="1" dirty="0" err="1" smtClean="0">
                <a:solidFill>
                  <a:schemeClr val="tx1">
                    <a:lumMod val="75000"/>
                    <a:lumOff val="25000"/>
                  </a:schemeClr>
                </a:solidFill>
              </a:rPr>
              <a:t>track</a:t>
            </a:r>
            <a:r>
              <a:rPr lang="fr-CA" sz="900" i="1" dirty="0" smtClean="0">
                <a:solidFill>
                  <a:schemeClr val="tx1">
                    <a:lumMod val="75000"/>
                    <a:lumOff val="25000"/>
                  </a:schemeClr>
                </a:solidFill>
              </a:rPr>
              <a:t> to </a:t>
            </a:r>
            <a:r>
              <a:rPr lang="fr-CA" sz="900" i="1" dirty="0" err="1" smtClean="0">
                <a:solidFill>
                  <a:schemeClr val="tx1">
                    <a:lumMod val="75000"/>
                    <a:lumOff val="25000"/>
                  </a:schemeClr>
                </a:solidFill>
              </a:rPr>
              <a:t>sustainable</a:t>
            </a:r>
            <a:r>
              <a:rPr lang="fr-CA" sz="900" i="1" dirty="0" smtClean="0">
                <a:solidFill>
                  <a:schemeClr val="tx1">
                    <a:lumMod val="75000"/>
                    <a:lumOff val="25000"/>
                  </a:schemeClr>
                </a:solidFill>
              </a:rPr>
              <a:t> </a:t>
            </a:r>
            <a:r>
              <a:rPr lang="fr-CA" sz="900" i="1" dirty="0" err="1" smtClean="0">
                <a:solidFill>
                  <a:schemeClr val="tx1">
                    <a:lumMod val="75000"/>
                    <a:lumOff val="25000"/>
                  </a:schemeClr>
                </a:solidFill>
              </a:rPr>
              <a:t>mobility</a:t>
            </a:r>
            <a:endParaRPr lang="fr-CA" sz="900" i="1" dirty="0" smtClean="0">
              <a:solidFill>
                <a:schemeClr val="tx1">
                  <a:lumMod val="75000"/>
                  <a:lumOff val="25000"/>
                </a:schemeClr>
              </a:solidFill>
            </a:endParaRPr>
          </a:p>
        </p:txBody>
      </p:sp>
      <p:sp>
        <p:nvSpPr>
          <p:cNvPr id="22" name="Rounded Rectangle 21"/>
          <p:cNvSpPr/>
          <p:nvPr/>
        </p:nvSpPr>
        <p:spPr>
          <a:xfrm>
            <a:off x="498166" y="1405354"/>
            <a:ext cx="8264834" cy="4133695"/>
          </a:xfrm>
          <a:prstGeom prst="roundRect">
            <a:avLst>
              <a:gd name="adj" fmla="val 4295"/>
            </a:avLst>
          </a:pr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prstClr val="white">
                  <a:lumMod val="50000"/>
                </a:prstClr>
              </a:buClr>
            </a:pPr>
            <a:endParaRPr lang="fr-CA" sz="1300" smtClean="0">
              <a:solidFill>
                <a:srgbClr val="808D97">
                  <a:lumMod val="50000"/>
                </a:srgbClr>
              </a:solidFill>
            </a:endParaRPr>
          </a:p>
        </p:txBody>
      </p:sp>
      <p:sp>
        <p:nvSpPr>
          <p:cNvPr id="23" name="TextBox 22"/>
          <p:cNvSpPr txBox="1"/>
          <p:nvPr/>
        </p:nvSpPr>
        <p:spPr>
          <a:xfrm>
            <a:off x="810677" y="1219200"/>
            <a:ext cx="2542123" cy="369332"/>
          </a:xfrm>
          <a:prstGeom prst="rect">
            <a:avLst/>
          </a:prstGeom>
          <a:solidFill>
            <a:sysClr val="window" lastClr="FFFFFF"/>
          </a:solidFill>
        </p:spPr>
        <p:txBody>
          <a:bodyPr wrap="square" lIns="72000" rIns="36000" rtlCol="0" anchor="ctr">
            <a:spAutoFit/>
          </a:bodyPr>
          <a:lstStyle/>
          <a:p>
            <a:pPr>
              <a:defRPr/>
            </a:pPr>
            <a:r>
              <a:rPr lang="fr-CA" b="1" kern="0" dirty="0" smtClean="0">
                <a:solidFill>
                  <a:srgbClr val="7A9A01"/>
                </a:solidFill>
              </a:rPr>
              <a:t>Tendances mondiales</a:t>
            </a:r>
          </a:p>
        </p:txBody>
      </p:sp>
      <p:sp>
        <p:nvSpPr>
          <p:cNvPr id="11" name="Rounded Rectangle 10"/>
          <p:cNvSpPr/>
          <p:nvPr/>
        </p:nvSpPr>
        <p:spPr>
          <a:xfrm>
            <a:off x="596660" y="1729049"/>
            <a:ext cx="8001000" cy="1014152"/>
          </a:xfrm>
          <a:prstGeom prst="roundRect">
            <a:avLst>
              <a:gd name="adj" fmla="val 8091"/>
            </a:avLst>
          </a:pr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tIns="91440" bIns="0" rtlCol="0" anchor="ctr"/>
          <a:lstStyle/>
          <a:p>
            <a:pPr>
              <a:lnSpc>
                <a:spcPct val="120000"/>
              </a:lnSpc>
            </a:pPr>
            <a:r>
              <a:rPr lang="fr-CA" sz="1100" dirty="0" smtClean="0">
                <a:solidFill>
                  <a:prstClr val="black">
                    <a:lumMod val="75000"/>
                    <a:lumOff val="25000"/>
                  </a:prstClr>
                </a:solidFill>
              </a:rPr>
              <a:t>Selon l’étude du McKinsey Global Institute</a:t>
            </a:r>
            <a:r>
              <a:rPr lang="fr-CA" sz="1100" baseline="30000" dirty="0" smtClean="0">
                <a:solidFill>
                  <a:prstClr val="black">
                    <a:lumMod val="75000"/>
                    <a:lumOff val="25000"/>
                  </a:prstClr>
                </a:solidFill>
              </a:rPr>
              <a:t>1)</a:t>
            </a:r>
            <a:r>
              <a:rPr lang="fr-CA" sz="1100" dirty="0" smtClean="0">
                <a:solidFill>
                  <a:prstClr val="black">
                    <a:lumMod val="75000"/>
                    <a:lumOff val="25000"/>
                  </a:prstClr>
                </a:solidFill>
              </a:rPr>
              <a:t>, les 600 villes les plus importantes selon leur PIB représenteront d’ici 2025 près de 65 % du PIB mondial. Ces villes de taille moyenne en croissance rapide et les mégalopoles doivent relever des défis importants de planification urbaine, de contrôle de la pollution et de gestion de la circulation en mettant en place des réseaux de transport en commun urbains et interurbains optimisés.</a:t>
            </a:r>
            <a:endParaRPr lang="fr-CA" sz="1100" dirty="0">
              <a:solidFill>
                <a:prstClr val="black">
                  <a:lumMod val="75000"/>
                  <a:lumOff val="25000"/>
                </a:prstClr>
              </a:solidFill>
            </a:endParaRPr>
          </a:p>
        </p:txBody>
      </p:sp>
      <p:sp>
        <p:nvSpPr>
          <p:cNvPr id="16" name="TextBox 15"/>
          <p:cNvSpPr txBox="1"/>
          <p:nvPr/>
        </p:nvSpPr>
        <p:spPr>
          <a:xfrm>
            <a:off x="749689" y="1573672"/>
            <a:ext cx="3847472" cy="307777"/>
          </a:xfrm>
          <a:prstGeom prst="rect">
            <a:avLst/>
          </a:prstGeom>
          <a:solidFill>
            <a:sysClr val="window" lastClr="FFFFFF"/>
          </a:solidFill>
        </p:spPr>
        <p:txBody>
          <a:bodyPr wrap="square" lIns="72000" rIns="36000" rtlCol="0" anchor="ctr">
            <a:spAutoFit/>
          </a:bodyPr>
          <a:lstStyle/>
          <a:p>
            <a:pPr>
              <a:defRPr/>
            </a:pPr>
            <a:r>
              <a:rPr lang="fr-CA" sz="1400" b="1" kern="0" cap="small" smtClean="0">
                <a:solidFill>
                  <a:srgbClr val="8996A0"/>
                </a:solidFill>
              </a:rPr>
              <a:t>Urbanisation et croissance démographique</a:t>
            </a:r>
            <a:endParaRPr lang="fr-CA" sz="1400" b="1" kern="0" cap="small">
              <a:solidFill>
                <a:srgbClr val="8996A0"/>
              </a:solidFill>
            </a:endParaRPr>
          </a:p>
        </p:txBody>
      </p:sp>
      <p:sp>
        <p:nvSpPr>
          <p:cNvPr id="24" name="Oval 23"/>
          <p:cNvSpPr/>
          <p:nvPr/>
        </p:nvSpPr>
        <p:spPr>
          <a:xfrm>
            <a:off x="8350320" y="1558225"/>
            <a:ext cx="381000" cy="381000"/>
          </a:xfrm>
          <a:prstGeom prst="ellipse">
            <a:avLst/>
          </a:prstGeom>
          <a:solidFill>
            <a:schemeClr val="accent2"/>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Ins="72000" rtlCol="0" anchor="ctr"/>
          <a:lstStyle/>
          <a:p>
            <a:pPr algn="ctr"/>
            <a:r>
              <a:rPr lang="fr-CA" sz="3200" dirty="0" smtClean="0">
                <a:solidFill>
                  <a:prstClr val="white"/>
                </a:solidFill>
              </a:rPr>
              <a:t>+</a:t>
            </a:r>
            <a:endParaRPr lang="fr-CA" sz="3200" dirty="0">
              <a:solidFill>
                <a:prstClr val="white"/>
              </a:solidFill>
            </a:endParaRPr>
          </a:p>
        </p:txBody>
      </p:sp>
      <p:sp>
        <p:nvSpPr>
          <p:cNvPr id="35" name="Rounded Rectangle 34"/>
          <p:cNvSpPr/>
          <p:nvPr/>
        </p:nvSpPr>
        <p:spPr>
          <a:xfrm>
            <a:off x="609600" y="3024449"/>
            <a:ext cx="8001000" cy="990600"/>
          </a:xfrm>
          <a:prstGeom prst="roundRect">
            <a:avLst>
              <a:gd name="adj" fmla="val 8091"/>
            </a:avLst>
          </a:pr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tIns="91440" bIns="0" rtlCol="0" anchor="ctr"/>
          <a:lstStyle/>
          <a:p>
            <a:pPr>
              <a:lnSpc>
                <a:spcPct val="120000"/>
              </a:lnSpc>
            </a:pPr>
            <a:r>
              <a:rPr lang="fr-FR" sz="1100" dirty="0" smtClean="0">
                <a:solidFill>
                  <a:prstClr val="black">
                    <a:lumMod val="75000"/>
                    <a:lumOff val="25000"/>
                  </a:prstClr>
                </a:solidFill>
              </a:rPr>
              <a:t>Une étude</a:t>
            </a:r>
            <a:r>
              <a:rPr lang="fr-FR" sz="1100" baseline="30000" dirty="0" smtClean="0">
                <a:solidFill>
                  <a:prstClr val="black">
                    <a:lumMod val="75000"/>
                    <a:lumOff val="25000"/>
                  </a:prstClr>
                </a:solidFill>
              </a:rPr>
              <a:t>2</a:t>
            </a:r>
            <a:r>
              <a:rPr lang="fr-FR" sz="1100" baseline="30000" dirty="0">
                <a:solidFill>
                  <a:prstClr val="black">
                    <a:lumMod val="75000"/>
                    <a:lumOff val="25000"/>
                  </a:prstClr>
                </a:solidFill>
              </a:rPr>
              <a:t>)</a:t>
            </a:r>
            <a:r>
              <a:rPr lang="fr-FR" sz="1100" dirty="0">
                <a:solidFill>
                  <a:prstClr val="black">
                    <a:lumMod val="75000"/>
                    <a:lumOff val="25000"/>
                  </a:prstClr>
                </a:solidFill>
              </a:rPr>
              <a:t> de l’Union internationale des chemins de fer (UIC) a démontré que le transport sur rail consomme en moyenne deux à cinq fois moins d’énergie que le transport routier, maritime ou aérien. Des solutions de transport sur rail efficaces et respectueuses de l’environnement offrent le mode de </a:t>
            </a:r>
            <a:r>
              <a:rPr lang="fr-FR" sz="1100" dirty="0" smtClean="0">
                <a:solidFill>
                  <a:prstClr val="black">
                    <a:lumMod val="75000"/>
                    <a:lumOff val="25000"/>
                  </a:prstClr>
                </a:solidFill>
              </a:rPr>
              <a:t>transport requis </a:t>
            </a:r>
            <a:r>
              <a:rPr lang="fr-FR" sz="1100" dirty="0">
                <a:solidFill>
                  <a:prstClr val="black">
                    <a:lumMod val="75000"/>
                    <a:lumOff val="25000"/>
                  </a:prstClr>
                </a:solidFill>
              </a:rPr>
              <a:t>par les nouveaux comportements en matière de </a:t>
            </a:r>
            <a:r>
              <a:rPr lang="fr-FR" sz="1100" dirty="0" smtClean="0">
                <a:solidFill>
                  <a:prstClr val="black">
                    <a:lumMod val="75000"/>
                    <a:lumOff val="25000"/>
                  </a:prstClr>
                </a:solidFill>
              </a:rPr>
              <a:t>déplacement.</a:t>
            </a:r>
            <a:endParaRPr lang="fr-FR" sz="1100" dirty="0">
              <a:solidFill>
                <a:prstClr val="black">
                  <a:lumMod val="75000"/>
                  <a:lumOff val="25000"/>
                </a:prstClr>
              </a:solidFill>
            </a:endParaRPr>
          </a:p>
        </p:txBody>
      </p:sp>
      <p:sp>
        <p:nvSpPr>
          <p:cNvPr id="36" name="TextBox 35"/>
          <p:cNvSpPr txBox="1"/>
          <p:nvPr/>
        </p:nvSpPr>
        <p:spPr>
          <a:xfrm>
            <a:off x="762628" y="2869072"/>
            <a:ext cx="4495172" cy="307777"/>
          </a:xfrm>
          <a:prstGeom prst="rect">
            <a:avLst/>
          </a:prstGeom>
          <a:solidFill>
            <a:sysClr val="window" lastClr="FFFFFF"/>
          </a:solidFill>
        </p:spPr>
        <p:txBody>
          <a:bodyPr wrap="square" lIns="72000" rIns="36000" rtlCol="0" anchor="ctr">
            <a:spAutoFit/>
          </a:bodyPr>
          <a:lstStyle/>
          <a:p>
            <a:pPr>
              <a:defRPr/>
            </a:pPr>
            <a:r>
              <a:rPr lang="fr-FR" sz="1400" b="1" kern="0" cap="small" dirty="0">
                <a:solidFill>
                  <a:srgbClr val="8996A0"/>
                </a:solidFill>
              </a:rPr>
              <a:t>Approvisionnement </a:t>
            </a:r>
            <a:r>
              <a:rPr lang="fr-FR" sz="1400" b="1" kern="0" cap="small" dirty="0" smtClean="0">
                <a:solidFill>
                  <a:srgbClr val="8996A0"/>
                </a:solidFill>
              </a:rPr>
              <a:t>en pétrole </a:t>
            </a:r>
            <a:r>
              <a:rPr lang="fr-FR" sz="1400" b="1" kern="0" cap="small" dirty="0">
                <a:solidFill>
                  <a:srgbClr val="8996A0"/>
                </a:solidFill>
              </a:rPr>
              <a:t>et </a:t>
            </a:r>
            <a:r>
              <a:rPr lang="fr-FR" sz="1400" b="1" kern="0" cap="small" dirty="0" smtClean="0">
                <a:solidFill>
                  <a:srgbClr val="8996A0"/>
                </a:solidFill>
              </a:rPr>
              <a:t>prix de </a:t>
            </a:r>
            <a:r>
              <a:rPr lang="fr-FR" sz="1400" b="1" kern="0" cap="small" dirty="0">
                <a:solidFill>
                  <a:srgbClr val="8996A0"/>
                </a:solidFill>
              </a:rPr>
              <a:t>l’énergie</a:t>
            </a:r>
          </a:p>
        </p:txBody>
      </p:sp>
      <p:sp>
        <p:nvSpPr>
          <p:cNvPr id="37" name="Oval 36"/>
          <p:cNvSpPr/>
          <p:nvPr/>
        </p:nvSpPr>
        <p:spPr>
          <a:xfrm>
            <a:off x="8363260" y="2853625"/>
            <a:ext cx="381000" cy="381000"/>
          </a:xfrm>
          <a:prstGeom prst="ellipse">
            <a:avLst/>
          </a:prstGeom>
          <a:solidFill>
            <a:schemeClr val="accent2"/>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Ins="72000" rtlCol="0" anchor="ctr"/>
          <a:lstStyle/>
          <a:p>
            <a:pPr algn="ctr"/>
            <a:r>
              <a:rPr lang="fr-CA" sz="3200" smtClean="0">
                <a:solidFill>
                  <a:prstClr val="white"/>
                </a:solidFill>
              </a:rPr>
              <a:t>+</a:t>
            </a:r>
            <a:endParaRPr lang="fr-CA" sz="3200">
              <a:solidFill>
                <a:prstClr val="white"/>
              </a:solidFill>
            </a:endParaRPr>
          </a:p>
        </p:txBody>
      </p:sp>
      <p:sp>
        <p:nvSpPr>
          <p:cNvPr id="38" name="Rounded Rectangle 37"/>
          <p:cNvSpPr/>
          <p:nvPr/>
        </p:nvSpPr>
        <p:spPr>
          <a:xfrm>
            <a:off x="609600" y="4319849"/>
            <a:ext cx="8001000" cy="990600"/>
          </a:xfrm>
          <a:prstGeom prst="roundRect">
            <a:avLst>
              <a:gd name="adj" fmla="val 8091"/>
            </a:avLst>
          </a:pr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20000"/>
              </a:lnSpc>
            </a:pPr>
            <a:r>
              <a:rPr lang="fr-FR" sz="1100" dirty="0" smtClean="0">
                <a:solidFill>
                  <a:prstClr val="black">
                    <a:lumMod val="75000"/>
                    <a:lumOff val="25000"/>
                  </a:prstClr>
                </a:solidFill>
              </a:rPr>
              <a:t>L’UIC </a:t>
            </a:r>
            <a:r>
              <a:rPr lang="fr-FR" sz="1100" dirty="0">
                <a:solidFill>
                  <a:prstClr val="black">
                    <a:lumMod val="75000"/>
                    <a:lumOff val="25000"/>
                  </a:prstClr>
                </a:solidFill>
              </a:rPr>
              <a:t>a mené une étude montrant que le transport sur rail produit trois à dix fois moins d’émissions de CO</a:t>
            </a:r>
            <a:r>
              <a:rPr lang="fr-FR" sz="1100" baseline="-25000" dirty="0">
                <a:solidFill>
                  <a:prstClr val="black">
                    <a:lumMod val="75000"/>
                    <a:lumOff val="25000"/>
                  </a:prstClr>
                </a:solidFill>
              </a:rPr>
              <a:t>2</a:t>
            </a:r>
            <a:r>
              <a:rPr lang="fr-FR" sz="1100" dirty="0">
                <a:solidFill>
                  <a:prstClr val="black">
                    <a:lumMod val="75000"/>
                    <a:lumOff val="25000"/>
                  </a:prstClr>
                </a:solidFill>
              </a:rPr>
              <a:t> que les autres modes de transport. À mesure que la sensibilisation à l’environnement s’accroît dans le monde et que des règlements sont présentés, les comportements et les investissements continueront d’évoluer vers un mode de transport plus </a:t>
            </a:r>
            <a:r>
              <a:rPr lang="fr-FR" sz="1100" dirty="0" smtClean="0">
                <a:solidFill>
                  <a:prstClr val="black">
                    <a:lumMod val="75000"/>
                    <a:lumOff val="25000"/>
                  </a:prstClr>
                </a:solidFill>
              </a:rPr>
              <a:t>écologique.</a:t>
            </a:r>
            <a:endParaRPr lang="fr-FR" sz="1100" dirty="0">
              <a:solidFill>
                <a:prstClr val="black">
                  <a:lumMod val="75000"/>
                  <a:lumOff val="25000"/>
                </a:prstClr>
              </a:solidFill>
            </a:endParaRPr>
          </a:p>
        </p:txBody>
      </p:sp>
      <p:sp>
        <p:nvSpPr>
          <p:cNvPr id="39" name="TextBox 38"/>
          <p:cNvSpPr txBox="1"/>
          <p:nvPr/>
        </p:nvSpPr>
        <p:spPr>
          <a:xfrm>
            <a:off x="762628" y="4164472"/>
            <a:ext cx="2971172" cy="307777"/>
          </a:xfrm>
          <a:prstGeom prst="rect">
            <a:avLst/>
          </a:prstGeom>
          <a:solidFill>
            <a:sysClr val="window" lastClr="FFFFFF"/>
          </a:solidFill>
        </p:spPr>
        <p:txBody>
          <a:bodyPr wrap="square" lIns="72000" rIns="36000" rtlCol="0" anchor="ctr">
            <a:spAutoFit/>
          </a:bodyPr>
          <a:lstStyle/>
          <a:p>
            <a:pPr>
              <a:defRPr/>
            </a:pPr>
            <a:r>
              <a:rPr lang="fr-CA" sz="1400" b="1" kern="0" cap="small" dirty="0">
                <a:solidFill>
                  <a:srgbClr val="8996A0"/>
                </a:solidFill>
              </a:rPr>
              <a:t>Sensibilisation </a:t>
            </a:r>
            <a:r>
              <a:rPr lang="fr-CA" sz="1400" b="1" kern="0" cap="small" dirty="0" smtClean="0">
                <a:solidFill>
                  <a:srgbClr val="8996A0"/>
                </a:solidFill>
              </a:rPr>
              <a:t>à l’environnement</a:t>
            </a:r>
            <a:endParaRPr lang="fr-CA" sz="1400" b="1" kern="0" cap="small" dirty="0">
              <a:solidFill>
                <a:srgbClr val="8996A0"/>
              </a:solidFill>
            </a:endParaRPr>
          </a:p>
        </p:txBody>
      </p:sp>
      <p:sp>
        <p:nvSpPr>
          <p:cNvPr id="40" name="Oval 39"/>
          <p:cNvSpPr/>
          <p:nvPr/>
        </p:nvSpPr>
        <p:spPr>
          <a:xfrm>
            <a:off x="8363260" y="4149025"/>
            <a:ext cx="381000" cy="381000"/>
          </a:xfrm>
          <a:prstGeom prst="ellipse">
            <a:avLst/>
          </a:prstGeom>
          <a:solidFill>
            <a:schemeClr val="accent2"/>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Ins="72000" rtlCol="0" anchor="ctr"/>
          <a:lstStyle/>
          <a:p>
            <a:pPr algn="ctr"/>
            <a:r>
              <a:rPr lang="fr-CA" sz="3200" smtClean="0">
                <a:solidFill>
                  <a:prstClr val="white"/>
                </a:solidFill>
              </a:rPr>
              <a:t>+</a:t>
            </a:r>
            <a:endParaRPr lang="fr-CA" sz="3200">
              <a:solidFill>
                <a:prstClr val="white"/>
              </a:solidFill>
            </a:endParaRPr>
          </a:p>
        </p:txBody>
      </p:sp>
      <p:sp>
        <p:nvSpPr>
          <p:cNvPr id="46" name="TextBox 1"/>
          <p:cNvSpPr txBox="1">
            <a:spLocks noChangeArrowheads="1"/>
          </p:cNvSpPr>
          <p:nvPr/>
        </p:nvSpPr>
        <p:spPr bwMode="auto">
          <a:xfrm>
            <a:off x="1340325" y="5714334"/>
            <a:ext cx="6776214"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Helvetica Neue" pitchFamily="2" charset="0"/>
              </a:defRPr>
            </a:lvl1pPr>
            <a:lvl2pPr marL="742950" indent="-285750" eaLnBrk="0" hangingPunct="0">
              <a:defRPr>
                <a:solidFill>
                  <a:schemeClr val="tx1"/>
                </a:solidFill>
                <a:latin typeface="Helvetica Neue" pitchFamily="2" charset="0"/>
              </a:defRPr>
            </a:lvl2pPr>
            <a:lvl3pPr marL="1143000" indent="-228600" eaLnBrk="0" hangingPunct="0">
              <a:defRPr>
                <a:solidFill>
                  <a:schemeClr val="tx1"/>
                </a:solidFill>
                <a:latin typeface="Helvetica Neue" pitchFamily="2" charset="0"/>
              </a:defRPr>
            </a:lvl3pPr>
            <a:lvl4pPr marL="1600200" indent="-228600" eaLnBrk="0" hangingPunct="0">
              <a:defRPr>
                <a:solidFill>
                  <a:schemeClr val="tx1"/>
                </a:solidFill>
                <a:latin typeface="Helvetica Neue" pitchFamily="2" charset="0"/>
              </a:defRPr>
            </a:lvl4pPr>
            <a:lvl5pPr marL="2057400" indent="-228600" eaLnBrk="0" hangingPunct="0">
              <a:defRPr>
                <a:solidFill>
                  <a:schemeClr val="tx1"/>
                </a:solidFill>
                <a:latin typeface="Helvetica Neue" pitchFamily="2" charset="0"/>
              </a:defRPr>
            </a:lvl5pPr>
            <a:lvl6pPr marL="2514600" indent="-228600" eaLnBrk="0" fontAlgn="base" hangingPunct="0">
              <a:spcBef>
                <a:spcPct val="0"/>
              </a:spcBef>
              <a:spcAft>
                <a:spcPct val="0"/>
              </a:spcAft>
              <a:defRPr>
                <a:solidFill>
                  <a:schemeClr val="tx1"/>
                </a:solidFill>
                <a:latin typeface="Helvetica Neue" pitchFamily="2" charset="0"/>
              </a:defRPr>
            </a:lvl6pPr>
            <a:lvl7pPr marL="2971800" indent="-228600" eaLnBrk="0" fontAlgn="base" hangingPunct="0">
              <a:spcBef>
                <a:spcPct val="0"/>
              </a:spcBef>
              <a:spcAft>
                <a:spcPct val="0"/>
              </a:spcAft>
              <a:defRPr>
                <a:solidFill>
                  <a:schemeClr val="tx1"/>
                </a:solidFill>
                <a:latin typeface="Helvetica Neue" pitchFamily="2" charset="0"/>
              </a:defRPr>
            </a:lvl7pPr>
            <a:lvl8pPr marL="3429000" indent="-228600" eaLnBrk="0" fontAlgn="base" hangingPunct="0">
              <a:spcBef>
                <a:spcPct val="0"/>
              </a:spcBef>
              <a:spcAft>
                <a:spcPct val="0"/>
              </a:spcAft>
              <a:defRPr>
                <a:solidFill>
                  <a:schemeClr val="tx1"/>
                </a:solidFill>
                <a:latin typeface="Helvetica Neue" pitchFamily="2" charset="0"/>
              </a:defRPr>
            </a:lvl8pPr>
            <a:lvl9pPr marL="3886200" indent="-228600" eaLnBrk="0" fontAlgn="base" hangingPunct="0">
              <a:spcBef>
                <a:spcPct val="0"/>
              </a:spcBef>
              <a:spcAft>
                <a:spcPct val="0"/>
              </a:spcAft>
              <a:defRPr>
                <a:solidFill>
                  <a:schemeClr val="tx1"/>
                </a:solidFill>
                <a:latin typeface="Helvetica Neue" pitchFamily="2" charset="0"/>
              </a:defRPr>
            </a:lvl9pPr>
          </a:lstStyle>
          <a:p>
            <a:pPr eaLnBrk="1" hangingPunct="1"/>
            <a:r>
              <a:rPr lang="fr-FR" sz="900" i="1" dirty="0">
                <a:solidFill>
                  <a:srgbClr val="404040"/>
                </a:solidFill>
                <a:latin typeface="Arial" pitchFamily="34" charset="0"/>
              </a:rPr>
              <a:t>Indiquent respectivement une tendance favorable, neutre ou négative dans les segments de marché où nous livrons concurrence</a:t>
            </a:r>
            <a:endParaRPr lang="fr-CA" sz="1600" dirty="0">
              <a:solidFill>
                <a:srgbClr val="404040"/>
              </a:solidFill>
              <a:latin typeface="Arial" pitchFamily="34" charset="0"/>
              <a:cs typeface="Arial" pitchFamily="34" charset="0"/>
            </a:endParaRPr>
          </a:p>
        </p:txBody>
      </p:sp>
      <p:sp>
        <p:nvSpPr>
          <p:cNvPr id="47" name="Oval 46"/>
          <p:cNvSpPr/>
          <p:nvPr/>
        </p:nvSpPr>
        <p:spPr>
          <a:xfrm>
            <a:off x="496824" y="5696712"/>
            <a:ext cx="263834" cy="246221"/>
          </a:xfrm>
          <a:prstGeom prst="ellipse">
            <a:avLst/>
          </a:prstGeom>
          <a:solidFill>
            <a:schemeClr val="accent2"/>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algn="ctr"/>
            <a:r>
              <a:rPr lang="fr-CA" sz="2400" dirty="0" smtClean="0">
                <a:solidFill>
                  <a:prstClr val="white"/>
                </a:solidFill>
              </a:rPr>
              <a:t>+</a:t>
            </a:r>
            <a:endParaRPr lang="fr-CA" sz="2400" dirty="0">
              <a:solidFill>
                <a:prstClr val="white"/>
              </a:solidFill>
            </a:endParaRPr>
          </a:p>
        </p:txBody>
      </p:sp>
      <p:sp>
        <p:nvSpPr>
          <p:cNvPr id="48" name="Oval 47"/>
          <p:cNvSpPr/>
          <p:nvPr/>
        </p:nvSpPr>
        <p:spPr>
          <a:xfrm>
            <a:off x="801624" y="5696713"/>
            <a:ext cx="263834" cy="246221"/>
          </a:xfrm>
          <a:prstGeom prst="ellipse">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algn="ctr"/>
            <a:r>
              <a:rPr lang="fr-CA" sz="2400" dirty="0" smtClean="0">
                <a:solidFill>
                  <a:prstClr val="white"/>
                </a:solidFill>
              </a:rPr>
              <a:t>=</a:t>
            </a:r>
            <a:endParaRPr lang="fr-CA" sz="2400" dirty="0">
              <a:solidFill>
                <a:prstClr val="white"/>
              </a:solidFill>
            </a:endParaRPr>
          </a:p>
        </p:txBody>
      </p:sp>
      <p:sp>
        <p:nvSpPr>
          <p:cNvPr id="49" name="Oval 48"/>
          <p:cNvSpPr/>
          <p:nvPr/>
        </p:nvSpPr>
        <p:spPr>
          <a:xfrm>
            <a:off x="1106424" y="5696713"/>
            <a:ext cx="263834" cy="246221"/>
          </a:xfrm>
          <a:prstGeom prst="ellipse">
            <a:avLst/>
          </a:prstGeom>
          <a:solidFill>
            <a:srgbClr val="C0000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0" rIns="72000" rtlCol="0" anchor="ctr"/>
          <a:lstStyle/>
          <a:p>
            <a:pPr algn="ctr"/>
            <a:r>
              <a:rPr lang="fr-CA" sz="2400" smtClean="0">
                <a:solidFill>
                  <a:prstClr val="white"/>
                </a:solidFill>
              </a:rPr>
              <a:t>–</a:t>
            </a:r>
            <a:endParaRPr lang="fr-CA" sz="2400">
              <a:solidFill>
                <a:prstClr val="white"/>
              </a:solidFill>
            </a:endParaRPr>
          </a:p>
        </p:txBody>
      </p:sp>
    </p:spTree>
    <p:extLst>
      <p:ext uri="{BB962C8B-B14F-4D97-AF65-F5344CB8AC3E}">
        <p14:creationId xmlns:p14="http://schemas.microsoft.com/office/powerpoint/2010/main" val="28690103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41"/>
          <p:cNvSpPr txBox="1">
            <a:spLocks noChangeArrowheads="1"/>
          </p:cNvSpPr>
          <p:nvPr/>
        </p:nvSpPr>
        <p:spPr>
          <a:xfrm>
            <a:off x="350729" y="179677"/>
            <a:ext cx="8397735" cy="717944"/>
          </a:xfrm>
          <a:prstGeom prst="rect">
            <a:avLst/>
          </a:prstGeom>
          <a:noFill/>
          <a:ln/>
        </p:spPr>
        <p:txBody>
          <a:bodyPr/>
          <a:lstStyle/>
          <a:p>
            <a:pPr>
              <a:spcBef>
                <a:spcPct val="0"/>
              </a:spcBef>
              <a:defRPr/>
            </a:pPr>
            <a:r>
              <a:rPr lang="fr-CA" sz="2000" dirty="0">
                <a:solidFill>
                  <a:srgbClr val="8996A0"/>
                </a:solidFill>
                <a:latin typeface="Arial Black" pitchFamily="34" charset="0"/>
              </a:rPr>
              <a:t>Delivering urban mobility </a:t>
            </a:r>
            <a:endParaRPr lang="fr-CA" sz="2000" dirty="0" smtClean="0">
              <a:solidFill>
                <a:srgbClr val="8996A0"/>
              </a:solidFill>
              <a:latin typeface="Arial Black" pitchFamily="34" charset="0"/>
            </a:endParaRPr>
          </a:p>
          <a:p>
            <a:pPr>
              <a:spcBef>
                <a:spcPct val="0"/>
              </a:spcBef>
              <a:defRPr/>
            </a:pPr>
            <a:r>
              <a:rPr lang="fr-CA" sz="2000" dirty="0" smtClean="0">
                <a:solidFill>
                  <a:srgbClr val="8996A0"/>
                </a:solidFill>
                <a:latin typeface="Arial Black" pitchFamily="34" charset="0"/>
              </a:rPr>
              <a:t>Reference APAC Projects – Mass Transit</a:t>
            </a:r>
            <a:endParaRPr lang="en-CA" sz="2000" dirty="0">
              <a:solidFill>
                <a:srgbClr val="8996A0"/>
              </a:solidFill>
              <a:latin typeface="Arial Black" pitchFamily="34" charset="0"/>
            </a:endParaRPr>
          </a:p>
        </p:txBody>
      </p:sp>
      <p:sp>
        <p:nvSpPr>
          <p:cNvPr id="24" name="TextBox 23"/>
          <p:cNvSpPr txBox="1"/>
          <p:nvPr/>
        </p:nvSpPr>
        <p:spPr>
          <a:xfrm>
            <a:off x="6311486" y="2778294"/>
            <a:ext cx="2087110" cy="553998"/>
          </a:xfrm>
          <a:prstGeom prst="rect">
            <a:avLst/>
          </a:prstGeom>
          <a:noFill/>
        </p:spPr>
        <p:txBody>
          <a:bodyPr wrap="none" lIns="0" tIns="0" rIns="0" bIns="0" rtlCol="0">
            <a:spAutoFit/>
          </a:bodyPr>
          <a:lstStyle/>
          <a:p>
            <a:r>
              <a:rPr lang="en-GB" sz="1200" b="1" dirty="0" err="1" smtClean="0">
                <a:solidFill>
                  <a:schemeClr val="accent1"/>
                </a:solidFill>
              </a:rPr>
              <a:t>Kelana</a:t>
            </a:r>
            <a:r>
              <a:rPr lang="en-GB" sz="1200" b="1" dirty="0" smtClean="0">
                <a:solidFill>
                  <a:schemeClr val="accent1"/>
                </a:solidFill>
              </a:rPr>
              <a:t> Jaya Line, Malaysia </a:t>
            </a:r>
          </a:p>
          <a:p>
            <a:r>
              <a:rPr lang="en-GB" sz="1200" i="1" dirty="0" smtClean="0">
                <a:solidFill>
                  <a:schemeClr val="accent1"/>
                </a:solidFill>
              </a:rPr>
              <a:t>INNOVIA</a:t>
            </a:r>
            <a:r>
              <a:rPr lang="en-GB" sz="1200" dirty="0" smtClean="0">
                <a:solidFill>
                  <a:schemeClr val="accent1"/>
                </a:solidFill>
              </a:rPr>
              <a:t> Metro 300 System</a:t>
            </a:r>
          </a:p>
          <a:p>
            <a:r>
              <a:rPr lang="en-GB" sz="1200" dirty="0" smtClean="0">
                <a:solidFill>
                  <a:schemeClr val="accent1"/>
                </a:solidFill>
              </a:rPr>
              <a:t>1998, 2009, 2012 &amp; 2013</a:t>
            </a:r>
            <a:endParaRPr lang="en-US" sz="1200" dirty="0">
              <a:solidFill>
                <a:schemeClr val="accent1"/>
              </a:solidFill>
            </a:endParaRPr>
          </a:p>
        </p:txBody>
      </p:sp>
      <p:sp>
        <p:nvSpPr>
          <p:cNvPr id="27" name="TextBox 26"/>
          <p:cNvSpPr txBox="1"/>
          <p:nvPr/>
        </p:nvSpPr>
        <p:spPr>
          <a:xfrm>
            <a:off x="3405641" y="5353175"/>
            <a:ext cx="1923604" cy="553998"/>
          </a:xfrm>
          <a:prstGeom prst="rect">
            <a:avLst/>
          </a:prstGeom>
          <a:noFill/>
        </p:spPr>
        <p:txBody>
          <a:bodyPr wrap="none" lIns="0" tIns="0" rIns="0" bIns="0" rtlCol="0">
            <a:spAutoFit/>
          </a:bodyPr>
          <a:lstStyle/>
          <a:p>
            <a:r>
              <a:rPr lang="en-GB" sz="1200" b="1" dirty="0" smtClean="0">
                <a:solidFill>
                  <a:schemeClr val="accent1"/>
                </a:solidFill>
              </a:rPr>
              <a:t>Beijing, China </a:t>
            </a:r>
          </a:p>
          <a:p>
            <a:r>
              <a:rPr lang="en-GB" sz="1200" i="1" dirty="0" smtClean="0">
                <a:solidFill>
                  <a:schemeClr val="accent1"/>
                </a:solidFill>
              </a:rPr>
              <a:t>INNOVIA</a:t>
            </a:r>
            <a:r>
              <a:rPr lang="en-GB" sz="1200" dirty="0" smtClean="0">
                <a:solidFill>
                  <a:schemeClr val="accent1"/>
                </a:solidFill>
              </a:rPr>
              <a:t> Metro 200 System</a:t>
            </a:r>
          </a:p>
          <a:p>
            <a:r>
              <a:rPr lang="en-GB" sz="1200" dirty="0" smtClean="0">
                <a:solidFill>
                  <a:schemeClr val="accent1"/>
                </a:solidFill>
              </a:rPr>
              <a:t>2008</a:t>
            </a:r>
            <a:endParaRPr lang="en-US" sz="1200" dirty="0">
              <a:solidFill>
                <a:schemeClr val="accent1"/>
              </a:solidFill>
            </a:endParaRPr>
          </a:p>
        </p:txBody>
      </p:sp>
      <p:pic>
        <p:nvPicPr>
          <p:cNvPr id="28" name="Picture 37" descr="LEARJET_ZEFIRO_02_more_sky"/>
          <p:cNvPicPr>
            <a:picLocks noChangeAspect="1" noChangeArrowheads="1"/>
          </p:cNvPicPr>
          <p:nvPr/>
        </p:nvPicPr>
        <p:blipFill rotWithShape="1">
          <a:blip r:embed="rId3" cstate="print"/>
          <a:srcRect t="7583" b="3886"/>
          <a:stretch/>
        </p:blipFill>
        <p:spPr bwMode="auto">
          <a:xfrm>
            <a:off x="3394918" y="3570798"/>
            <a:ext cx="2291495" cy="1676257"/>
          </a:xfrm>
          <a:prstGeom prst="roundRect">
            <a:avLst>
              <a:gd name="adj" fmla="val 9831"/>
            </a:avLst>
          </a:prstGeom>
          <a:noFill/>
          <a:ln w="9525">
            <a:noFill/>
            <a:miter lim="800000"/>
            <a:headEnd/>
            <a:tailEnd/>
          </a:ln>
        </p:spPr>
      </p:pic>
      <p:pic>
        <p:nvPicPr>
          <p:cNvPr id="29" name="Picture 37" descr="LEARJET_ZEFIRO_02_more_sky"/>
          <p:cNvPicPr>
            <a:picLocks noChangeAspect="1" noChangeArrowheads="1"/>
          </p:cNvPicPr>
          <p:nvPr/>
        </p:nvPicPr>
        <p:blipFill rotWithShape="1">
          <a:blip r:embed="rId4" cstate="print"/>
          <a:srcRect t="4903" b="4027"/>
          <a:stretch/>
        </p:blipFill>
        <p:spPr bwMode="auto">
          <a:xfrm>
            <a:off x="6267571" y="3603101"/>
            <a:ext cx="2211702" cy="1664331"/>
          </a:xfrm>
          <a:prstGeom prst="roundRect">
            <a:avLst>
              <a:gd name="adj" fmla="val 9831"/>
            </a:avLst>
          </a:prstGeom>
          <a:noFill/>
          <a:ln w="9525">
            <a:noFill/>
            <a:miter lim="800000"/>
            <a:headEnd/>
            <a:tailEnd/>
          </a:ln>
        </p:spPr>
      </p:pic>
      <p:sp>
        <p:nvSpPr>
          <p:cNvPr id="31" name="TextBox 30"/>
          <p:cNvSpPr txBox="1"/>
          <p:nvPr/>
        </p:nvSpPr>
        <p:spPr>
          <a:xfrm>
            <a:off x="6270422" y="5341015"/>
            <a:ext cx="2255426" cy="738664"/>
          </a:xfrm>
          <a:prstGeom prst="rect">
            <a:avLst/>
          </a:prstGeom>
          <a:noFill/>
        </p:spPr>
        <p:txBody>
          <a:bodyPr wrap="none" lIns="0" tIns="0" rIns="0" bIns="0" rtlCol="0">
            <a:spAutoFit/>
          </a:bodyPr>
          <a:lstStyle/>
          <a:p>
            <a:r>
              <a:rPr lang="en-GB" sz="1200" b="1" dirty="0" smtClean="0">
                <a:solidFill>
                  <a:schemeClr val="accent1"/>
                </a:solidFill>
              </a:rPr>
              <a:t>Yongin, South Korea </a:t>
            </a:r>
          </a:p>
          <a:p>
            <a:r>
              <a:rPr lang="en-GB" sz="1200" i="1" dirty="0" smtClean="0">
                <a:solidFill>
                  <a:schemeClr val="accent1"/>
                </a:solidFill>
              </a:rPr>
              <a:t>INNOVIA</a:t>
            </a:r>
            <a:r>
              <a:rPr lang="en-GB" sz="1200" dirty="0" smtClean="0">
                <a:solidFill>
                  <a:schemeClr val="accent1"/>
                </a:solidFill>
              </a:rPr>
              <a:t> Metro 200 System</a:t>
            </a:r>
          </a:p>
          <a:p>
            <a:r>
              <a:rPr lang="en-GB" sz="1200" i="1" dirty="0" smtClean="0">
                <a:solidFill>
                  <a:schemeClr val="accent1"/>
                </a:solidFill>
              </a:rPr>
              <a:t>CITYFLO</a:t>
            </a:r>
            <a:r>
              <a:rPr lang="en-GB" sz="1200" dirty="0" smtClean="0">
                <a:solidFill>
                  <a:schemeClr val="accent1"/>
                </a:solidFill>
              </a:rPr>
              <a:t> </a:t>
            </a:r>
            <a:r>
              <a:rPr lang="en-GB" sz="1200" dirty="0">
                <a:solidFill>
                  <a:schemeClr val="accent1"/>
                </a:solidFill>
              </a:rPr>
              <a:t>650 CBTC train control</a:t>
            </a:r>
            <a:endParaRPr lang="en-GB" sz="1200" dirty="0" smtClean="0">
              <a:solidFill>
                <a:schemeClr val="accent1"/>
              </a:solidFill>
            </a:endParaRPr>
          </a:p>
          <a:p>
            <a:r>
              <a:rPr lang="en-GB" sz="1200" dirty="0" smtClean="0">
                <a:solidFill>
                  <a:schemeClr val="accent1"/>
                </a:solidFill>
              </a:rPr>
              <a:t>2013</a:t>
            </a:r>
            <a:endParaRPr lang="en-US" sz="1200" baseline="30000" dirty="0">
              <a:solidFill>
                <a:schemeClr val="accent1"/>
              </a:solidFill>
            </a:endParaRPr>
          </a:p>
        </p:txBody>
      </p:sp>
      <p:pic>
        <p:nvPicPr>
          <p:cNvPr id="36" name="Picture 37" descr="LEARJET_ZEFIRO_02_more_sky"/>
          <p:cNvPicPr>
            <a:picLocks noChangeAspect="1" noChangeArrowheads="1"/>
          </p:cNvPicPr>
          <p:nvPr/>
        </p:nvPicPr>
        <p:blipFill rotWithShape="1">
          <a:blip r:embed="rId5" cstate="print"/>
          <a:srcRect l="9026" r="9024"/>
          <a:stretch/>
        </p:blipFill>
        <p:spPr bwMode="auto">
          <a:xfrm>
            <a:off x="419417" y="3603101"/>
            <a:ext cx="2240027" cy="1676257"/>
          </a:xfrm>
          <a:prstGeom prst="roundRect">
            <a:avLst>
              <a:gd name="adj" fmla="val 9831"/>
            </a:avLst>
          </a:prstGeom>
          <a:noFill/>
          <a:ln w="9525">
            <a:noFill/>
            <a:miter lim="800000"/>
            <a:headEnd/>
            <a:tailEnd/>
          </a:ln>
        </p:spPr>
      </p:pic>
      <p:sp>
        <p:nvSpPr>
          <p:cNvPr id="37" name="TextBox 36"/>
          <p:cNvSpPr txBox="1"/>
          <p:nvPr/>
        </p:nvSpPr>
        <p:spPr>
          <a:xfrm>
            <a:off x="468008" y="5372325"/>
            <a:ext cx="2656206" cy="923330"/>
          </a:xfrm>
          <a:prstGeom prst="rect">
            <a:avLst/>
          </a:prstGeom>
          <a:noFill/>
        </p:spPr>
        <p:txBody>
          <a:bodyPr wrap="square" lIns="0" tIns="0" rIns="0" bIns="0" rtlCol="0">
            <a:spAutoFit/>
          </a:bodyPr>
          <a:lstStyle/>
          <a:p>
            <a:pPr>
              <a:spcBef>
                <a:spcPts val="0"/>
              </a:spcBef>
              <a:buNone/>
            </a:pPr>
            <a:r>
              <a:rPr lang="en-GB" sz="1200" b="1" dirty="0" smtClean="0">
                <a:solidFill>
                  <a:schemeClr val="accent1"/>
                </a:solidFill>
              </a:rPr>
              <a:t>Neihu Line, Taiwan</a:t>
            </a:r>
          </a:p>
          <a:p>
            <a:pPr>
              <a:spcBef>
                <a:spcPts val="0"/>
              </a:spcBef>
              <a:buNone/>
            </a:pPr>
            <a:r>
              <a:rPr lang="en-GB" sz="1200" b="0" i="1" dirty="0" smtClean="0">
                <a:solidFill>
                  <a:schemeClr val="accent1"/>
                </a:solidFill>
              </a:rPr>
              <a:t>INNOVIA</a:t>
            </a:r>
            <a:r>
              <a:rPr lang="en-GB" sz="1200" b="0" dirty="0" smtClean="0">
                <a:solidFill>
                  <a:schemeClr val="accent1"/>
                </a:solidFill>
              </a:rPr>
              <a:t> APM 256 automated </a:t>
            </a:r>
          </a:p>
          <a:p>
            <a:pPr>
              <a:spcBef>
                <a:spcPts val="0"/>
              </a:spcBef>
              <a:buNone/>
            </a:pPr>
            <a:r>
              <a:rPr lang="en-GB" sz="1200" b="0" dirty="0" smtClean="0">
                <a:solidFill>
                  <a:schemeClr val="accent1"/>
                </a:solidFill>
              </a:rPr>
              <a:t>turnkey metro system</a:t>
            </a:r>
          </a:p>
          <a:p>
            <a:pPr>
              <a:spcBef>
                <a:spcPts val="0"/>
              </a:spcBef>
              <a:buNone/>
            </a:pPr>
            <a:r>
              <a:rPr lang="en-GB" sz="1200" i="1" dirty="0" smtClean="0">
                <a:solidFill>
                  <a:schemeClr val="accent1"/>
                </a:solidFill>
              </a:rPr>
              <a:t>CITYFLO </a:t>
            </a:r>
            <a:r>
              <a:rPr lang="en-GB" sz="1200" dirty="0" smtClean="0">
                <a:solidFill>
                  <a:schemeClr val="accent1"/>
                </a:solidFill>
              </a:rPr>
              <a:t>650 CBTC train control</a:t>
            </a:r>
            <a:r>
              <a:rPr lang="en-GB" sz="1200" b="0" dirty="0" smtClean="0">
                <a:solidFill>
                  <a:schemeClr val="accent1"/>
                </a:solidFill>
              </a:rPr>
              <a:t/>
            </a:r>
            <a:br>
              <a:rPr lang="en-GB" sz="1200" b="0" dirty="0" smtClean="0">
                <a:solidFill>
                  <a:schemeClr val="accent1"/>
                </a:solidFill>
              </a:rPr>
            </a:br>
            <a:r>
              <a:rPr lang="en-GB" sz="1200" b="0" dirty="0" smtClean="0">
                <a:solidFill>
                  <a:schemeClr val="accent1"/>
                </a:solidFill>
              </a:rPr>
              <a:t>2009</a:t>
            </a:r>
            <a:endParaRPr lang="en-US" sz="1200" b="0" dirty="0">
              <a:solidFill>
                <a:schemeClr val="accent1"/>
              </a:solidFill>
            </a:endParaRPr>
          </a:p>
        </p:txBody>
      </p:sp>
      <p:sp>
        <p:nvSpPr>
          <p:cNvPr id="38" name="Rounded Rectangle 37"/>
          <p:cNvSpPr/>
          <p:nvPr/>
        </p:nvSpPr>
        <p:spPr>
          <a:xfrm>
            <a:off x="6267571" y="1005872"/>
            <a:ext cx="2282341" cy="1683714"/>
          </a:xfrm>
          <a:prstGeom prst="roundRect">
            <a:avLst>
              <a:gd name="adj" fmla="val 8871"/>
            </a:avLst>
          </a:prstGeom>
          <a:blipFill dpi="0" rotWithShape="1">
            <a:blip r:embed="rId6" cstate="print"/>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ounded Rectangle 43"/>
          <p:cNvSpPr>
            <a:spLocks noChangeAspect="1"/>
          </p:cNvSpPr>
          <p:nvPr/>
        </p:nvSpPr>
        <p:spPr>
          <a:xfrm>
            <a:off x="419417" y="975222"/>
            <a:ext cx="2295269" cy="1737360"/>
          </a:xfrm>
          <a:prstGeom prst="roundRect">
            <a:avLst>
              <a:gd name="adj" fmla="val 8871"/>
            </a:avLst>
          </a:prstGeom>
          <a:blipFill dpi="0" rotWithShape="1">
            <a:blip r:embed="rId7" cstate="print"/>
            <a:srcRect/>
            <a:stretch>
              <a:fillRect b="-851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ounded Rectangle 45"/>
          <p:cNvSpPr/>
          <p:nvPr>
            <p:custDataLst>
              <p:tags r:id="rId1"/>
            </p:custDataLst>
          </p:nvPr>
        </p:nvSpPr>
        <p:spPr bwMode="auto">
          <a:xfrm>
            <a:off x="405971" y="2758935"/>
            <a:ext cx="2250137" cy="811863"/>
          </a:xfrm>
          <a:prstGeom prst="roundRect">
            <a:avLst>
              <a:gd name="adj" fmla="val 0"/>
            </a:avLst>
          </a:prstGeom>
          <a:noFill/>
          <a:ln w="12700" cap="flat" cmpd="sng" algn="ctr">
            <a:noFill/>
            <a:prstDash val="solid"/>
            <a:round/>
            <a:headEnd type="none" w="med" len="med"/>
            <a:tailEnd type="none" w="med" len="med"/>
          </a:ln>
          <a:effectLst/>
        </p:spPr>
        <p:txBody>
          <a:bodyPr wrap="none" lIns="36000" tIns="36000" rIns="36000" bIns="36000" anchor="ctr"/>
          <a:lstStyle/>
          <a:p>
            <a:pPr defTabSz="1300163"/>
            <a:r>
              <a:rPr kumimoji="1" lang="en-US" altLang="zh-CN" sz="1200" b="1" dirty="0" smtClean="0">
                <a:solidFill>
                  <a:schemeClr val="accent1"/>
                </a:solidFill>
                <a:ea typeface="SimSun" pitchFamily="2" charset="-122"/>
              </a:rPr>
              <a:t>Bukit </a:t>
            </a:r>
            <a:r>
              <a:rPr kumimoji="1" lang="en-US" altLang="zh-CN" sz="1200" b="1" dirty="0" err="1" smtClean="0">
                <a:solidFill>
                  <a:schemeClr val="accent1"/>
                </a:solidFill>
                <a:ea typeface="SimSun" pitchFamily="2" charset="-122"/>
              </a:rPr>
              <a:t>Panjang</a:t>
            </a:r>
            <a:r>
              <a:rPr kumimoji="1" lang="en-US" altLang="zh-CN" sz="1200" b="1" dirty="0" smtClean="0">
                <a:solidFill>
                  <a:schemeClr val="accent1"/>
                </a:solidFill>
                <a:ea typeface="SimSun" pitchFamily="2" charset="-122"/>
              </a:rPr>
              <a:t> LRT, Singapore</a:t>
            </a:r>
            <a:endParaRPr kumimoji="1" lang="en-GB" sz="1200" b="1" dirty="0">
              <a:solidFill>
                <a:schemeClr val="accent1"/>
              </a:solidFill>
              <a:ea typeface="SimSun" pitchFamily="2" charset="-122"/>
            </a:endParaRPr>
          </a:p>
          <a:p>
            <a:pPr defTabSz="1300163"/>
            <a:r>
              <a:rPr kumimoji="1" lang="en-GB" altLang="zh-CN" sz="1200" i="1" dirty="0" smtClean="0">
                <a:solidFill>
                  <a:schemeClr val="accent1"/>
                </a:solidFill>
                <a:ea typeface="SimSun" pitchFamily="2" charset="-122"/>
              </a:rPr>
              <a:t>INNOVIA </a:t>
            </a:r>
            <a:r>
              <a:rPr kumimoji="1" lang="en-GB" altLang="zh-CN" sz="1200" dirty="0" smtClean="0">
                <a:solidFill>
                  <a:schemeClr val="accent1"/>
                </a:solidFill>
                <a:ea typeface="SimSun" pitchFamily="2" charset="-122"/>
              </a:rPr>
              <a:t>APM 100 System</a:t>
            </a:r>
            <a:endParaRPr kumimoji="1" lang="en-GB" altLang="zh-CN" sz="1200" dirty="0">
              <a:solidFill>
                <a:schemeClr val="accent1"/>
              </a:solidFill>
              <a:ea typeface="SimSun" pitchFamily="2" charset="-122"/>
            </a:endParaRPr>
          </a:p>
          <a:p>
            <a:pPr defTabSz="1300163"/>
            <a:r>
              <a:rPr kumimoji="1" lang="en-GB" altLang="zh-CN" sz="1200" i="1" dirty="0" smtClean="0">
                <a:solidFill>
                  <a:schemeClr val="accent1"/>
                </a:solidFill>
                <a:ea typeface="SimSun" pitchFamily="2" charset="-122"/>
              </a:rPr>
              <a:t>CITYFLO</a:t>
            </a:r>
            <a:r>
              <a:rPr kumimoji="1" lang="en-GB" altLang="zh-CN" sz="1200" dirty="0" smtClean="0">
                <a:solidFill>
                  <a:schemeClr val="accent1"/>
                </a:solidFill>
                <a:ea typeface="SimSun" pitchFamily="2" charset="-122"/>
              </a:rPr>
              <a:t> 550 train control</a:t>
            </a:r>
          </a:p>
          <a:p>
            <a:pPr defTabSz="1300163"/>
            <a:r>
              <a:rPr kumimoji="1" lang="en-GB" altLang="zh-CN" sz="1200" dirty="0" smtClean="0">
                <a:solidFill>
                  <a:schemeClr val="accent1"/>
                </a:solidFill>
                <a:ea typeface="SimSun" pitchFamily="2" charset="-122"/>
              </a:rPr>
              <a:t>2008 &amp; 2012</a:t>
            </a:r>
            <a:endParaRPr kumimoji="1" lang="en-US" sz="1200" dirty="0">
              <a:solidFill>
                <a:schemeClr val="accent1"/>
              </a:solidFill>
              <a:ea typeface="SimSun" pitchFamily="2" charset="-122"/>
            </a:endParaRPr>
          </a:p>
        </p:txBody>
      </p:sp>
      <p:sp>
        <p:nvSpPr>
          <p:cNvPr id="48" name="Rounded Rectangle 47"/>
          <p:cNvSpPr>
            <a:spLocks noChangeAspect="1"/>
          </p:cNvSpPr>
          <p:nvPr/>
        </p:nvSpPr>
        <p:spPr>
          <a:xfrm>
            <a:off x="3394918" y="1005872"/>
            <a:ext cx="2309355" cy="1691640"/>
          </a:xfrm>
          <a:prstGeom prst="roundRect">
            <a:avLst>
              <a:gd name="adj" fmla="val 8871"/>
            </a:avLst>
          </a:prstGeom>
          <a:blipFill dpi="0" rotWithShape="1">
            <a:blip r:embed="rId8" cstate="print"/>
            <a:srcRect/>
            <a:stretch>
              <a:fillRect t="2" b="-1213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p:cNvSpPr txBox="1"/>
          <p:nvPr/>
        </p:nvSpPr>
        <p:spPr>
          <a:xfrm>
            <a:off x="3422320" y="2789586"/>
            <a:ext cx="1855829" cy="553998"/>
          </a:xfrm>
          <a:prstGeom prst="rect">
            <a:avLst/>
          </a:prstGeom>
          <a:noFill/>
        </p:spPr>
        <p:txBody>
          <a:bodyPr wrap="none" lIns="0" tIns="0" rIns="0" bIns="0" rtlCol="0">
            <a:spAutoFit/>
          </a:bodyPr>
          <a:lstStyle/>
          <a:p>
            <a:r>
              <a:rPr lang="en-GB" sz="1200" b="1" dirty="0" smtClean="0">
                <a:solidFill>
                  <a:schemeClr val="accent1"/>
                </a:solidFill>
              </a:rPr>
              <a:t>KLIA Link, Malaysia </a:t>
            </a:r>
          </a:p>
          <a:p>
            <a:r>
              <a:rPr lang="en-GB" sz="1200" i="1" dirty="0" smtClean="0">
                <a:solidFill>
                  <a:schemeClr val="accent1"/>
                </a:solidFill>
              </a:rPr>
              <a:t>INNOVIA</a:t>
            </a:r>
            <a:r>
              <a:rPr lang="en-GB" sz="1200" dirty="0" smtClean="0">
                <a:solidFill>
                  <a:schemeClr val="accent1"/>
                </a:solidFill>
              </a:rPr>
              <a:t> APM 100 System</a:t>
            </a:r>
          </a:p>
          <a:p>
            <a:r>
              <a:rPr lang="en-GB" sz="1200" dirty="0" smtClean="0">
                <a:solidFill>
                  <a:schemeClr val="accent1"/>
                </a:solidFill>
              </a:rPr>
              <a:t>1998, 2005 &amp; 2011</a:t>
            </a:r>
            <a:endParaRPr lang="en-US" sz="1200" dirty="0">
              <a:solidFill>
                <a:schemeClr val="accent1"/>
              </a:solidFill>
            </a:endParaRPr>
          </a:p>
        </p:txBody>
      </p:sp>
    </p:spTree>
    <p:extLst>
      <p:ext uri="{BB962C8B-B14F-4D97-AF65-F5344CB8AC3E}">
        <p14:creationId xmlns:p14="http://schemas.microsoft.com/office/powerpoint/2010/main" val="1696155404"/>
      </p:ext>
    </p:extLst>
  </p:cSld>
  <p:clrMapOvr>
    <a:masterClrMapping/>
  </p:clrMapOvr>
  <mc:AlternateContent xmlns:mc="http://schemas.openxmlformats.org/markup-compatibility/2006" xmlns:p14="http://schemas.microsoft.com/office/powerpoint/2010/main">
    <mc:Choice Requires="p14">
      <p:transition spd="med" p14:dur="700" advClick="0" advTm="4000">
        <p:fade/>
      </p:transition>
    </mc:Choice>
    <mc:Fallback xmlns="">
      <p:transition spd="med" advClick="0" advTm="4000">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41"/>
          <p:cNvSpPr txBox="1">
            <a:spLocks noChangeArrowheads="1"/>
          </p:cNvSpPr>
          <p:nvPr/>
        </p:nvSpPr>
        <p:spPr>
          <a:xfrm>
            <a:off x="350729" y="179677"/>
            <a:ext cx="8397735" cy="717944"/>
          </a:xfrm>
          <a:prstGeom prst="rect">
            <a:avLst/>
          </a:prstGeom>
          <a:noFill/>
          <a:ln/>
        </p:spPr>
        <p:txBody>
          <a:bodyPr/>
          <a:lstStyle/>
          <a:p>
            <a:pPr>
              <a:spcBef>
                <a:spcPct val="0"/>
              </a:spcBef>
              <a:defRPr/>
            </a:pPr>
            <a:r>
              <a:rPr lang="fr-CA" sz="2000" dirty="0">
                <a:solidFill>
                  <a:srgbClr val="8996A0"/>
                </a:solidFill>
                <a:latin typeface="Arial Black" pitchFamily="34" charset="0"/>
              </a:rPr>
              <a:t>Delivering urban mobility </a:t>
            </a:r>
            <a:endParaRPr lang="fr-CA" sz="2000" dirty="0" smtClean="0">
              <a:solidFill>
                <a:srgbClr val="8996A0"/>
              </a:solidFill>
              <a:latin typeface="Arial Black" pitchFamily="34" charset="0"/>
            </a:endParaRPr>
          </a:p>
          <a:p>
            <a:pPr>
              <a:spcBef>
                <a:spcPct val="0"/>
              </a:spcBef>
              <a:defRPr/>
            </a:pPr>
            <a:r>
              <a:rPr lang="fr-CA" sz="2000" dirty="0" smtClean="0">
                <a:solidFill>
                  <a:srgbClr val="8996A0"/>
                </a:solidFill>
                <a:latin typeface="Arial Black" pitchFamily="34" charset="0"/>
              </a:rPr>
              <a:t>Reference APAC Projects – Mass Transit</a:t>
            </a:r>
            <a:endParaRPr lang="en-CA" sz="2000" dirty="0">
              <a:solidFill>
                <a:srgbClr val="8996A0"/>
              </a:solidFill>
              <a:latin typeface="Arial Black" pitchFamily="34" charset="0"/>
            </a:endParaRPr>
          </a:p>
        </p:txBody>
      </p:sp>
      <p:pic>
        <p:nvPicPr>
          <p:cNvPr id="29" name="Picture 2" descr="D:\evlam\Desktop\DSC_0221[1].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8161"/>
          <a:stretch/>
        </p:blipFill>
        <p:spPr bwMode="auto">
          <a:xfrm>
            <a:off x="3311733" y="1120030"/>
            <a:ext cx="2254103" cy="1629891"/>
          </a:xfrm>
          <a:prstGeom prst="roundRect">
            <a:avLst>
              <a:gd name="adj" fmla="val 13138"/>
            </a:avLst>
          </a:prstGeom>
          <a:noFill/>
          <a:extLst>
            <a:ext uri="{909E8E84-426E-40DD-AFC4-6F175D3DCCD1}">
              <a14:hiddenFill xmlns:a14="http://schemas.microsoft.com/office/drawing/2010/main">
                <a:solidFill>
                  <a:srgbClr val="FFFFFF"/>
                </a:solidFill>
              </a14:hiddenFill>
            </a:ext>
          </a:extLst>
        </p:spPr>
      </p:pic>
      <p:sp>
        <p:nvSpPr>
          <p:cNvPr id="31" name="Rounded Rectangle 30"/>
          <p:cNvSpPr/>
          <p:nvPr>
            <p:custDataLst>
              <p:tags r:id="rId1"/>
            </p:custDataLst>
          </p:nvPr>
        </p:nvSpPr>
        <p:spPr bwMode="auto">
          <a:xfrm>
            <a:off x="3332411" y="2739287"/>
            <a:ext cx="2250137" cy="811863"/>
          </a:xfrm>
          <a:prstGeom prst="roundRect">
            <a:avLst>
              <a:gd name="adj" fmla="val 0"/>
            </a:avLst>
          </a:prstGeom>
          <a:noFill/>
          <a:ln w="12700" cap="flat" cmpd="sng" algn="ctr">
            <a:noFill/>
            <a:prstDash val="solid"/>
            <a:round/>
            <a:headEnd type="none" w="med" len="med"/>
            <a:tailEnd type="none" w="med" len="med"/>
          </a:ln>
          <a:effectLst/>
        </p:spPr>
        <p:txBody>
          <a:bodyPr wrap="none" lIns="36000" tIns="36000" rIns="36000" bIns="36000" anchor="ctr"/>
          <a:lstStyle/>
          <a:p>
            <a:pPr defTabSz="1300163"/>
            <a:r>
              <a:rPr kumimoji="1" lang="en-US" altLang="zh-CN" sz="1200" b="1" dirty="0">
                <a:solidFill>
                  <a:schemeClr val="accent1"/>
                </a:solidFill>
                <a:ea typeface="SimSun" pitchFamily="2" charset="-122"/>
              </a:rPr>
              <a:t>Shanghai Line </a:t>
            </a:r>
            <a:r>
              <a:rPr kumimoji="1" lang="en-US" altLang="zh-CN" sz="1200" b="1" dirty="0" smtClean="0">
                <a:solidFill>
                  <a:schemeClr val="accent1"/>
                </a:solidFill>
                <a:ea typeface="SimSun" pitchFamily="2" charset="-122"/>
              </a:rPr>
              <a:t>12, China</a:t>
            </a:r>
            <a:endParaRPr kumimoji="1" lang="en-GB" sz="1200" b="1" dirty="0">
              <a:solidFill>
                <a:schemeClr val="accent1"/>
              </a:solidFill>
              <a:ea typeface="SimSun" pitchFamily="2" charset="-122"/>
            </a:endParaRPr>
          </a:p>
          <a:p>
            <a:pPr defTabSz="1300163"/>
            <a:r>
              <a:rPr kumimoji="1" lang="en-GB" altLang="zh-CN" sz="1200" i="1" dirty="0" smtClean="0">
                <a:solidFill>
                  <a:schemeClr val="accent1"/>
                </a:solidFill>
                <a:ea typeface="SimSun" pitchFamily="2" charset="-122"/>
              </a:rPr>
              <a:t>MOVIA</a:t>
            </a:r>
            <a:r>
              <a:rPr kumimoji="1" lang="en-GB" altLang="zh-CN" sz="1200" dirty="0" smtClean="0">
                <a:solidFill>
                  <a:schemeClr val="accent1"/>
                </a:solidFill>
                <a:ea typeface="SimSun" pitchFamily="2" charset="-122"/>
              </a:rPr>
              <a:t> metro</a:t>
            </a:r>
            <a:endParaRPr kumimoji="1" lang="en-GB" altLang="zh-CN" sz="1200" dirty="0">
              <a:solidFill>
                <a:schemeClr val="accent1"/>
              </a:solidFill>
              <a:ea typeface="SimSun" pitchFamily="2" charset="-122"/>
            </a:endParaRPr>
          </a:p>
          <a:p>
            <a:pPr defTabSz="1300163"/>
            <a:r>
              <a:rPr kumimoji="1" lang="en-GB" altLang="zh-CN" sz="1200" dirty="0" smtClean="0">
                <a:solidFill>
                  <a:schemeClr val="accent1"/>
                </a:solidFill>
                <a:ea typeface="SimSun" pitchFamily="2" charset="-122"/>
              </a:rPr>
              <a:t>2009</a:t>
            </a:r>
          </a:p>
        </p:txBody>
      </p:sp>
      <p:pic>
        <p:nvPicPr>
          <p:cNvPr id="32" name="Picture 3" descr="D:\evlam\Desktop\P1000321.jpg"/>
          <p:cNvPicPr>
            <a:picLocks noChangeAspect="1" noChangeArrowheads="1"/>
          </p:cNvPicPr>
          <p:nvPr/>
        </p:nvPicPr>
        <p:blipFill rotWithShape="1">
          <a:blip r:embed="rId9" cstate="print"/>
          <a:srcRect r="9292" b="695"/>
          <a:stretch/>
        </p:blipFill>
        <p:spPr bwMode="auto">
          <a:xfrm>
            <a:off x="364175" y="1073664"/>
            <a:ext cx="2295269" cy="1676257"/>
          </a:xfrm>
          <a:prstGeom prst="roundRect">
            <a:avLst/>
          </a:prstGeom>
          <a:noFill/>
        </p:spPr>
      </p:pic>
      <p:sp>
        <p:nvSpPr>
          <p:cNvPr id="33" name="Rounded Rectangle 32"/>
          <p:cNvSpPr/>
          <p:nvPr>
            <p:custDataLst>
              <p:tags r:id="rId2"/>
            </p:custDataLst>
          </p:nvPr>
        </p:nvSpPr>
        <p:spPr bwMode="auto">
          <a:xfrm>
            <a:off x="364175" y="2721777"/>
            <a:ext cx="2250137" cy="811863"/>
          </a:xfrm>
          <a:prstGeom prst="roundRect">
            <a:avLst>
              <a:gd name="adj" fmla="val 0"/>
            </a:avLst>
          </a:prstGeom>
          <a:noFill/>
          <a:ln w="12700" cap="flat" cmpd="sng" algn="ctr">
            <a:noFill/>
            <a:prstDash val="solid"/>
            <a:round/>
            <a:headEnd type="none" w="med" len="med"/>
            <a:tailEnd type="none" w="med" len="med"/>
          </a:ln>
          <a:effectLst/>
        </p:spPr>
        <p:txBody>
          <a:bodyPr wrap="none" lIns="36000" tIns="36000" rIns="36000" bIns="36000" anchor="ctr"/>
          <a:lstStyle/>
          <a:p>
            <a:pPr defTabSz="1300163"/>
            <a:r>
              <a:rPr kumimoji="1" lang="en-US" altLang="zh-CN" sz="1200" b="1" dirty="0" smtClean="0">
                <a:solidFill>
                  <a:schemeClr val="accent1"/>
                </a:solidFill>
                <a:ea typeface="SimSun" pitchFamily="2" charset="-122"/>
              </a:rPr>
              <a:t>Downtown Line, Singapore</a:t>
            </a:r>
            <a:endParaRPr kumimoji="1" lang="en-GB" sz="1200" b="1" dirty="0">
              <a:solidFill>
                <a:schemeClr val="accent1"/>
              </a:solidFill>
              <a:ea typeface="SimSun" pitchFamily="2" charset="-122"/>
            </a:endParaRPr>
          </a:p>
          <a:p>
            <a:pPr defTabSz="1300163"/>
            <a:r>
              <a:rPr kumimoji="1" lang="en-GB" altLang="zh-CN" sz="1200" i="1" dirty="0" smtClean="0">
                <a:solidFill>
                  <a:schemeClr val="accent1"/>
                </a:solidFill>
                <a:ea typeface="SimSun" pitchFamily="2" charset="-122"/>
              </a:rPr>
              <a:t>MOVIA</a:t>
            </a:r>
            <a:r>
              <a:rPr kumimoji="1" lang="en-GB" altLang="zh-CN" sz="1200" dirty="0" smtClean="0">
                <a:solidFill>
                  <a:schemeClr val="accent1"/>
                </a:solidFill>
                <a:ea typeface="SimSun" pitchFamily="2" charset="-122"/>
              </a:rPr>
              <a:t> fully automated metro</a:t>
            </a:r>
            <a:endParaRPr kumimoji="1" lang="en-GB" altLang="zh-CN" sz="1200" dirty="0">
              <a:solidFill>
                <a:schemeClr val="accent1"/>
              </a:solidFill>
              <a:ea typeface="SimSun" pitchFamily="2" charset="-122"/>
            </a:endParaRPr>
          </a:p>
          <a:p>
            <a:pPr defTabSz="1300163"/>
            <a:r>
              <a:rPr kumimoji="1" lang="en-GB" altLang="zh-CN" sz="1200" dirty="0" smtClean="0">
                <a:solidFill>
                  <a:schemeClr val="accent1"/>
                </a:solidFill>
                <a:ea typeface="SimSun" pitchFamily="2" charset="-122"/>
              </a:rPr>
              <a:t>2008 &amp; 2012</a:t>
            </a:r>
            <a:endParaRPr kumimoji="1" lang="en-US" sz="1200" dirty="0">
              <a:solidFill>
                <a:schemeClr val="accent1"/>
              </a:solidFill>
              <a:ea typeface="SimSun" pitchFamily="2" charset="-122"/>
            </a:endParaRPr>
          </a:p>
        </p:txBody>
      </p:sp>
      <p:sp>
        <p:nvSpPr>
          <p:cNvPr id="36" name="Rounded Rectangle 35"/>
          <p:cNvSpPr/>
          <p:nvPr>
            <p:custDataLst>
              <p:tags r:id="rId3"/>
            </p:custDataLst>
          </p:nvPr>
        </p:nvSpPr>
        <p:spPr bwMode="auto">
          <a:xfrm>
            <a:off x="6174973" y="5195913"/>
            <a:ext cx="2250137" cy="980707"/>
          </a:xfrm>
          <a:prstGeom prst="roundRect">
            <a:avLst>
              <a:gd name="adj" fmla="val 0"/>
            </a:avLst>
          </a:prstGeom>
          <a:noFill/>
          <a:ln w="12700" cap="flat" cmpd="sng" algn="ctr">
            <a:noFill/>
            <a:prstDash val="solid"/>
            <a:round/>
            <a:headEnd type="none" w="med" len="med"/>
            <a:tailEnd type="none" w="med" len="med"/>
          </a:ln>
          <a:effectLst/>
        </p:spPr>
        <p:txBody>
          <a:bodyPr wrap="none" lIns="36000" tIns="36000" rIns="36000" bIns="36000" anchor="ctr"/>
          <a:lstStyle/>
          <a:p>
            <a:pPr marL="0" lvl="1" defTabSz="1300163">
              <a:spcBef>
                <a:spcPct val="20000"/>
              </a:spcBef>
            </a:pPr>
            <a:r>
              <a:rPr lang="en-GB" altLang="zh-CN" sz="1200" b="1" dirty="0" smtClean="0">
                <a:solidFill>
                  <a:schemeClr val="accent1"/>
                </a:solidFill>
                <a:ea typeface="SimSun" pitchFamily="2" charset="-122"/>
              </a:rPr>
              <a:t>GoldCoast Rapid Transit, Australia</a:t>
            </a:r>
          </a:p>
          <a:p>
            <a:pPr marL="0" lvl="1" defTabSz="1300163">
              <a:spcBef>
                <a:spcPct val="20000"/>
              </a:spcBef>
            </a:pPr>
            <a:r>
              <a:rPr lang="en-GB" altLang="zh-CN" sz="1200" i="1" dirty="0" smtClean="0">
                <a:solidFill>
                  <a:schemeClr val="accent1"/>
                </a:solidFill>
                <a:ea typeface="SimSun" pitchFamily="2" charset="-122"/>
              </a:rPr>
              <a:t>FLEXITY 2</a:t>
            </a:r>
            <a:r>
              <a:rPr lang="en-GB" altLang="zh-CN" sz="1200" dirty="0" smtClean="0">
                <a:solidFill>
                  <a:schemeClr val="accent1"/>
                </a:solidFill>
                <a:ea typeface="SimSun" pitchFamily="2" charset="-122"/>
              </a:rPr>
              <a:t> LRVs &amp; Maintenance</a:t>
            </a:r>
          </a:p>
          <a:p>
            <a:pPr marL="0" lvl="1" defTabSz="1300163">
              <a:spcBef>
                <a:spcPct val="20000"/>
              </a:spcBef>
            </a:pPr>
            <a:r>
              <a:rPr lang="en-GB" altLang="zh-CN" sz="1200" dirty="0" smtClean="0">
                <a:solidFill>
                  <a:schemeClr val="accent1"/>
                </a:solidFill>
                <a:ea typeface="SimSun" pitchFamily="2" charset="-122"/>
              </a:rPr>
              <a:t>2010</a:t>
            </a:r>
          </a:p>
        </p:txBody>
      </p:sp>
      <p:pic>
        <p:nvPicPr>
          <p:cNvPr id="37" name="Picture 2" descr="D:\evlam\Desktop\New Picture.jpg"/>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r="16815"/>
          <a:stretch/>
        </p:blipFill>
        <p:spPr bwMode="auto">
          <a:xfrm>
            <a:off x="6215214" y="3566843"/>
            <a:ext cx="2215143" cy="1664331"/>
          </a:xfrm>
          <a:prstGeom prst="roundRect">
            <a:avLst>
              <a:gd name="adj" fmla="val 16028"/>
            </a:avLst>
          </a:prstGeom>
          <a:noFill/>
          <a:extLst>
            <a:ext uri="{909E8E84-426E-40DD-AFC4-6F175D3DCCD1}">
              <a14:hiddenFill xmlns:a14="http://schemas.microsoft.com/office/drawing/2010/main">
                <a:solidFill>
                  <a:srgbClr val="FFFFFF"/>
                </a:solidFill>
              </a14:hiddenFill>
            </a:ext>
          </a:extLst>
        </p:spPr>
      </p:pic>
      <p:sp>
        <p:nvSpPr>
          <p:cNvPr id="38" name="Rounded Rectangle 37"/>
          <p:cNvSpPr/>
          <p:nvPr>
            <p:custDataLst>
              <p:tags r:id="rId4"/>
            </p:custDataLst>
          </p:nvPr>
        </p:nvSpPr>
        <p:spPr bwMode="auto">
          <a:xfrm>
            <a:off x="3273380" y="5215195"/>
            <a:ext cx="2775098" cy="920583"/>
          </a:xfrm>
          <a:prstGeom prst="roundRect">
            <a:avLst>
              <a:gd name="adj" fmla="val 0"/>
            </a:avLst>
          </a:prstGeom>
          <a:noFill/>
          <a:ln w="12700" cap="flat" cmpd="sng" algn="ctr">
            <a:noFill/>
            <a:prstDash val="solid"/>
            <a:round/>
            <a:headEnd type="none" w="med" len="med"/>
            <a:tailEnd type="none" w="med" len="med"/>
          </a:ln>
          <a:effectLst/>
        </p:spPr>
        <p:txBody>
          <a:bodyPr wrap="square" lIns="36000" tIns="36000" rIns="36000" bIns="36000" anchor="ctr"/>
          <a:lstStyle/>
          <a:p>
            <a:pPr marL="0" lvl="1" defTabSz="1300163">
              <a:spcBef>
                <a:spcPct val="20000"/>
              </a:spcBef>
            </a:pPr>
            <a:r>
              <a:rPr lang="en-GB" altLang="zh-CN" sz="1200" b="1" dirty="0" smtClean="0">
                <a:solidFill>
                  <a:schemeClr val="accent1"/>
                </a:solidFill>
                <a:ea typeface="SimSun" pitchFamily="2" charset="-122"/>
              </a:rPr>
              <a:t>Melbourne, Australia</a:t>
            </a:r>
          </a:p>
          <a:p>
            <a:pPr marL="0" lvl="1" defTabSz="1300163">
              <a:spcBef>
                <a:spcPct val="20000"/>
              </a:spcBef>
            </a:pPr>
            <a:r>
              <a:rPr lang="en-GB" altLang="zh-CN" sz="1200" i="1" dirty="0" smtClean="0">
                <a:solidFill>
                  <a:schemeClr val="accent1"/>
                </a:solidFill>
                <a:ea typeface="SimSun" pitchFamily="2" charset="-122"/>
              </a:rPr>
              <a:t>FLEXITY </a:t>
            </a:r>
            <a:r>
              <a:rPr lang="en-GB" altLang="zh-CN" sz="1200" dirty="0" smtClean="0">
                <a:solidFill>
                  <a:schemeClr val="accent1"/>
                </a:solidFill>
                <a:ea typeface="SimSun" pitchFamily="2" charset="-122"/>
              </a:rPr>
              <a:t>Swift trams &amp; Maintenance</a:t>
            </a:r>
          </a:p>
          <a:p>
            <a:pPr marL="0" lvl="1" defTabSz="1300163">
              <a:spcBef>
                <a:spcPct val="20000"/>
              </a:spcBef>
            </a:pPr>
            <a:r>
              <a:rPr lang="en-GB" altLang="zh-CN" sz="1200" dirty="0" smtClean="0">
                <a:solidFill>
                  <a:schemeClr val="accent1"/>
                </a:solidFill>
                <a:ea typeface="SimSun" pitchFamily="2" charset="-122"/>
              </a:rPr>
              <a:t>2010</a:t>
            </a:r>
          </a:p>
        </p:txBody>
      </p:sp>
      <p:pic>
        <p:nvPicPr>
          <p:cNvPr id="39" name="Picture 6" descr="D:\evlam\Desktop\New Picture (16).jpg"/>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5969" r="3654"/>
          <a:stretch/>
        </p:blipFill>
        <p:spPr bwMode="auto">
          <a:xfrm>
            <a:off x="3295581" y="3551150"/>
            <a:ext cx="2286967" cy="1676257"/>
          </a:xfrm>
          <a:prstGeom prst="roundRect">
            <a:avLst>
              <a:gd name="adj" fmla="val 15956"/>
            </a:avLst>
          </a:prstGeom>
          <a:noFill/>
          <a:extLst>
            <a:ext uri="{909E8E84-426E-40DD-AFC4-6F175D3DCCD1}">
              <a14:hiddenFill xmlns:a14="http://schemas.microsoft.com/office/drawing/2010/main">
                <a:solidFill>
                  <a:srgbClr val="FFFFFF"/>
                </a:solidFill>
              </a14:hiddenFill>
            </a:ext>
          </a:extLst>
        </p:spPr>
      </p:pic>
      <p:pic>
        <p:nvPicPr>
          <p:cNvPr id="44" name="Picture 2" descr="D:\evlam\Desktop\New Picture (23).jpg"/>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r="4678"/>
          <a:stretch/>
        </p:blipFill>
        <p:spPr bwMode="auto">
          <a:xfrm>
            <a:off x="364175" y="3574913"/>
            <a:ext cx="2362399" cy="1648189"/>
          </a:xfrm>
          <a:prstGeom prst="roundRect">
            <a:avLst>
              <a:gd name="adj" fmla="val 8926"/>
            </a:avLst>
          </a:prstGeom>
          <a:noFill/>
          <a:extLst>
            <a:ext uri="{909E8E84-426E-40DD-AFC4-6F175D3DCCD1}">
              <a14:hiddenFill xmlns:a14="http://schemas.microsoft.com/office/drawing/2010/main">
                <a:solidFill>
                  <a:srgbClr val="FFFFFF"/>
                </a:solidFill>
              </a14:hiddenFill>
            </a:ext>
          </a:extLst>
        </p:spPr>
      </p:pic>
      <p:sp>
        <p:nvSpPr>
          <p:cNvPr id="45" name="Rounded Rectangle 44"/>
          <p:cNvSpPr/>
          <p:nvPr>
            <p:custDataLst>
              <p:tags r:id="rId5"/>
            </p:custDataLst>
          </p:nvPr>
        </p:nvSpPr>
        <p:spPr bwMode="auto">
          <a:xfrm>
            <a:off x="364175" y="5231174"/>
            <a:ext cx="2250137" cy="811863"/>
          </a:xfrm>
          <a:prstGeom prst="roundRect">
            <a:avLst>
              <a:gd name="adj" fmla="val 0"/>
            </a:avLst>
          </a:prstGeom>
          <a:noFill/>
          <a:ln w="12700" cap="flat" cmpd="sng" algn="ctr">
            <a:noFill/>
            <a:prstDash val="solid"/>
            <a:round/>
            <a:headEnd type="none" w="med" len="med"/>
            <a:tailEnd type="none" w="med" len="med"/>
          </a:ln>
          <a:effectLst/>
        </p:spPr>
        <p:txBody>
          <a:bodyPr wrap="none" lIns="36000" tIns="36000" rIns="36000" bIns="36000" anchor="ctr"/>
          <a:lstStyle/>
          <a:p>
            <a:pPr defTabSz="1300163"/>
            <a:r>
              <a:rPr kumimoji="1" lang="en-US" altLang="zh-CN" sz="1200" b="1" dirty="0" smtClean="0">
                <a:solidFill>
                  <a:schemeClr val="accent1"/>
                </a:solidFill>
                <a:ea typeface="SimSun" pitchFamily="2" charset="-122"/>
              </a:rPr>
              <a:t>Delhi metro, India</a:t>
            </a:r>
            <a:endParaRPr kumimoji="1" lang="en-GB" sz="1200" b="1" dirty="0">
              <a:solidFill>
                <a:schemeClr val="accent1"/>
              </a:solidFill>
              <a:ea typeface="SimSun" pitchFamily="2" charset="-122"/>
            </a:endParaRPr>
          </a:p>
          <a:p>
            <a:pPr defTabSz="1300163"/>
            <a:r>
              <a:rPr kumimoji="1" lang="en-GB" altLang="zh-CN" sz="1200" i="1" dirty="0" smtClean="0">
                <a:solidFill>
                  <a:schemeClr val="accent1"/>
                </a:solidFill>
                <a:ea typeface="SimSun" pitchFamily="2" charset="-122"/>
              </a:rPr>
              <a:t>MOVIA</a:t>
            </a:r>
            <a:r>
              <a:rPr kumimoji="1" lang="en-GB" altLang="zh-CN" sz="1200" dirty="0" smtClean="0">
                <a:solidFill>
                  <a:schemeClr val="accent1"/>
                </a:solidFill>
                <a:ea typeface="SimSun" pitchFamily="2" charset="-122"/>
              </a:rPr>
              <a:t> metro</a:t>
            </a:r>
            <a:endParaRPr kumimoji="1" lang="en-GB" altLang="zh-CN" sz="1200" dirty="0">
              <a:solidFill>
                <a:schemeClr val="accent1"/>
              </a:solidFill>
              <a:ea typeface="SimSun" pitchFamily="2" charset="-122"/>
            </a:endParaRPr>
          </a:p>
          <a:p>
            <a:pPr defTabSz="1300163"/>
            <a:r>
              <a:rPr kumimoji="1" lang="en-GB" altLang="zh-CN" sz="1200" dirty="0" smtClean="0">
                <a:solidFill>
                  <a:schemeClr val="accent1"/>
                </a:solidFill>
                <a:ea typeface="SimSun" pitchFamily="2" charset="-122"/>
              </a:rPr>
              <a:t>2007, 2008, 2010 &amp; 2011</a:t>
            </a:r>
          </a:p>
        </p:txBody>
      </p:sp>
      <p:pic>
        <p:nvPicPr>
          <p:cNvPr id="46" name="Picture 17"/>
          <p:cNvPicPr>
            <a:picLocks noChangeAspect="1" noChangeArrowheads="1"/>
          </p:cNvPicPr>
          <p:nvPr/>
        </p:nvPicPr>
        <p:blipFill rotWithShape="1">
          <a:blip r:embed="rId13" cstate="print"/>
          <a:srcRect l="9432" t="3693" r="1464" b="7635"/>
          <a:stretch/>
        </p:blipFill>
        <p:spPr bwMode="auto">
          <a:xfrm>
            <a:off x="6215214" y="1073664"/>
            <a:ext cx="2235905" cy="1629891"/>
          </a:xfrm>
          <a:prstGeom prst="roundRect">
            <a:avLst/>
          </a:prstGeom>
          <a:noFill/>
          <a:ln w="12700" algn="ctr">
            <a:noFill/>
            <a:miter lim="800000"/>
            <a:headEnd/>
            <a:tailEnd/>
          </a:ln>
          <a:effectLst/>
        </p:spPr>
      </p:pic>
      <p:sp>
        <p:nvSpPr>
          <p:cNvPr id="47" name="Rounded Rectangle 46"/>
          <p:cNvSpPr/>
          <p:nvPr>
            <p:custDataLst>
              <p:tags r:id="rId6"/>
            </p:custDataLst>
          </p:nvPr>
        </p:nvSpPr>
        <p:spPr bwMode="auto">
          <a:xfrm>
            <a:off x="6197716" y="2635586"/>
            <a:ext cx="2250137" cy="973789"/>
          </a:xfrm>
          <a:prstGeom prst="roundRect">
            <a:avLst>
              <a:gd name="adj" fmla="val 0"/>
            </a:avLst>
          </a:prstGeom>
          <a:noFill/>
          <a:ln w="12700" cap="flat" cmpd="sng" algn="ctr">
            <a:noFill/>
            <a:prstDash val="solid"/>
            <a:round/>
            <a:headEnd type="none" w="med" len="med"/>
            <a:tailEnd type="none" w="med" len="med"/>
          </a:ln>
          <a:effectLst/>
        </p:spPr>
        <p:txBody>
          <a:bodyPr wrap="none" lIns="36000" tIns="36000" rIns="36000" bIns="36000" anchor="ctr"/>
          <a:lstStyle/>
          <a:p>
            <a:pPr defTabSz="1300163"/>
            <a:r>
              <a:rPr kumimoji="1" lang="en-US" altLang="zh-CN" sz="1200" b="1" dirty="0">
                <a:solidFill>
                  <a:schemeClr val="accent1"/>
                </a:solidFill>
                <a:ea typeface="SimSun" pitchFamily="2" charset="-122"/>
              </a:rPr>
              <a:t>Shanghai Line 7 &amp; </a:t>
            </a:r>
            <a:r>
              <a:rPr kumimoji="1" lang="en-US" altLang="zh-CN" sz="1200" b="1" dirty="0" smtClean="0">
                <a:solidFill>
                  <a:schemeClr val="accent1"/>
                </a:solidFill>
                <a:ea typeface="SimSun" pitchFamily="2" charset="-122"/>
              </a:rPr>
              <a:t>9, China</a:t>
            </a:r>
            <a:endParaRPr kumimoji="1" lang="en-GB" sz="1200" b="1" dirty="0">
              <a:solidFill>
                <a:schemeClr val="accent1"/>
              </a:solidFill>
              <a:ea typeface="SimSun" pitchFamily="2" charset="-122"/>
            </a:endParaRPr>
          </a:p>
          <a:p>
            <a:pPr defTabSz="1300163"/>
            <a:r>
              <a:rPr kumimoji="1" lang="en-GB" altLang="zh-CN" sz="1200" i="1" dirty="0" smtClean="0">
                <a:solidFill>
                  <a:schemeClr val="accent1"/>
                </a:solidFill>
                <a:ea typeface="SimSun" pitchFamily="2" charset="-122"/>
              </a:rPr>
              <a:t>MOVIA</a:t>
            </a:r>
            <a:r>
              <a:rPr kumimoji="1" lang="en-GB" altLang="zh-CN" sz="1200" dirty="0" smtClean="0">
                <a:solidFill>
                  <a:schemeClr val="accent1"/>
                </a:solidFill>
                <a:ea typeface="SimSun" pitchFamily="2" charset="-122"/>
              </a:rPr>
              <a:t> metro</a:t>
            </a:r>
          </a:p>
          <a:p>
            <a:pPr defTabSz="1300163"/>
            <a:r>
              <a:rPr kumimoji="1" lang="en-GB" altLang="zh-CN" sz="1200" dirty="0" smtClean="0">
                <a:solidFill>
                  <a:schemeClr val="accent1"/>
                </a:solidFill>
                <a:ea typeface="SimSun" pitchFamily="2" charset="-122"/>
              </a:rPr>
              <a:t>2006 &amp; 2007</a:t>
            </a:r>
            <a:endParaRPr kumimoji="1" lang="en-GB" altLang="zh-CN" sz="1200" dirty="0">
              <a:solidFill>
                <a:schemeClr val="accent1"/>
              </a:solidFill>
              <a:ea typeface="SimSun" pitchFamily="2" charset="-122"/>
            </a:endParaRPr>
          </a:p>
        </p:txBody>
      </p:sp>
    </p:spTree>
    <p:extLst>
      <p:ext uri="{BB962C8B-B14F-4D97-AF65-F5344CB8AC3E}">
        <p14:creationId xmlns:p14="http://schemas.microsoft.com/office/powerpoint/2010/main" val="2158102195"/>
      </p:ext>
    </p:extLst>
  </p:cSld>
  <p:clrMapOvr>
    <a:masterClrMapping/>
  </p:clrMapOvr>
  <mc:AlternateContent xmlns:mc="http://schemas.openxmlformats.org/markup-compatibility/2006" xmlns:p14="http://schemas.microsoft.com/office/powerpoint/2010/main">
    <mc:Choice Requires="p14">
      <p:transition spd="med" p14:dur="700" advClick="0" advTm="4000">
        <p:fade/>
      </p:transition>
    </mc:Choice>
    <mc:Fallback xmlns="">
      <p:transition spd="med" advClick="0" advTm="4000">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41"/>
          <p:cNvSpPr txBox="1">
            <a:spLocks noChangeArrowheads="1"/>
          </p:cNvSpPr>
          <p:nvPr/>
        </p:nvSpPr>
        <p:spPr>
          <a:xfrm>
            <a:off x="350729" y="179677"/>
            <a:ext cx="8397735" cy="717944"/>
          </a:xfrm>
          <a:prstGeom prst="rect">
            <a:avLst/>
          </a:prstGeom>
          <a:noFill/>
          <a:ln/>
        </p:spPr>
        <p:txBody>
          <a:bodyPr/>
          <a:lstStyle/>
          <a:p>
            <a:pPr>
              <a:spcBef>
                <a:spcPct val="0"/>
              </a:spcBef>
              <a:defRPr/>
            </a:pPr>
            <a:r>
              <a:rPr lang="fr-CA" sz="2000" dirty="0">
                <a:solidFill>
                  <a:srgbClr val="8996A0"/>
                </a:solidFill>
                <a:latin typeface="Arial Black" pitchFamily="34" charset="0"/>
              </a:rPr>
              <a:t>Delivering urban mobility </a:t>
            </a:r>
            <a:endParaRPr lang="fr-CA" sz="2000" dirty="0" smtClean="0">
              <a:solidFill>
                <a:srgbClr val="8996A0"/>
              </a:solidFill>
              <a:latin typeface="Arial Black" pitchFamily="34" charset="0"/>
            </a:endParaRPr>
          </a:p>
          <a:p>
            <a:pPr>
              <a:spcBef>
                <a:spcPct val="0"/>
              </a:spcBef>
              <a:defRPr/>
            </a:pPr>
            <a:r>
              <a:rPr lang="fr-CA" sz="2000" dirty="0" smtClean="0">
                <a:solidFill>
                  <a:srgbClr val="8996A0"/>
                </a:solidFill>
                <a:latin typeface="Arial Black" pitchFamily="34" charset="0"/>
              </a:rPr>
              <a:t>Reference APAC Projects - Mainline</a:t>
            </a:r>
            <a:endParaRPr lang="en-CA" sz="2000" dirty="0">
              <a:solidFill>
                <a:srgbClr val="8996A0"/>
              </a:solidFill>
              <a:latin typeface="Arial Black" pitchFamily="34" charset="0"/>
            </a:endParaRPr>
          </a:p>
        </p:txBody>
      </p:sp>
      <p:sp>
        <p:nvSpPr>
          <p:cNvPr id="30" name="Rounded Rectangle 29"/>
          <p:cNvSpPr/>
          <p:nvPr>
            <p:custDataLst>
              <p:tags r:id="rId1"/>
            </p:custDataLst>
          </p:nvPr>
        </p:nvSpPr>
        <p:spPr bwMode="auto">
          <a:xfrm>
            <a:off x="331512" y="4983547"/>
            <a:ext cx="2235047" cy="981089"/>
          </a:xfrm>
          <a:prstGeom prst="roundRect">
            <a:avLst>
              <a:gd name="adj" fmla="val 0"/>
            </a:avLst>
          </a:prstGeom>
          <a:noFill/>
          <a:ln w="12700" cap="flat" cmpd="sng" algn="ctr">
            <a:noFill/>
            <a:prstDash val="solid"/>
            <a:round/>
            <a:headEnd type="none" w="med" len="med"/>
            <a:tailEnd type="none" w="med" len="med"/>
          </a:ln>
          <a:effectLst/>
        </p:spPr>
        <p:txBody>
          <a:bodyPr wrap="square" lIns="36000" tIns="36000" rIns="36000" bIns="36000" anchor="ctr">
            <a:noAutofit/>
          </a:bodyPr>
          <a:lstStyle/>
          <a:p>
            <a:pPr marL="0" lvl="1" defTabSz="1300163"/>
            <a:r>
              <a:rPr lang="en-GB" altLang="zh-CN" sz="1200" b="1" dirty="0" smtClean="0">
                <a:solidFill>
                  <a:schemeClr val="accent1"/>
                </a:solidFill>
                <a:ea typeface="SimSun" pitchFamily="2" charset="-122"/>
              </a:rPr>
              <a:t>Queensland NGR, Australia </a:t>
            </a:r>
          </a:p>
          <a:p>
            <a:pPr marL="0" lvl="1" defTabSz="1300163">
              <a:spcBef>
                <a:spcPct val="20000"/>
              </a:spcBef>
            </a:pPr>
            <a:r>
              <a:rPr lang="en-GB" altLang="zh-CN" sz="1200" dirty="0" smtClean="0">
                <a:solidFill>
                  <a:schemeClr val="accent1"/>
                </a:solidFill>
                <a:ea typeface="SimSun" pitchFamily="2" charset="-122"/>
              </a:rPr>
              <a:t>450 cars &amp; Maintenance</a:t>
            </a:r>
          </a:p>
          <a:p>
            <a:pPr marL="0" lvl="1" defTabSz="1300163">
              <a:spcBef>
                <a:spcPct val="20000"/>
              </a:spcBef>
            </a:pPr>
            <a:r>
              <a:rPr lang="en-GB" altLang="zh-CN" sz="1200" dirty="0" smtClean="0">
                <a:solidFill>
                  <a:schemeClr val="accent1"/>
                </a:solidFill>
                <a:ea typeface="SimSun" pitchFamily="2" charset="-122"/>
              </a:rPr>
              <a:t>2014</a:t>
            </a:r>
          </a:p>
        </p:txBody>
      </p:sp>
      <p:pic>
        <p:nvPicPr>
          <p:cNvPr id="50180" name="Picture 4" descr="D:\Bombardier\Pictures\Products\Commuter\QNGR\queensland300.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0729" y="3575796"/>
            <a:ext cx="2211704" cy="1474470"/>
          </a:xfrm>
          <a:prstGeom prst="roundRect">
            <a:avLst>
              <a:gd name="adj" fmla="val 12761"/>
            </a:avLst>
          </a:prstGeom>
          <a:noFill/>
          <a:extLst>
            <a:ext uri="{909E8E84-426E-40DD-AFC4-6F175D3DCCD1}">
              <a14:hiddenFill xmlns:a14="http://schemas.microsoft.com/office/drawing/2010/main">
                <a:solidFill>
                  <a:srgbClr val="FFFFFF"/>
                </a:solidFill>
              </a14:hiddenFill>
            </a:ext>
          </a:extLst>
        </p:spPr>
      </p:pic>
      <p:sp>
        <p:nvSpPr>
          <p:cNvPr id="19" name="Rounded Rectangle 18"/>
          <p:cNvSpPr/>
          <p:nvPr>
            <p:custDataLst>
              <p:tags r:id="rId2"/>
            </p:custDataLst>
          </p:nvPr>
        </p:nvSpPr>
        <p:spPr bwMode="auto">
          <a:xfrm>
            <a:off x="6139980" y="5000697"/>
            <a:ext cx="2250136" cy="1104907"/>
          </a:xfrm>
          <a:prstGeom prst="roundRect">
            <a:avLst>
              <a:gd name="adj" fmla="val 0"/>
            </a:avLst>
          </a:prstGeom>
          <a:noFill/>
          <a:ln w="12700" cap="flat" cmpd="sng" algn="ctr">
            <a:noFill/>
            <a:prstDash val="solid"/>
            <a:round/>
            <a:headEnd type="none" w="med" len="med"/>
            <a:tailEnd type="none" w="med" len="med"/>
          </a:ln>
          <a:effectLst/>
        </p:spPr>
        <p:txBody>
          <a:bodyPr wrap="square" lIns="36000" tIns="36000" rIns="36000" bIns="36000" anchor="ctr"/>
          <a:lstStyle/>
          <a:p>
            <a:pPr marL="0" lvl="1" defTabSz="1300163">
              <a:spcBef>
                <a:spcPct val="20000"/>
              </a:spcBef>
            </a:pPr>
            <a:r>
              <a:rPr lang="en-GB" altLang="zh-CN" sz="1200" b="1" dirty="0" smtClean="0">
                <a:solidFill>
                  <a:schemeClr val="accent1"/>
                </a:solidFill>
                <a:ea typeface="SimSun" pitchFamily="2" charset="-122"/>
              </a:rPr>
              <a:t>Victoria, Australia</a:t>
            </a:r>
          </a:p>
          <a:p>
            <a:pPr marL="0" lvl="1" defTabSz="1300163">
              <a:spcBef>
                <a:spcPct val="20000"/>
              </a:spcBef>
            </a:pPr>
            <a:r>
              <a:rPr lang="en-GB" altLang="zh-CN" sz="1200" i="1" dirty="0" err="1">
                <a:solidFill>
                  <a:schemeClr val="accent1"/>
                </a:solidFill>
                <a:ea typeface="SimSun" pitchFamily="2" charset="-122"/>
              </a:rPr>
              <a:t>VLocity</a:t>
            </a:r>
            <a:r>
              <a:rPr lang="en-GB" altLang="zh-CN" sz="1200" dirty="0">
                <a:solidFill>
                  <a:schemeClr val="accent1"/>
                </a:solidFill>
                <a:ea typeface="SimSun" pitchFamily="2" charset="-122"/>
              </a:rPr>
              <a:t> DMU </a:t>
            </a:r>
            <a:r>
              <a:rPr lang="en-GB" altLang="zh-CN" sz="1200" dirty="0" smtClean="0">
                <a:solidFill>
                  <a:schemeClr val="accent1"/>
                </a:solidFill>
                <a:ea typeface="SimSun" pitchFamily="2" charset="-122"/>
              </a:rPr>
              <a:t>&amp; Maintenance</a:t>
            </a:r>
          </a:p>
          <a:p>
            <a:pPr marL="0" lvl="1" defTabSz="1300163">
              <a:spcBef>
                <a:spcPct val="20000"/>
              </a:spcBef>
            </a:pPr>
            <a:r>
              <a:rPr lang="en-GB" altLang="zh-CN" sz="1200" dirty="0" smtClean="0">
                <a:solidFill>
                  <a:schemeClr val="accent1"/>
                </a:solidFill>
                <a:ea typeface="SimSun" pitchFamily="2" charset="-122"/>
              </a:rPr>
              <a:t>2001, </a:t>
            </a:r>
            <a:r>
              <a:rPr lang="en-US" sz="1200" dirty="0" smtClean="0">
                <a:solidFill>
                  <a:schemeClr val="accent1"/>
                </a:solidFill>
              </a:rPr>
              <a:t>Extension in 2002, 2005, 2009 &amp; 2012</a:t>
            </a:r>
          </a:p>
        </p:txBody>
      </p:sp>
      <p:pic>
        <p:nvPicPr>
          <p:cNvPr id="20" name="Picture 5" descr="D:\evlam\Desktop\New Picture (15).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78414" y="3540629"/>
            <a:ext cx="2211702" cy="146006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C:\Documents and Settings\evlam\Desktop\Z2.jpg"/>
          <p:cNvPicPr>
            <a:picLocks noChangeAspect="1" noChangeArrowheads="1"/>
          </p:cNvPicPr>
          <p:nvPr/>
        </p:nvPicPr>
        <p:blipFill rotWithShape="1">
          <a:blip r:embed="rId10" cstate="print"/>
          <a:srcRect l="6240" r="286"/>
          <a:stretch/>
        </p:blipFill>
        <p:spPr bwMode="auto">
          <a:xfrm>
            <a:off x="403909" y="1190243"/>
            <a:ext cx="2192484" cy="1397562"/>
          </a:xfrm>
          <a:prstGeom prst="roundRect">
            <a:avLst/>
          </a:prstGeom>
          <a:noFill/>
        </p:spPr>
      </p:pic>
      <p:sp>
        <p:nvSpPr>
          <p:cNvPr id="16" name="Rounded Rectangle 15"/>
          <p:cNvSpPr/>
          <p:nvPr>
            <p:custDataLst>
              <p:tags r:id="rId3"/>
            </p:custDataLst>
          </p:nvPr>
        </p:nvSpPr>
        <p:spPr bwMode="auto">
          <a:xfrm>
            <a:off x="452075" y="2587805"/>
            <a:ext cx="2250137" cy="980707"/>
          </a:xfrm>
          <a:prstGeom prst="roundRect">
            <a:avLst>
              <a:gd name="adj" fmla="val 0"/>
            </a:avLst>
          </a:prstGeom>
          <a:noFill/>
          <a:ln w="12700" cap="flat" cmpd="sng" algn="ctr">
            <a:noFill/>
            <a:prstDash val="solid"/>
            <a:round/>
            <a:headEnd type="none" w="med" len="med"/>
            <a:tailEnd type="none" w="med" len="med"/>
          </a:ln>
          <a:effectLst/>
        </p:spPr>
        <p:txBody>
          <a:bodyPr wrap="none" lIns="36000" tIns="36000" rIns="36000" bIns="36000" anchor="ctr"/>
          <a:lstStyle/>
          <a:p>
            <a:pPr marL="0" lvl="1" defTabSz="1300163">
              <a:spcBef>
                <a:spcPct val="20000"/>
              </a:spcBef>
            </a:pPr>
            <a:r>
              <a:rPr lang="en-US" altLang="zh-CN" sz="1200" b="1" dirty="0" smtClean="0">
                <a:solidFill>
                  <a:schemeClr val="accent1"/>
                </a:solidFill>
                <a:ea typeface="SimSun" pitchFamily="2" charset="-122"/>
              </a:rPr>
              <a:t>China Railway, China</a:t>
            </a:r>
          </a:p>
          <a:p>
            <a:pPr marL="0" lvl="1" defTabSz="1300163">
              <a:spcBef>
                <a:spcPct val="20000"/>
              </a:spcBef>
            </a:pPr>
            <a:r>
              <a:rPr lang="en-US" altLang="zh-CN" sz="1200" i="1" dirty="0" smtClean="0">
                <a:solidFill>
                  <a:schemeClr val="accent1"/>
                </a:solidFill>
                <a:ea typeface="SimSun" pitchFamily="2" charset="-122"/>
              </a:rPr>
              <a:t>ZEFIRO </a:t>
            </a:r>
            <a:r>
              <a:rPr lang="en-US" altLang="zh-CN" sz="1200" dirty="0" smtClean="0">
                <a:solidFill>
                  <a:schemeClr val="accent1"/>
                </a:solidFill>
                <a:ea typeface="SimSun" pitchFamily="2" charset="-122"/>
              </a:rPr>
              <a:t>380</a:t>
            </a:r>
            <a:endParaRPr lang="en-US" altLang="zh-CN" sz="1200" dirty="0">
              <a:solidFill>
                <a:schemeClr val="accent1"/>
              </a:solidFill>
              <a:ea typeface="SimSun" pitchFamily="2" charset="-122"/>
            </a:endParaRPr>
          </a:p>
          <a:p>
            <a:pPr marL="0" lvl="1" defTabSz="1300163">
              <a:spcBef>
                <a:spcPct val="20000"/>
              </a:spcBef>
            </a:pPr>
            <a:r>
              <a:rPr lang="en-US" altLang="zh-CN" sz="1200" dirty="0" smtClean="0">
                <a:solidFill>
                  <a:schemeClr val="accent1"/>
                </a:solidFill>
                <a:ea typeface="SimSun" pitchFamily="2" charset="-122"/>
              </a:rPr>
              <a:t>2009 &amp; 2012</a:t>
            </a:r>
            <a:endParaRPr lang="en-US" altLang="zh-CN" sz="1200" dirty="0">
              <a:solidFill>
                <a:schemeClr val="accent1"/>
              </a:solidFill>
              <a:ea typeface="SimSun" pitchFamily="2" charset="-122"/>
            </a:endParaRPr>
          </a:p>
        </p:txBody>
      </p:sp>
      <p:pic>
        <p:nvPicPr>
          <p:cNvPr id="17" name="Picture 4" descr="C:\Documents and Settings\evlam\Desktop\CRH.jpg"/>
          <p:cNvPicPr>
            <a:picLocks noChangeAspect="1" noChangeArrowheads="1"/>
          </p:cNvPicPr>
          <p:nvPr/>
        </p:nvPicPr>
        <p:blipFill rotWithShape="1">
          <a:blip r:embed="rId11" cstate="print"/>
          <a:srcRect l="6741" t="14430" r="3763" b="-1"/>
          <a:stretch/>
        </p:blipFill>
        <p:spPr bwMode="auto">
          <a:xfrm>
            <a:off x="3192341" y="1190243"/>
            <a:ext cx="2192485" cy="1397562"/>
          </a:xfrm>
          <a:prstGeom prst="roundRect">
            <a:avLst/>
          </a:prstGeom>
          <a:noFill/>
        </p:spPr>
      </p:pic>
      <p:sp>
        <p:nvSpPr>
          <p:cNvPr id="18" name="Rounded Rectangle 17"/>
          <p:cNvSpPr/>
          <p:nvPr>
            <p:custDataLst>
              <p:tags r:id="rId4"/>
            </p:custDataLst>
          </p:nvPr>
        </p:nvSpPr>
        <p:spPr bwMode="auto">
          <a:xfrm>
            <a:off x="3186934" y="2587805"/>
            <a:ext cx="2355403" cy="980707"/>
          </a:xfrm>
          <a:prstGeom prst="roundRect">
            <a:avLst>
              <a:gd name="adj" fmla="val 0"/>
            </a:avLst>
          </a:prstGeom>
          <a:noFill/>
          <a:ln w="12700" cap="flat" cmpd="sng" algn="ctr">
            <a:noFill/>
            <a:prstDash val="solid"/>
            <a:round/>
            <a:headEnd type="none" w="med" len="med"/>
            <a:tailEnd type="none" w="med" len="med"/>
          </a:ln>
          <a:effectLst/>
        </p:spPr>
        <p:txBody>
          <a:bodyPr wrap="none" lIns="36000" tIns="36000" rIns="36000" bIns="36000" anchor="ctr"/>
          <a:lstStyle/>
          <a:p>
            <a:pPr marL="0" lvl="1" defTabSz="1300163">
              <a:spcBef>
                <a:spcPct val="20000"/>
              </a:spcBef>
            </a:pPr>
            <a:r>
              <a:rPr lang="en-GB" altLang="zh-CN" sz="1200" b="1" dirty="0" smtClean="0">
                <a:solidFill>
                  <a:schemeClr val="accent1"/>
                </a:solidFill>
                <a:ea typeface="SimSun" pitchFamily="2" charset="-122"/>
              </a:rPr>
              <a:t>China Railway, China</a:t>
            </a:r>
            <a:endParaRPr lang="en-GB" altLang="zh-CN" sz="1200" b="1" dirty="0">
              <a:solidFill>
                <a:schemeClr val="accent1"/>
              </a:solidFill>
              <a:ea typeface="SimSun" pitchFamily="2" charset="-122"/>
            </a:endParaRPr>
          </a:p>
          <a:p>
            <a:pPr marL="0" lvl="1" defTabSz="1300163">
              <a:spcBef>
                <a:spcPct val="20000"/>
              </a:spcBef>
            </a:pPr>
            <a:r>
              <a:rPr lang="en-GB" altLang="zh-CN" sz="1200" i="1" dirty="0" smtClean="0">
                <a:solidFill>
                  <a:schemeClr val="accent1"/>
                </a:solidFill>
                <a:ea typeface="SimSun" pitchFamily="2" charset="-122"/>
              </a:rPr>
              <a:t>ZEFIRO</a:t>
            </a:r>
            <a:r>
              <a:rPr lang="en-GB" altLang="zh-CN" sz="1200" dirty="0" smtClean="0">
                <a:solidFill>
                  <a:schemeClr val="accent1"/>
                </a:solidFill>
                <a:ea typeface="SimSun" pitchFamily="2" charset="-122"/>
              </a:rPr>
              <a:t> 250 / NG 250</a:t>
            </a:r>
            <a:endParaRPr lang="en-GB" altLang="zh-CN" sz="1200" dirty="0">
              <a:solidFill>
                <a:schemeClr val="accent1"/>
              </a:solidFill>
              <a:ea typeface="SimSun" pitchFamily="2" charset="-122"/>
            </a:endParaRPr>
          </a:p>
          <a:p>
            <a:pPr marL="0" lvl="1" defTabSz="1300163">
              <a:spcBef>
                <a:spcPct val="20000"/>
              </a:spcBef>
            </a:pPr>
            <a:r>
              <a:rPr lang="en-GB" altLang="zh-CN" sz="1200" dirty="0" smtClean="0">
                <a:solidFill>
                  <a:schemeClr val="accent1"/>
                </a:solidFill>
                <a:ea typeface="SimSun" pitchFamily="2" charset="-122"/>
              </a:rPr>
              <a:t>2007 &amp; 2010 </a:t>
            </a:r>
            <a:endParaRPr lang="en-US" altLang="zh-CN" sz="1200" dirty="0">
              <a:solidFill>
                <a:schemeClr val="accent1"/>
              </a:solidFill>
              <a:ea typeface="SimSun" pitchFamily="2" charset="-122"/>
            </a:endParaRPr>
          </a:p>
        </p:txBody>
      </p:sp>
      <p:sp>
        <p:nvSpPr>
          <p:cNvPr id="32" name="Rounded Rectangle 31"/>
          <p:cNvSpPr/>
          <p:nvPr>
            <p:custDataLst>
              <p:tags r:id="rId5"/>
            </p:custDataLst>
          </p:nvPr>
        </p:nvSpPr>
        <p:spPr bwMode="auto">
          <a:xfrm>
            <a:off x="3087086" y="5097137"/>
            <a:ext cx="2268853" cy="912026"/>
          </a:xfrm>
          <a:prstGeom prst="roundRect">
            <a:avLst>
              <a:gd name="adj" fmla="val 0"/>
            </a:avLst>
          </a:prstGeom>
          <a:noFill/>
          <a:ln w="12700" cap="flat" cmpd="sng" algn="ctr">
            <a:noFill/>
            <a:prstDash val="solid"/>
            <a:round/>
            <a:headEnd type="none" w="med" len="med"/>
            <a:tailEnd type="none" w="med" len="med"/>
          </a:ln>
          <a:effectLst/>
        </p:spPr>
        <p:txBody>
          <a:bodyPr wrap="square" lIns="36000" tIns="36000" rIns="36000" bIns="36000" anchor="ctr"/>
          <a:lstStyle/>
          <a:p>
            <a:pPr marL="0" lvl="1" defTabSz="1300163">
              <a:spcBef>
                <a:spcPct val="20000"/>
              </a:spcBef>
            </a:pPr>
            <a:r>
              <a:rPr lang="en-GB" altLang="zh-CN" sz="1200" b="1" dirty="0" smtClean="0">
                <a:solidFill>
                  <a:schemeClr val="accent1"/>
                </a:solidFill>
                <a:ea typeface="SimSun" pitchFamily="2" charset="-122"/>
              </a:rPr>
              <a:t>Adelaide, Australia</a:t>
            </a:r>
          </a:p>
          <a:p>
            <a:pPr marL="0" lvl="1" defTabSz="1300163">
              <a:spcBef>
                <a:spcPct val="20000"/>
              </a:spcBef>
            </a:pPr>
            <a:r>
              <a:rPr lang="en-GB" altLang="zh-CN" sz="1200" dirty="0">
                <a:solidFill>
                  <a:schemeClr val="accent1"/>
                </a:solidFill>
                <a:ea typeface="SimSun" pitchFamily="2" charset="-122"/>
              </a:rPr>
              <a:t>A-City </a:t>
            </a:r>
            <a:r>
              <a:rPr lang="en-GB" altLang="zh-CN" sz="1200" dirty="0" smtClean="0">
                <a:solidFill>
                  <a:schemeClr val="accent1"/>
                </a:solidFill>
                <a:ea typeface="SimSun" pitchFamily="2" charset="-122"/>
              </a:rPr>
              <a:t>EMUs </a:t>
            </a:r>
          </a:p>
          <a:p>
            <a:pPr marL="0" lvl="1" defTabSz="1300163">
              <a:spcBef>
                <a:spcPct val="20000"/>
              </a:spcBef>
            </a:pPr>
            <a:r>
              <a:rPr lang="en-GB" altLang="zh-CN" sz="1200" dirty="0" smtClean="0">
                <a:solidFill>
                  <a:schemeClr val="accent1"/>
                </a:solidFill>
                <a:ea typeface="SimSun" pitchFamily="2" charset="-122"/>
              </a:rPr>
              <a:t>Maintenance &amp; Refurbishment</a:t>
            </a:r>
            <a:endParaRPr lang="en-GB" altLang="zh-CN" sz="1200" dirty="0">
              <a:solidFill>
                <a:schemeClr val="accent1"/>
              </a:solidFill>
              <a:ea typeface="SimSun" pitchFamily="2" charset="-122"/>
            </a:endParaRPr>
          </a:p>
          <a:p>
            <a:pPr marL="0" lvl="1" defTabSz="1300163">
              <a:spcBef>
                <a:spcPct val="20000"/>
              </a:spcBef>
            </a:pPr>
            <a:r>
              <a:rPr lang="en-GB" altLang="zh-CN" sz="1200" dirty="0" smtClean="0">
                <a:solidFill>
                  <a:schemeClr val="accent1"/>
                </a:solidFill>
                <a:ea typeface="SimSun" pitchFamily="2" charset="-122"/>
              </a:rPr>
              <a:t>2011</a:t>
            </a:r>
            <a:endParaRPr lang="en-US" sz="1200" dirty="0" smtClean="0">
              <a:solidFill>
                <a:schemeClr val="accent1"/>
              </a:solidFill>
            </a:endParaRPr>
          </a:p>
        </p:txBody>
      </p:sp>
      <p:pic>
        <p:nvPicPr>
          <p:cNvPr id="33" name="Picture 7" descr="D:\evlam\Desktop\New Picture (17).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032008" y="3554960"/>
            <a:ext cx="2165433" cy="1445737"/>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17" descr="EMU outlook 1"/>
          <p:cNvPicPr>
            <a:picLocks noChangeAspect="1" noChangeArrowheads="1"/>
          </p:cNvPicPr>
          <p:nvPr/>
        </p:nvPicPr>
        <p:blipFill rotWithShape="1">
          <a:blip r:embed="rId13" cstate="print">
            <a:lum contrast="30000"/>
          </a:blip>
          <a:srcRect t="9741"/>
          <a:stretch/>
        </p:blipFill>
        <p:spPr bwMode="auto">
          <a:xfrm>
            <a:off x="6083495" y="1190243"/>
            <a:ext cx="2199651" cy="1443300"/>
          </a:xfrm>
          <a:prstGeom prst="roundRect">
            <a:avLst/>
          </a:prstGeom>
          <a:ln>
            <a:noFill/>
          </a:ln>
          <a:effectLst/>
        </p:spPr>
      </p:pic>
      <p:sp>
        <p:nvSpPr>
          <p:cNvPr id="35" name="Rounded Rectangle 34"/>
          <p:cNvSpPr/>
          <p:nvPr>
            <p:custDataLst>
              <p:tags r:id="rId6"/>
            </p:custDataLst>
          </p:nvPr>
        </p:nvSpPr>
        <p:spPr bwMode="auto">
          <a:xfrm>
            <a:off x="6139980" y="2559922"/>
            <a:ext cx="2250137" cy="980707"/>
          </a:xfrm>
          <a:prstGeom prst="roundRect">
            <a:avLst>
              <a:gd name="adj" fmla="val 0"/>
            </a:avLst>
          </a:prstGeom>
          <a:noFill/>
          <a:ln w="12700" cap="flat" cmpd="sng" algn="ctr">
            <a:noFill/>
            <a:prstDash val="solid"/>
            <a:round/>
            <a:headEnd type="none" w="med" len="med"/>
            <a:tailEnd type="none" w="med" len="med"/>
          </a:ln>
          <a:effectLst/>
        </p:spPr>
        <p:txBody>
          <a:bodyPr wrap="none" lIns="36000" tIns="36000" rIns="36000" bIns="36000" anchor="ctr"/>
          <a:lstStyle/>
          <a:p>
            <a:pPr marL="0" lvl="1" defTabSz="1300163">
              <a:spcBef>
                <a:spcPct val="20000"/>
              </a:spcBef>
            </a:pPr>
            <a:r>
              <a:rPr lang="en-US" altLang="zh-CN" sz="1200" b="1" dirty="0" smtClean="0">
                <a:solidFill>
                  <a:schemeClr val="accent1"/>
                </a:solidFill>
                <a:ea typeface="SimSun" pitchFamily="2" charset="-122"/>
              </a:rPr>
              <a:t>China Railway, China</a:t>
            </a:r>
          </a:p>
          <a:p>
            <a:pPr marL="0" lvl="1" defTabSz="1300163">
              <a:spcBef>
                <a:spcPct val="20000"/>
              </a:spcBef>
            </a:pPr>
            <a:r>
              <a:rPr lang="en-US" altLang="zh-CN" sz="1200" dirty="0" smtClean="0">
                <a:solidFill>
                  <a:schemeClr val="accent1"/>
                </a:solidFill>
                <a:ea typeface="SimSun" pitchFamily="2" charset="-122"/>
              </a:rPr>
              <a:t>40 </a:t>
            </a:r>
            <a:r>
              <a:rPr lang="en-US" altLang="zh-CN" sz="1200" dirty="0">
                <a:solidFill>
                  <a:schemeClr val="accent1"/>
                </a:solidFill>
                <a:ea typeface="SimSun" pitchFamily="2" charset="-122"/>
              </a:rPr>
              <a:t>EMU trains </a:t>
            </a:r>
            <a:r>
              <a:rPr lang="en-US" altLang="zh-CN" sz="1200" dirty="0" smtClean="0">
                <a:solidFill>
                  <a:schemeClr val="accent1"/>
                </a:solidFill>
                <a:ea typeface="SimSun" pitchFamily="2" charset="-122"/>
              </a:rPr>
              <a:t>200 </a:t>
            </a:r>
            <a:r>
              <a:rPr lang="en-US" altLang="zh-CN" sz="1200" dirty="0">
                <a:solidFill>
                  <a:schemeClr val="accent1"/>
                </a:solidFill>
                <a:ea typeface="SimSun" pitchFamily="2" charset="-122"/>
              </a:rPr>
              <a:t>km/h </a:t>
            </a:r>
          </a:p>
          <a:p>
            <a:pPr marL="0" lvl="1" defTabSz="1300163">
              <a:spcBef>
                <a:spcPct val="20000"/>
              </a:spcBef>
            </a:pPr>
            <a:r>
              <a:rPr lang="en-US" altLang="zh-CN" sz="1200" dirty="0" smtClean="0">
                <a:solidFill>
                  <a:schemeClr val="accent1"/>
                </a:solidFill>
                <a:ea typeface="SimSun" pitchFamily="2" charset="-122"/>
              </a:rPr>
              <a:t>2004</a:t>
            </a:r>
            <a:endParaRPr lang="en-US" altLang="zh-CN" sz="1200" dirty="0">
              <a:solidFill>
                <a:schemeClr val="accent1"/>
              </a:solidFill>
              <a:ea typeface="SimSun" pitchFamily="2" charset="-122"/>
            </a:endParaRPr>
          </a:p>
        </p:txBody>
      </p:sp>
    </p:spTree>
    <p:extLst>
      <p:ext uri="{BB962C8B-B14F-4D97-AF65-F5344CB8AC3E}">
        <p14:creationId xmlns:p14="http://schemas.microsoft.com/office/powerpoint/2010/main" val="4049327823"/>
      </p:ext>
    </p:extLst>
  </p:cSld>
  <p:clrMapOvr>
    <a:masterClrMapping/>
  </p:clrMapOvr>
  <mc:AlternateContent xmlns:mc="http://schemas.openxmlformats.org/markup-compatibility/2006" xmlns:p14="http://schemas.microsoft.com/office/powerpoint/2010/main">
    <mc:Choice Requires="p14">
      <p:transition spd="med" p14:dur="700" advClick="0" advTm="4000">
        <p:fade/>
      </p:transition>
    </mc:Choice>
    <mc:Fallback xmlns="">
      <p:transition spd="med" advClick="0" advTm="4000">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ounded Rectangle 16"/>
          <p:cNvSpPr/>
          <p:nvPr/>
        </p:nvSpPr>
        <p:spPr>
          <a:xfrm>
            <a:off x="4533499" y="1057372"/>
            <a:ext cx="4227714" cy="4944966"/>
          </a:xfrm>
          <a:prstGeom prst="roundRect">
            <a:avLst>
              <a:gd name="adj" fmla="val 6920"/>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5" name="Table 14"/>
          <p:cNvGraphicFramePr>
            <a:graphicFrameLocks noGrp="1"/>
          </p:cNvGraphicFramePr>
          <p:nvPr/>
        </p:nvGraphicFramePr>
        <p:xfrm>
          <a:off x="4608473" y="1142216"/>
          <a:ext cx="4053746" cy="4601760"/>
        </p:xfrm>
        <a:graphic>
          <a:graphicData uri="http://schemas.openxmlformats.org/drawingml/2006/table">
            <a:tbl>
              <a:tblPr firstRow="1" bandRow="1">
                <a:tableStyleId>{B301B821-A1FF-4177-AEE7-76D212191A09}</a:tableStyleId>
              </a:tblPr>
              <a:tblGrid>
                <a:gridCol w="4053746"/>
              </a:tblGrid>
              <a:tr h="24297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ko-KR" sz="1600" b="1" noProof="0" dirty="0" smtClean="0">
                          <a:solidFill>
                            <a:schemeClr val="tx1"/>
                          </a:solidFill>
                          <a:ea typeface="Gulim" pitchFamily="34" charset="-127"/>
                        </a:rPr>
                        <a:t>Seoul</a:t>
                      </a:r>
                      <a:r>
                        <a:rPr lang="en-US" altLang="ko-KR" sz="1600" b="1" baseline="0" noProof="0" dirty="0" smtClean="0">
                          <a:solidFill>
                            <a:schemeClr val="tx1"/>
                          </a:solidFill>
                          <a:ea typeface="Gulim" pitchFamily="34" charset="-127"/>
                        </a:rPr>
                        <a:t> Subway </a:t>
                      </a:r>
                      <a:r>
                        <a:rPr lang="en-US" altLang="ko-KR" sz="1600" b="1" noProof="0" dirty="0" smtClean="0">
                          <a:solidFill>
                            <a:schemeClr val="tx1"/>
                          </a:solidFill>
                          <a:ea typeface="Gulim" pitchFamily="34" charset="-127"/>
                        </a:rPr>
                        <a:t>to </a:t>
                      </a:r>
                      <a:r>
                        <a:rPr lang="en-US" altLang="ko-KR" sz="1600" b="1" noProof="0" dirty="0" err="1" smtClean="0">
                          <a:solidFill>
                            <a:schemeClr val="tx1"/>
                          </a:solidFill>
                          <a:ea typeface="Gulim" pitchFamily="34" charset="-127"/>
                        </a:rPr>
                        <a:t>EverLand</a:t>
                      </a:r>
                      <a:r>
                        <a:rPr lang="en-US" altLang="ko-KR" sz="1600" b="1" noProof="0" dirty="0" smtClean="0">
                          <a:solidFill>
                            <a:schemeClr val="tx1"/>
                          </a:solidFill>
                          <a:ea typeface="Gulim" pitchFamily="34" charset="-127"/>
                        </a:rPr>
                        <a:t>, the world’s seventh largest amusement park</a:t>
                      </a:r>
                    </a:p>
                  </a:txBody>
                  <a:tcPr marT="54000" marB="54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noFill/>
                  </a:tcPr>
                </a:tc>
              </a:tr>
              <a:tr h="24297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600" b="1" noProof="0" dirty="0" smtClean="0">
                          <a:solidFill>
                            <a:schemeClr val="tx1"/>
                          </a:solidFill>
                        </a:rPr>
                        <a:t>Revenue service</a:t>
                      </a:r>
                      <a:r>
                        <a:rPr lang="en-CA" sz="1600" b="1" baseline="0" noProof="0" dirty="0" smtClean="0">
                          <a:solidFill>
                            <a:schemeClr val="tx1"/>
                          </a:solidFill>
                        </a:rPr>
                        <a:t> began in</a:t>
                      </a:r>
                      <a:r>
                        <a:rPr lang="en-CA" sz="1600" b="1" noProof="0" dirty="0" smtClean="0">
                          <a:solidFill>
                            <a:schemeClr val="tx1"/>
                          </a:solidFill>
                        </a:rPr>
                        <a:t> 2013</a:t>
                      </a:r>
                    </a:p>
                  </a:txBody>
                  <a:tcPr marT="54000" marB="54000">
                    <a:lnL w="12700" cap="flat" cmpd="sng" algn="ctr">
                      <a:noFill/>
                      <a:prstDash val="solid"/>
                      <a:round/>
                      <a:headEnd type="none" w="med" len="med"/>
                      <a:tailEnd type="none" w="med" len="med"/>
                    </a:lnL>
                    <a:lnR w="12700" cap="flat" cmpd="sng" algn="ctr">
                      <a:noFill/>
                      <a:prstDash val="solid"/>
                      <a:round/>
                      <a:headEnd type="none" w="med" len="med"/>
                      <a:tailEnd type="none" w="med" len="med"/>
                    </a:lnR>
                    <a:noFill/>
                  </a:tcPr>
                </a:tc>
              </a:tr>
              <a:tr h="242971">
                <a:tc>
                  <a:txBody>
                    <a:bodyPr/>
                    <a:lstStyle/>
                    <a:p>
                      <a:pPr defTabSz="1300163">
                        <a:spcBef>
                          <a:spcPts val="600"/>
                        </a:spcBef>
                        <a:tabLst>
                          <a:tab pos="119063" algn="l"/>
                        </a:tabLst>
                      </a:pPr>
                      <a:r>
                        <a:rPr lang="en-US" altLang="ko-KR" sz="1600" b="1" dirty="0" smtClean="0">
                          <a:ea typeface="Gulim" pitchFamily="34" charset="-127"/>
                        </a:rPr>
                        <a:t>18.5 km double-track alignment</a:t>
                      </a:r>
                    </a:p>
                  </a:txBody>
                  <a:tcPr marT="54000" marB="54000">
                    <a:lnL w="12700" cap="flat" cmpd="sng" algn="ctr">
                      <a:noFill/>
                      <a:prstDash val="solid"/>
                      <a:round/>
                      <a:headEnd type="none" w="med" len="med"/>
                      <a:tailEnd type="none" w="med" len="med"/>
                    </a:lnL>
                    <a:lnR w="12700" cap="flat" cmpd="sng" algn="ctr">
                      <a:noFill/>
                      <a:prstDash val="solid"/>
                      <a:round/>
                      <a:headEnd type="none" w="med" len="med"/>
                      <a:tailEnd type="none" w="med" len="med"/>
                    </a:lnR>
                    <a:noFill/>
                  </a:tcPr>
                </a:tc>
              </a:tr>
              <a:tr h="24297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altLang="ko-KR" sz="1600" b="1" noProof="0" dirty="0" smtClean="0">
                          <a:solidFill>
                            <a:schemeClr val="tx1"/>
                          </a:solidFill>
                          <a:ea typeface="Gulim" pitchFamily="34" charset="-127"/>
                        </a:rPr>
                        <a:t>15 stations</a:t>
                      </a:r>
                    </a:p>
                  </a:txBody>
                  <a:tcPr marT="54000" marB="54000">
                    <a:lnL w="12700" cap="flat" cmpd="sng" algn="ctr">
                      <a:noFill/>
                      <a:prstDash val="solid"/>
                      <a:round/>
                      <a:headEnd type="none" w="med" len="med"/>
                      <a:tailEnd type="none" w="med" len="med"/>
                    </a:lnL>
                    <a:lnR w="12700" cap="flat" cmpd="sng" algn="ctr">
                      <a:noFill/>
                      <a:prstDash val="solid"/>
                      <a:round/>
                      <a:headEnd type="none" w="med" len="med"/>
                      <a:tailEnd type="none" w="med" len="med"/>
                    </a:lnR>
                    <a:noFill/>
                  </a:tcPr>
                </a:tc>
              </a:tr>
              <a:tr h="24297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ko-KR" sz="1600" b="1" noProof="0" dirty="0" smtClean="0">
                          <a:solidFill>
                            <a:schemeClr val="tx1"/>
                          </a:solidFill>
                          <a:ea typeface="Gulim" pitchFamily="34" charset="-127"/>
                        </a:rPr>
                        <a:t>30 vehicles</a:t>
                      </a:r>
                    </a:p>
                  </a:txBody>
                  <a:tcPr marT="54000" marB="54000">
                    <a:lnL w="12700" cap="flat" cmpd="sng" algn="ctr">
                      <a:noFill/>
                      <a:prstDash val="solid"/>
                      <a:round/>
                      <a:headEnd type="none" w="med" len="med"/>
                      <a:tailEnd type="none" w="med" len="med"/>
                    </a:lnL>
                    <a:lnR w="12700" cap="flat" cmpd="sng" algn="ctr">
                      <a:noFill/>
                      <a:prstDash val="solid"/>
                      <a:round/>
                      <a:headEnd type="none" w="med" len="med"/>
                      <a:tailEnd type="none" w="med" len="med"/>
                    </a:lnR>
                    <a:noFill/>
                  </a:tcPr>
                </a:tc>
              </a:tr>
              <a:tr h="24656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altLang="ko-KR" sz="1600" b="1" noProof="0" dirty="0" smtClean="0">
                          <a:solidFill>
                            <a:schemeClr val="tx1"/>
                          </a:solidFill>
                          <a:ea typeface="Gulim" pitchFamily="34" charset="-127"/>
                        </a:rPr>
                        <a:t>Designed to carry 9,257 </a:t>
                      </a:r>
                      <a:r>
                        <a:rPr lang="en-CA" altLang="ko-KR" sz="1600" b="1" noProof="0" dirty="0" err="1" smtClean="0">
                          <a:solidFill>
                            <a:schemeClr val="tx1"/>
                          </a:solidFill>
                          <a:ea typeface="Gulim" pitchFamily="34" charset="-127"/>
                        </a:rPr>
                        <a:t>pphpd</a:t>
                      </a:r>
                      <a:endParaRPr lang="en-CA" altLang="ko-KR" sz="1600" b="1" baseline="30000" noProof="0" dirty="0" smtClean="0">
                        <a:solidFill>
                          <a:schemeClr val="tx1"/>
                        </a:solidFill>
                        <a:ea typeface="Gulim" pitchFamily="34" charset="-127"/>
                      </a:endParaRPr>
                    </a:p>
                  </a:txBody>
                  <a:tcPr marT="54000" marB="54000">
                    <a:lnL w="12700" cap="flat" cmpd="sng" algn="ctr">
                      <a:noFill/>
                      <a:prstDash val="solid"/>
                      <a:round/>
                      <a:headEnd type="none" w="med" len="med"/>
                      <a:tailEnd type="none" w="med" len="med"/>
                    </a:lnL>
                    <a:lnR w="12700" cap="flat" cmpd="sng" algn="ctr">
                      <a:noFill/>
                      <a:prstDash val="solid"/>
                      <a:round/>
                      <a:headEnd type="none" w="med" len="med"/>
                      <a:tailEnd type="none" w="med" len="med"/>
                    </a:lnR>
                    <a:noFill/>
                  </a:tcPr>
                </a:tc>
              </a:tr>
              <a:tr h="24297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altLang="ko-KR" sz="1600" b="1" noProof="0" dirty="0" smtClean="0">
                          <a:solidFill>
                            <a:schemeClr val="tx1"/>
                          </a:solidFill>
                          <a:ea typeface="Gulim" pitchFamily="34" charset="-127"/>
                        </a:rPr>
                        <a:t>4.5% maximum grade</a:t>
                      </a:r>
                    </a:p>
                  </a:txBody>
                  <a:tcPr marT="54000" marB="54000">
                    <a:lnL w="12700" cap="flat" cmpd="sng" algn="ctr">
                      <a:noFill/>
                      <a:prstDash val="solid"/>
                      <a:round/>
                      <a:headEnd type="none" w="med" len="med"/>
                      <a:tailEnd type="none" w="med" len="med"/>
                    </a:lnL>
                    <a:lnR w="12700" cap="flat" cmpd="sng" algn="ctr">
                      <a:noFill/>
                      <a:prstDash val="solid"/>
                      <a:round/>
                      <a:headEnd type="none" w="med" len="med"/>
                      <a:tailEnd type="none" w="med" len="med"/>
                    </a:lnR>
                    <a:noFill/>
                  </a:tcPr>
                </a:tc>
              </a:tr>
              <a:tr h="24297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altLang="ko-KR" sz="1600" b="1" noProof="0" dirty="0" smtClean="0">
                          <a:solidFill>
                            <a:schemeClr val="tx1"/>
                          </a:solidFill>
                          <a:ea typeface="Gulim" pitchFamily="34" charset="-127"/>
                        </a:rPr>
                        <a:t>Third rail power distribution</a:t>
                      </a:r>
                    </a:p>
                  </a:txBody>
                  <a:tcPr marT="54000" marB="54000">
                    <a:lnL w="12700" cap="flat" cmpd="sng" algn="ctr">
                      <a:noFill/>
                      <a:prstDash val="solid"/>
                      <a:round/>
                      <a:headEnd type="none" w="med" len="med"/>
                      <a:tailEnd type="none" w="med" len="med"/>
                    </a:lnL>
                    <a:lnR w="12700" cap="flat" cmpd="sng" algn="ctr">
                      <a:noFill/>
                      <a:prstDash val="solid"/>
                      <a:round/>
                      <a:headEnd type="none" w="med" len="med"/>
                      <a:tailEnd type="none" w="med" len="med"/>
                    </a:lnR>
                    <a:noFill/>
                  </a:tcPr>
                </a:tc>
              </a:tr>
              <a:tr h="24297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altLang="ko-KR" sz="1600" b="1" noProof="0" dirty="0" smtClean="0">
                          <a:solidFill>
                            <a:schemeClr val="tx1"/>
                          </a:solidFill>
                          <a:ea typeface="Gulim" pitchFamily="34" charset="-127"/>
                        </a:rPr>
                        <a:t>Funded through Public-Private Partnership</a:t>
                      </a:r>
                    </a:p>
                  </a:txBody>
                  <a:tcPr marT="54000" marB="54000">
                    <a:lnL w="12700" cap="flat" cmpd="sng" algn="ctr">
                      <a:noFill/>
                      <a:prstDash val="solid"/>
                      <a:round/>
                      <a:headEnd type="none" w="med" len="med"/>
                      <a:tailEnd type="none" w="med" len="med"/>
                    </a:lnL>
                    <a:lnR w="12700" cap="flat" cmpd="sng" algn="ctr">
                      <a:noFill/>
                      <a:prstDash val="solid"/>
                      <a:round/>
                      <a:headEnd type="none" w="med" len="med"/>
                      <a:tailEnd type="none" w="med" len="med"/>
                    </a:lnR>
                    <a:noFill/>
                  </a:tcPr>
                </a:tc>
              </a:tr>
              <a:tr h="24297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altLang="ko-KR" sz="1600" b="1" i="1" noProof="0" dirty="0" smtClean="0">
                          <a:solidFill>
                            <a:schemeClr val="tx1"/>
                          </a:solidFill>
                          <a:ea typeface="Gulim" pitchFamily="34" charset="-127"/>
                        </a:rPr>
                        <a:t>CITYFLO</a:t>
                      </a:r>
                      <a:r>
                        <a:rPr lang="en-CA" altLang="ko-KR" sz="1600" b="1" noProof="0" dirty="0" smtClean="0">
                          <a:solidFill>
                            <a:schemeClr val="tx1"/>
                          </a:solidFill>
                          <a:ea typeface="Gulim" pitchFamily="34" charset="-127"/>
                        </a:rPr>
                        <a:t> 650 automatic train control</a:t>
                      </a:r>
                    </a:p>
                  </a:txBody>
                  <a:tcPr marT="54000" marB="54000">
                    <a:lnL w="12700" cap="flat" cmpd="sng" algn="ctr">
                      <a:noFill/>
                      <a:prstDash val="solid"/>
                      <a:round/>
                      <a:headEnd type="none" w="med" len="med"/>
                      <a:tailEnd type="none" w="med" len="med"/>
                    </a:lnL>
                    <a:lnR w="12700" cap="flat" cmpd="sng" algn="ctr">
                      <a:noFill/>
                      <a:prstDash val="solid"/>
                      <a:round/>
                      <a:headEnd type="none" w="med" len="med"/>
                      <a:tailEnd type="none" w="med" len="med"/>
                    </a:lnR>
                    <a:noFill/>
                  </a:tcPr>
                </a:tc>
              </a:tr>
              <a:tr h="57975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600" b="1" noProof="0" dirty="0" smtClean="0">
                          <a:solidFill>
                            <a:schemeClr val="tx1"/>
                          </a:solidFill>
                        </a:rPr>
                        <a:t>Bombardier</a:t>
                      </a:r>
                      <a:r>
                        <a:rPr lang="en-CA" sz="1600" b="1" baseline="0" noProof="0" dirty="0" smtClean="0">
                          <a:solidFill>
                            <a:schemeClr val="tx1"/>
                          </a:solidFill>
                        </a:rPr>
                        <a:t> will provide operations and </a:t>
                      </a:r>
                      <a:r>
                        <a:rPr lang="en-CA" sz="1600" b="1" noProof="0" dirty="0" smtClean="0">
                          <a:solidFill>
                            <a:schemeClr val="tx1"/>
                          </a:solidFill>
                        </a:rPr>
                        <a:t>maintenance services</a:t>
                      </a:r>
                      <a:endParaRPr lang="en-CA" sz="1600" b="1" baseline="0" noProof="0" dirty="0" smtClean="0">
                        <a:solidFill>
                          <a:schemeClr val="tx1"/>
                        </a:solidFill>
                      </a:endParaRPr>
                    </a:p>
                  </a:txBody>
                  <a:tcPr marT="54000" marB="54000">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noFill/>
                  </a:tcPr>
                </a:tc>
              </a:tr>
            </a:tbl>
          </a:graphicData>
        </a:graphic>
      </p:graphicFrame>
      <p:sp>
        <p:nvSpPr>
          <p:cNvPr id="16" name="Rounded Rectangle 15"/>
          <p:cNvSpPr/>
          <p:nvPr/>
        </p:nvSpPr>
        <p:spPr>
          <a:xfrm>
            <a:off x="363538" y="1057373"/>
            <a:ext cx="3992152" cy="3279058"/>
          </a:xfrm>
          <a:prstGeom prst="roundRect">
            <a:avLst>
              <a:gd name="adj" fmla="val 8871"/>
            </a:avLst>
          </a:prstGeom>
          <a:blipFill dpi="0" rotWithShape="1">
            <a:blip r:embed="rId2" cstate="print"/>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719" name="Rectangle 4"/>
          <p:cNvSpPr>
            <a:spLocks noGrp="1" noChangeArrowheads="1"/>
          </p:cNvSpPr>
          <p:nvPr>
            <p:ph type="title"/>
          </p:nvPr>
        </p:nvSpPr>
        <p:spPr/>
        <p:txBody>
          <a:bodyPr/>
          <a:lstStyle/>
          <a:p>
            <a:r>
              <a:rPr lang="en-CA" altLang="ko-KR" dirty="0" err="1" smtClean="0">
                <a:ea typeface="Gulim" pitchFamily="34" charset="-127"/>
              </a:rPr>
              <a:t>Yongin</a:t>
            </a:r>
            <a:r>
              <a:rPr lang="en-CA" altLang="ko-KR" dirty="0" smtClean="0">
                <a:ea typeface="Gulim" pitchFamily="34" charset="-127"/>
              </a:rPr>
              <a:t>, South Korea</a:t>
            </a:r>
            <a:br>
              <a:rPr lang="en-CA" altLang="ko-KR" dirty="0" smtClean="0">
                <a:ea typeface="Gulim" pitchFamily="34" charset="-127"/>
              </a:rPr>
            </a:br>
            <a:r>
              <a:rPr lang="en-CA" altLang="ko-KR" sz="1600" dirty="0" smtClean="0">
                <a:solidFill>
                  <a:schemeClr val="accent1"/>
                </a:solidFill>
                <a:latin typeface="Arial" pitchFamily="34" charset="0"/>
                <a:ea typeface="Gulim" pitchFamily="34" charset="-127"/>
                <a:cs typeface="Arial" pitchFamily="34" charset="0"/>
              </a:rPr>
              <a:t>INNOVIA METRO 200 SYSTEM</a:t>
            </a:r>
            <a:endParaRPr lang="en-CA" sz="1600" dirty="0" smtClean="0">
              <a:solidFill>
                <a:schemeClr val="accent1"/>
              </a:solidFill>
              <a:latin typeface="Arial" pitchFamily="34" charset="0"/>
              <a:ea typeface="Gulim" pitchFamily="34" charset="-127"/>
              <a:cs typeface="Arial" pitchFamily="34" charset="0"/>
            </a:endParaRPr>
          </a:p>
        </p:txBody>
      </p:sp>
      <p:sp>
        <p:nvSpPr>
          <p:cNvPr id="3" name="Textplatzhalter 2"/>
          <p:cNvSpPr>
            <a:spLocks noGrp="1"/>
          </p:cNvSpPr>
          <p:nvPr>
            <p:ph type="body" sz="quarter" idx="16"/>
          </p:nvPr>
        </p:nvSpPr>
        <p:spPr/>
        <p:txBody>
          <a:bodyPr/>
          <a:lstStyle/>
          <a:p>
            <a:endParaRPr lang="en-GB" i="1" dirty="0" smtClean="0"/>
          </a:p>
          <a:p>
            <a:r>
              <a:rPr lang="en-GB" i="1" dirty="0" smtClean="0"/>
              <a:t>INNOVIA</a:t>
            </a:r>
            <a:r>
              <a:rPr lang="en-GB" dirty="0" smtClean="0"/>
              <a:t> </a:t>
            </a:r>
            <a:r>
              <a:rPr lang="en-GB" dirty="0"/>
              <a:t>and </a:t>
            </a:r>
            <a:r>
              <a:rPr lang="en-GB" i="1" dirty="0"/>
              <a:t>CITYFLO </a:t>
            </a:r>
            <a:r>
              <a:rPr lang="en-GB" dirty="0"/>
              <a:t>are trademarks of Bombardier Inc. or its subsidiaries.</a:t>
            </a:r>
            <a:endParaRPr lang="en-US" dirty="0"/>
          </a:p>
          <a:p>
            <a:endParaRPr lang="en-CA" dirty="0"/>
          </a:p>
        </p:txBody>
      </p:sp>
      <p:sp>
        <p:nvSpPr>
          <p:cNvPr id="10" name="Text Box 12"/>
          <p:cNvSpPr txBox="1">
            <a:spLocks noChangeArrowheads="1"/>
          </p:cNvSpPr>
          <p:nvPr/>
        </p:nvSpPr>
        <p:spPr bwMode="auto">
          <a:xfrm>
            <a:off x="353706" y="4440238"/>
            <a:ext cx="1966707" cy="153888"/>
          </a:xfrm>
          <a:prstGeom prst="rect">
            <a:avLst/>
          </a:prstGeom>
          <a:noFill/>
          <a:ln w="12700" algn="ctr">
            <a:noFill/>
            <a:miter lim="800000"/>
            <a:headEnd/>
            <a:tailEnd/>
          </a:ln>
        </p:spPr>
        <p:txBody>
          <a:bodyPr wrap="square" lIns="0" tIns="0" rIns="0" bIns="0">
            <a:spAutoFit/>
          </a:bodyPr>
          <a:lstStyle/>
          <a:p>
            <a:pPr indent="-273050" defTabSz="1300163" eaLnBrk="0" hangingPunct="0">
              <a:spcBef>
                <a:spcPts val="0"/>
              </a:spcBef>
              <a:buClr>
                <a:schemeClr val="accent2"/>
              </a:buClr>
              <a:buFont typeface="Wingdings" pitchFamily="2" charset="2"/>
              <a:buNone/>
              <a:defRPr/>
            </a:pPr>
            <a:r>
              <a:rPr lang="en-CA" sz="1000" dirty="0" smtClean="0">
                <a:solidFill>
                  <a:schemeClr val="accent1"/>
                </a:solidFill>
                <a:latin typeface="Arial" charset="0"/>
                <a:cs typeface="Arial" charset="0"/>
              </a:rPr>
              <a:t>System alignment map:</a:t>
            </a:r>
            <a:endParaRPr lang="en-CA" sz="1000" dirty="0">
              <a:solidFill>
                <a:schemeClr val="accent1"/>
              </a:solidFill>
              <a:latin typeface="Arial" charset="0"/>
              <a:cs typeface="Arial" charset="0"/>
            </a:endParaRPr>
          </a:p>
        </p:txBody>
      </p:sp>
      <p:pic>
        <p:nvPicPr>
          <p:cNvPr id="11" name="Picture 10" descr="Yongin Map 2012 powerpoint.png"/>
          <p:cNvPicPr>
            <a:picLocks noChangeAspect="1"/>
          </p:cNvPicPr>
          <p:nvPr/>
        </p:nvPicPr>
        <p:blipFill>
          <a:blip r:embed="rId3" cstate="print"/>
          <a:stretch>
            <a:fillRect/>
          </a:stretch>
        </p:blipFill>
        <p:spPr>
          <a:xfrm>
            <a:off x="1013483" y="4495162"/>
            <a:ext cx="2538989" cy="1508763"/>
          </a:xfrm>
          <a:prstGeom prst="rect">
            <a:avLst/>
          </a:prstGeom>
        </p:spPr>
      </p:pic>
    </p:spTree>
    <p:extLst>
      <p:ext uri="{BB962C8B-B14F-4D97-AF65-F5344CB8AC3E}">
        <p14:creationId xmlns:p14="http://schemas.microsoft.com/office/powerpoint/2010/main" val="2266221844"/>
      </p:ext>
    </p:extLst>
  </p:cSld>
  <p:clrMapOvr>
    <a:masterClrMapping/>
  </p:clrMapOvr>
  <mc:AlternateContent xmlns:mc="http://schemas.openxmlformats.org/markup-compatibility/2006" xmlns:p14="http://schemas.microsoft.com/office/powerpoint/2010/main">
    <mc:Choice Requires="p14">
      <p:transition spd="med" p14:dur="700" advClick="0" advTm="4000">
        <p:fade/>
      </p:transition>
    </mc:Choice>
    <mc:Fallback xmlns="">
      <p:transition spd="med" advClick="0" advTm="4000">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sz="3200" dirty="0" smtClean="0"/>
              <a:t>Facteurs clés de succès et défis  </a:t>
            </a:r>
            <a:r>
              <a:rPr lang="fr-CA" dirty="0" smtClean="0"/>
              <a:t/>
            </a:r>
            <a:br>
              <a:rPr lang="fr-CA" dirty="0" smtClean="0"/>
            </a:br>
            <a:r>
              <a:rPr lang="fr-CA" dirty="0" smtClean="0"/>
              <a:t> </a:t>
            </a:r>
            <a:endParaRPr lang="en-US" dirty="0"/>
          </a:p>
        </p:txBody>
      </p:sp>
      <p:sp>
        <p:nvSpPr>
          <p:cNvPr id="3" name="Slide Number Placeholder 2"/>
          <p:cNvSpPr>
            <a:spLocks noGrp="1"/>
          </p:cNvSpPr>
          <p:nvPr>
            <p:ph type="sldNum" sz="quarter" idx="15"/>
          </p:nvPr>
        </p:nvSpPr>
        <p:spPr/>
        <p:txBody>
          <a:bodyPr/>
          <a:lstStyle/>
          <a:p>
            <a:fld id="{CCEA77D5-0B01-41C0-8AB2-471B057BD053}" type="slidenum">
              <a:rPr lang="fr-CA" smtClean="0"/>
              <a:pPr/>
              <a:t>18</a:t>
            </a:fld>
            <a:endParaRPr lang="fr-CA"/>
          </a:p>
        </p:txBody>
      </p:sp>
      <p:sp>
        <p:nvSpPr>
          <p:cNvPr id="4" name="Text Placeholder 3"/>
          <p:cNvSpPr>
            <a:spLocks noGrp="1"/>
          </p:cNvSpPr>
          <p:nvPr>
            <p:ph type="body" sz="quarter" idx="16"/>
          </p:nvPr>
        </p:nvSpPr>
        <p:spPr/>
        <p:txBody>
          <a:bodyPr/>
          <a:lstStyle/>
          <a:p>
            <a:endParaRPr lang="en-US"/>
          </a:p>
        </p:txBody>
      </p:sp>
      <p:sp>
        <p:nvSpPr>
          <p:cNvPr id="5" name="Content Placeholder 4"/>
          <p:cNvSpPr>
            <a:spLocks noGrp="1"/>
          </p:cNvSpPr>
          <p:nvPr>
            <p:ph sz="quarter" idx="17"/>
          </p:nvPr>
        </p:nvSpPr>
        <p:spPr>
          <a:xfrm>
            <a:off x="376486" y="1447800"/>
            <a:ext cx="8386514" cy="4501480"/>
          </a:xfrm>
        </p:spPr>
        <p:txBody>
          <a:bodyPr/>
          <a:lstStyle/>
          <a:p>
            <a:pPr marL="285750" indent="-285750">
              <a:buFont typeface="Arial" panose="020B0604020202020204" pitchFamily="34" charset="0"/>
              <a:buChar char="•"/>
            </a:pPr>
            <a:r>
              <a:rPr lang="fr-CA" sz="2800" dirty="0" smtClean="0"/>
              <a:t>Marché sophistiqué et complexe, où les parties prenantes sont inter-reliés </a:t>
            </a:r>
          </a:p>
          <a:p>
            <a:pPr marL="285750" indent="-285750">
              <a:buFont typeface="Arial" panose="020B0604020202020204" pitchFamily="34" charset="0"/>
              <a:buChar char="•"/>
            </a:pPr>
            <a:r>
              <a:rPr lang="fr-CA" sz="2800" dirty="0" smtClean="0"/>
              <a:t>Défis liés aux autorités gouvernementales </a:t>
            </a:r>
          </a:p>
          <a:p>
            <a:pPr marL="285750" indent="-285750">
              <a:buFont typeface="Arial" panose="020B0604020202020204" pitchFamily="34" charset="0"/>
              <a:buChar char="•"/>
            </a:pPr>
            <a:r>
              <a:rPr lang="fr-FR" sz="2800" dirty="0" smtClean="0"/>
              <a:t>Cadre </a:t>
            </a:r>
            <a:r>
              <a:rPr lang="fr-FR" sz="2800" dirty="0"/>
              <a:t>– Entente de libre-échange</a:t>
            </a:r>
          </a:p>
          <a:p>
            <a:pPr marL="285750" indent="-285750">
              <a:buFont typeface="Arial" panose="020B0604020202020204" pitchFamily="34" charset="0"/>
              <a:buChar char="•"/>
            </a:pPr>
            <a:r>
              <a:rPr lang="fr-FR" sz="2800" dirty="0"/>
              <a:t>Partenaires locaux – racines </a:t>
            </a:r>
            <a:r>
              <a:rPr lang="fr-FR" sz="2800" dirty="0" smtClean="0"/>
              <a:t>locales</a:t>
            </a:r>
          </a:p>
          <a:p>
            <a:pPr marL="285750" indent="-285750">
              <a:buFont typeface="Arial" panose="020B0604020202020204" pitchFamily="34" charset="0"/>
              <a:buChar char="•"/>
            </a:pPr>
            <a:r>
              <a:rPr lang="fr-FR" sz="2800" dirty="0"/>
              <a:t>Innovation technologique pour faire face à la concurrence </a:t>
            </a:r>
            <a:r>
              <a:rPr lang="fr-FR" sz="2800" dirty="0" smtClean="0"/>
              <a:t>locale</a:t>
            </a:r>
            <a:endParaRPr lang="fr-FR" sz="2800" dirty="0"/>
          </a:p>
          <a:p>
            <a:pPr marL="285750" indent="-285750">
              <a:buFont typeface="Arial" panose="020B0604020202020204" pitchFamily="34" charset="0"/>
              <a:buChar char="•"/>
            </a:pPr>
            <a:r>
              <a:rPr lang="fr-CA" sz="2800" dirty="0" smtClean="0"/>
              <a:t>Opportunités de partenariats dans les pays tiers</a:t>
            </a:r>
          </a:p>
          <a:p>
            <a:endParaRPr lang="fr-CA" dirty="0" smtClean="0"/>
          </a:p>
        </p:txBody>
      </p:sp>
    </p:spTree>
    <p:extLst>
      <p:ext uri="{BB962C8B-B14F-4D97-AF65-F5344CB8AC3E}">
        <p14:creationId xmlns:p14="http://schemas.microsoft.com/office/powerpoint/2010/main" val="16006368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90344"/>
            <a:ext cx="9144000" cy="2877312"/>
          </a:xfrm>
          <a:prstGeom prst="rect">
            <a:avLst/>
          </a:prstGeom>
        </p:spPr>
      </p:pic>
    </p:spTree>
    <p:extLst>
      <p:ext uri="{BB962C8B-B14F-4D97-AF65-F5344CB8AC3E}">
        <p14:creationId xmlns:p14="http://schemas.microsoft.com/office/powerpoint/2010/main" val="26446481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89A93721-A7E3-4E3B-BEAA-F100E0D8E961}" type="slidenum">
              <a:rPr lang="en-CA" noProof="0" smtClean="0"/>
              <a:pPr/>
              <a:t>2</a:t>
            </a:fld>
            <a:endParaRPr lang="en-CA" noProof="0"/>
          </a:p>
        </p:txBody>
      </p:sp>
      <p:pic>
        <p:nvPicPr>
          <p:cNvPr id="8" name="Imag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14000" y="6094800"/>
            <a:ext cx="2385751" cy="752400"/>
          </a:xfrm>
          <a:prstGeom prst="rect">
            <a:avLst/>
          </a:prstGeom>
        </p:spPr>
      </p:pic>
      <p:sp>
        <p:nvSpPr>
          <p:cNvPr id="9" name="Title 1"/>
          <p:cNvSpPr>
            <a:spLocks noGrp="1"/>
          </p:cNvSpPr>
          <p:nvPr>
            <p:ph type="title"/>
          </p:nvPr>
        </p:nvSpPr>
        <p:spPr>
          <a:xfrm>
            <a:off x="457200" y="436710"/>
            <a:ext cx="8219256" cy="418058"/>
          </a:xfrm>
        </p:spPr>
        <p:txBody>
          <a:bodyPr/>
          <a:lstStyle/>
          <a:p>
            <a:r>
              <a:rPr lang="en-US" sz="2000" cap="none" dirty="0" err="1" smtClean="0"/>
              <a:t>Profil</a:t>
            </a:r>
            <a:endParaRPr lang="en-US" sz="2000" dirty="0"/>
          </a:p>
        </p:txBody>
      </p:sp>
      <p:sp>
        <p:nvSpPr>
          <p:cNvPr id="10" name="Rounded Rectangle 23"/>
          <p:cNvSpPr/>
          <p:nvPr/>
        </p:nvSpPr>
        <p:spPr>
          <a:xfrm>
            <a:off x="609600" y="1555365"/>
            <a:ext cx="4876800" cy="3854835"/>
          </a:xfrm>
          <a:prstGeom prst="roundRect">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solidFill>
                <a:prstClr val="black"/>
              </a:solidFill>
            </a:endParaRPr>
          </a:p>
        </p:txBody>
      </p:sp>
      <p:sp>
        <p:nvSpPr>
          <p:cNvPr id="11" name="Rectangle à coins arrondis 6"/>
          <p:cNvSpPr/>
          <p:nvPr/>
        </p:nvSpPr>
        <p:spPr>
          <a:xfrm>
            <a:off x="845914" y="1287735"/>
            <a:ext cx="4152564" cy="535260"/>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sz="1400" b="1" dirty="0" smtClean="0">
                <a:solidFill>
                  <a:prstClr val="white"/>
                </a:solidFill>
              </a:rPr>
              <a:t>Bombardier Inc. </a:t>
            </a:r>
            <a:endParaRPr lang="en-US" sz="1400" b="1" dirty="0">
              <a:solidFill>
                <a:prstClr val="white"/>
              </a:solidFill>
            </a:endParaRPr>
          </a:p>
          <a:p>
            <a:endParaRPr lang="en-US" sz="1400" b="1" dirty="0" smtClean="0">
              <a:solidFill>
                <a:prstClr val="white"/>
              </a:solidFill>
            </a:endParaRPr>
          </a:p>
          <a:p>
            <a:endParaRPr lang="en-US" sz="1400" b="1" dirty="0">
              <a:solidFill>
                <a:prstClr val="white"/>
              </a:solidFill>
            </a:endParaRPr>
          </a:p>
        </p:txBody>
      </p:sp>
      <p:sp>
        <p:nvSpPr>
          <p:cNvPr id="12" name="Rectangle 11"/>
          <p:cNvSpPr/>
          <p:nvPr>
            <p:custDataLst>
              <p:tags r:id="rId1"/>
            </p:custDataLst>
          </p:nvPr>
        </p:nvSpPr>
        <p:spPr bwMode="auto">
          <a:xfrm>
            <a:off x="617314" y="1916321"/>
            <a:ext cx="4932087" cy="1848844"/>
          </a:xfrm>
          <a:prstGeom prst="rect">
            <a:avLst/>
          </a:prstGeom>
          <a:noFill/>
          <a:ln w="9525" cap="flat" cmpd="sng" algn="ctr">
            <a:noFill/>
            <a:prstDash val="solid"/>
            <a:round/>
            <a:headEnd type="none" w="med" len="med"/>
            <a:tailEnd type="none" w="med" len="med"/>
          </a:ln>
          <a:effectLst/>
        </p:spPr>
        <p:txBody>
          <a:bodyPr vert="horz" wrap="square" lIns="91360" tIns="45680" rIns="91360" bIns="45680" numCol="1" rtlCol="0" anchor="t" anchorCtr="0" compatLnSpc="1">
            <a:prstTxWarp prst="textNoShape">
              <a:avLst/>
            </a:prstTxWarp>
          </a:bodyPr>
          <a:lstStyle/>
          <a:p>
            <a:pPr marL="285750" indent="-285750">
              <a:spcBef>
                <a:spcPts val="300"/>
              </a:spcBef>
              <a:buClr>
                <a:srgbClr val="808D97"/>
              </a:buClr>
              <a:buSzPct val="100000"/>
              <a:buFont typeface="Wingdings" pitchFamily="2" charset="2"/>
              <a:buChar char="§"/>
              <a:defRPr/>
            </a:pPr>
            <a:r>
              <a:rPr lang="en-US" sz="1400" kern="0" dirty="0" err="1" smtClean="0"/>
              <a:t>Revenus</a:t>
            </a:r>
            <a:r>
              <a:rPr lang="en-US" sz="1400" kern="0" dirty="0" smtClean="0"/>
              <a:t> : 18,2 milliards $ </a:t>
            </a:r>
          </a:p>
          <a:p>
            <a:pPr marL="285750" indent="-285750">
              <a:spcBef>
                <a:spcPts val="300"/>
              </a:spcBef>
              <a:buClr>
                <a:srgbClr val="808D97"/>
              </a:buClr>
              <a:buSzPct val="100000"/>
              <a:buFont typeface="Wingdings" pitchFamily="2" charset="2"/>
              <a:buChar char="§"/>
              <a:defRPr/>
            </a:pPr>
            <a:r>
              <a:rPr lang="en-US" sz="1400" kern="0" dirty="0" smtClean="0"/>
              <a:t>Carnet de </a:t>
            </a:r>
            <a:r>
              <a:rPr lang="en-US" sz="1400" kern="0" dirty="0" err="1" smtClean="0"/>
              <a:t>commandes</a:t>
            </a:r>
            <a:r>
              <a:rPr lang="en-US" sz="1400" kern="0" dirty="0" smtClean="0"/>
              <a:t> : 69,7 milliards $</a:t>
            </a:r>
          </a:p>
          <a:p>
            <a:pPr marL="285750" indent="-285750">
              <a:spcBef>
                <a:spcPts val="300"/>
              </a:spcBef>
              <a:buClr>
                <a:srgbClr val="808D97"/>
              </a:buClr>
              <a:buSzPct val="100000"/>
              <a:buFont typeface="Wingdings" pitchFamily="2" charset="2"/>
              <a:buChar char="§"/>
              <a:defRPr/>
            </a:pPr>
            <a:r>
              <a:rPr lang="en-US" sz="1400" kern="0" dirty="0" smtClean="0"/>
              <a:t>RPA ajusté</a:t>
            </a:r>
            <a:r>
              <a:rPr lang="en-US" sz="1400" kern="0" baseline="30000" dirty="0" smtClean="0"/>
              <a:t>1) </a:t>
            </a:r>
            <a:r>
              <a:rPr lang="en-US" sz="1400" kern="0" dirty="0" smtClean="0"/>
              <a:t>: 0,33 $</a:t>
            </a:r>
          </a:p>
          <a:p>
            <a:pPr marL="285750" indent="-285750">
              <a:spcBef>
                <a:spcPts val="300"/>
              </a:spcBef>
              <a:buClr>
                <a:srgbClr val="808D97"/>
              </a:buClr>
              <a:buSzPct val="100000"/>
              <a:buFont typeface="Wingdings" pitchFamily="2" charset="2"/>
              <a:buChar char="§"/>
              <a:defRPr/>
            </a:pPr>
            <a:r>
              <a:rPr lang="en-US" sz="1400" kern="0" dirty="0" smtClean="0"/>
              <a:t>Clients </a:t>
            </a:r>
            <a:r>
              <a:rPr lang="en-US" sz="1400" kern="0" dirty="0" err="1" smtClean="0"/>
              <a:t>dans</a:t>
            </a:r>
            <a:r>
              <a:rPr lang="en-US" sz="1400" kern="0" dirty="0" smtClean="0"/>
              <a:t> plus de 100 pays</a:t>
            </a:r>
          </a:p>
          <a:p>
            <a:pPr marL="285750" indent="-285750">
              <a:spcBef>
                <a:spcPts val="300"/>
              </a:spcBef>
              <a:buClr>
                <a:srgbClr val="808D97"/>
              </a:buClr>
              <a:buSzPct val="100000"/>
              <a:buFont typeface="Wingdings" pitchFamily="2" charset="2"/>
              <a:buChar char="§"/>
              <a:defRPr/>
            </a:pPr>
            <a:r>
              <a:rPr lang="en-US" sz="1400" kern="0" dirty="0" err="1" smtClean="0"/>
              <a:t>Employés</a:t>
            </a:r>
            <a:r>
              <a:rPr lang="en-US" sz="1400" kern="0" dirty="0" smtClean="0"/>
              <a:t> : 76 </a:t>
            </a:r>
            <a:r>
              <a:rPr lang="en-US" sz="1400" kern="0" dirty="0"/>
              <a:t>4</a:t>
            </a:r>
            <a:r>
              <a:rPr lang="en-US" sz="1400" kern="0" dirty="0" smtClean="0"/>
              <a:t>00</a:t>
            </a:r>
          </a:p>
          <a:p>
            <a:pPr marL="285750" indent="-285750">
              <a:spcBef>
                <a:spcPts val="300"/>
              </a:spcBef>
              <a:buClr>
                <a:srgbClr val="808D97"/>
              </a:buClr>
              <a:buSzPct val="100000"/>
              <a:buFont typeface="Wingdings" pitchFamily="2" charset="2"/>
              <a:buChar char="§"/>
              <a:defRPr/>
            </a:pPr>
            <a:r>
              <a:rPr lang="fr-FR" sz="1400" kern="0" dirty="0" smtClean="0"/>
              <a:t>79 </a:t>
            </a:r>
            <a:r>
              <a:rPr lang="fr-FR" sz="1400" kern="0" dirty="0"/>
              <a:t>sites de production et d’ingénierie répartis </a:t>
            </a:r>
            <a:r>
              <a:rPr lang="fr-FR" sz="1400" kern="0" dirty="0" smtClean="0"/>
              <a:t>dans       27</a:t>
            </a:r>
            <a:r>
              <a:rPr lang="en-US" sz="1400" kern="0" dirty="0" smtClean="0"/>
              <a:t> </a:t>
            </a:r>
            <a:r>
              <a:rPr lang="fr-FR" sz="1400" kern="0" dirty="0" smtClean="0"/>
              <a:t>pays </a:t>
            </a:r>
            <a:r>
              <a:rPr lang="fr-FR" sz="1400" kern="0" dirty="0"/>
              <a:t>et un réseau mondial de centres </a:t>
            </a:r>
            <a:r>
              <a:rPr lang="fr-FR" sz="1400" kern="0" dirty="0" smtClean="0"/>
              <a:t>de service.</a:t>
            </a:r>
          </a:p>
          <a:p>
            <a:pPr marL="285750" indent="-285750">
              <a:spcBef>
                <a:spcPts val="300"/>
              </a:spcBef>
              <a:buClr>
                <a:srgbClr val="808D97"/>
              </a:buClr>
              <a:buSzPct val="100000"/>
              <a:buFont typeface="Wingdings" pitchFamily="2" charset="2"/>
              <a:buChar char="§"/>
              <a:defRPr/>
            </a:pPr>
            <a:r>
              <a:rPr lang="en-US" sz="1400" kern="0" dirty="0" err="1" smtClean="0"/>
              <a:t>Siège</a:t>
            </a:r>
            <a:r>
              <a:rPr lang="en-US" sz="1400" kern="0" dirty="0" smtClean="0"/>
              <a:t> social </a:t>
            </a:r>
            <a:r>
              <a:rPr lang="en-US" sz="1400" kern="0" dirty="0" err="1" smtClean="0"/>
              <a:t>situé</a:t>
            </a:r>
            <a:r>
              <a:rPr lang="en-US" sz="1400" kern="0" dirty="0" smtClean="0"/>
              <a:t> à Montréal, Canada</a:t>
            </a:r>
            <a:endParaRPr lang="en-US" sz="1400" kern="0" dirty="0"/>
          </a:p>
        </p:txBody>
      </p:sp>
      <p:pic>
        <p:nvPicPr>
          <p:cNvPr id="13" name="Image 2"/>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5582822" y="1288085"/>
            <a:ext cx="3103978" cy="1883740"/>
          </a:xfrm>
          <a:prstGeom prst="roundRect">
            <a:avLst/>
          </a:prstGeom>
          <a:noFill/>
        </p:spPr>
      </p:pic>
      <p:sp>
        <p:nvSpPr>
          <p:cNvPr id="14" name="TextBox 1"/>
          <p:cNvSpPr txBox="1">
            <a:spLocks noChangeArrowheads="1"/>
          </p:cNvSpPr>
          <p:nvPr/>
        </p:nvSpPr>
        <p:spPr bwMode="auto">
          <a:xfrm>
            <a:off x="323808" y="5819775"/>
            <a:ext cx="764671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Helvetica Neue" pitchFamily="2" charset="0"/>
              </a:defRPr>
            </a:lvl1pPr>
            <a:lvl2pPr marL="742950" indent="-285750" eaLnBrk="0" hangingPunct="0">
              <a:defRPr>
                <a:solidFill>
                  <a:schemeClr val="tx1"/>
                </a:solidFill>
                <a:latin typeface="Helvetica Neue" pitchFamily="2" charset="0"/>
              </a:defRPr>
            </a:lvl2pPr>
            <a:lvl3pPr marL="1143000" indent="-228600" eaLnBrk="0" hangingPunct="0">
              <a:defRPr>
                <a:solidFill>
                  <a:schemeClr val="tx1"/>
                </a:solidFill>
                <a:latin typeface="Helvetica Neue" pitchFamily="2" charset="0"/>
              </a:defRPr>
            </a:lvl3pPr>
            <a:lvl4pPr marL="1600200" indent="-228600" eaLnBrk="0" hangingPunct="0">
              <a:defRPr>
                <a:solidFill>
                  <a:schemeClr val="tx1"/>
                </a:solidFill>
                <a:latin typeface="Helvetica Neue" pitchFamily="2" charset="0"/>
              </a:defRPr>
            </a:lvl4pPr>
            <a:lvl5pPr marL="2057400" indent="-228600" eaLnBrk="0" hangingPunct="0">
              <a:defRPr>
                <a:solidFill>
                  <a:schemeClr val="tx1"/>
                </a:solidFill>
                <a:latin typeface="Helvetica Neue" pitchFamily="2" charset="0"/>
              </a:defRPr>
            </a:lvl5pPr>
            <a:lvl6pPr marL="2514600" indent="-228600" eaLnBrk="0" fontAlgn="base" hangingPunct="0">
              <a:spcBef>
                <a:spcPct val="0"/>
              </a:spcBef>
              <a:spcAft>
                <a:spcPct val="0"/>
              </a:spcAft>
              <a:defRPr>
                <a:solidFill>
                  <a:schemeClr val="tx1"/>
                </a:solidFill>
                <a:latin typeface="Helvetica Neue" pitchFamily="2" charset="0"/>
              </a:defRPr>
            </a:lvl6pPr>
            <a:lvl7pPr marL="2971800" indent="-228600" eaLnBrk="0" fontAlgn="base" hangingPunct="0">
              <a:spcBef>
                <a:spcPct val="0"/>
              </a:spcBef>
              <a:spcAft>
                <a:spcPct val="0"/>
              </a:spcAft>
              <a:defRPr>
                <a:solidFill>
                  <a:schemeClr val="tx1"/>
                </a:solidFill>
                <a:latin typeface="Helvetica Neue" pitchFamily="2" charset="0"/>
              </a:defRPr>
            </a:lvl7pPr>
            <a:lvl8pPr marL="3429000" indent="-228600" eaLnBrk="0" fontAlgn="base" hangingPunct="0">
              <a:spcBef>
                <a:spcPct val="0"/>
              </a:spcBef>
              <a:spcAft>
                <a:spcPct val="0"/>
              </a:spcAft>
              <a:defRPr>
                <a:solidFill>
                  <a:schemeClr val="tx1"/>
                </a:solidFill>
                <a:latin typeface="Helvetica Neue" pitchFamily="2" charset="0"/>
              </a:defRPr>
            </a:lvl8pPr>
            <a:lvl9pPr marL="3886200" indent="-228600" eaLnBrk="0" fontAlgn="base" hangingPunct="0">
              <a:spcBef>
                <a:spcPct val="0"/>
              </a:spcBef>
              <a:spcAft>
                <a:spcPct val="0"/>
              </a:spcAft>
              <a:defRPr>
                <a:solidFill>
                  <a:schemeClr val="tx1"/>
                </a:solidFill>
                <a:latin typeface="Helvetica Neue" pitchFamily="2" charset="0"/>
              </a:defRPr>
            </a:lvl9pPr>
          </a:lstStyle>
          <a:p>
            <a:pPr marL="171450" indent="-171450" eaLnBrk="1" hangingPunct="1"/>
            <a:r>
              <a:rPr lang="en-US" sz="800" dirty="0" smtClean="0">
                <a:solidFill>
                  <a:srgbClr val="404040"/>
                </a:solidFill>
                <a:latin typeface="Arial" pitchFamily="34" charset="0"/>
              </a:rPr>
              <a:t>1)  </a:t>
            </a:r>
            <a:r>
              <a:rPr lang="fr-FR" sz="800" dirty="0" smtClean="0">
                <a:solidFill>
                  <a:srgbClr val="404040"/>
                </a:solidFill>
                <a:latin typeface="Arial" pitchFamily="34" charset="0"/>
              </a:rPr>
              <a:t>Mesure </a:t>
            </a:r>
            <a:r>
              <a:rPr lang="fr-FR" sz="800" dirty="0">
                <a:solidFill>
                  <a:srgbClr val="404040"/>
                </a:solidFill>
                <a:latin typeface="Arial" pitchFamily="34" charset="0"/>
              </a:rPr>
              <a:t>financière non conforme aux PCGR. </a:t>
            </a:r>
            <a:r>
              <a:rPr lang="fr-FR" sz="800" dirty="0" smtClean="0">
                <a:solidFill>
                  <a:srgbClr val="404040"/>
                </a:solidFill>
                <a:latin typeface="Arial" pitchFamily="34" charset="0"/>
              </a:rPr>
              <a:t>Voir </a:t>
            </a:r>
            <a:r>
              <a:rPr lang="fr-FR" sz="800" dirty="0">
                <a:solidFill>
                  <a:srgbClr val="404040"/>
                </a:solidFill>
                <a:latin typeface="Arial" pitchFamily="34" charset="0"/>
              </a:rPr>
              <a:t>Mesures financières non conformes aux PCGR </a:t>
            </a:r>
            <a:r>
              <a:rPr lang="fr-FR" sz="800" dirty="0" smtClean="0">
                <a:solidFill>
                  <a:srgbClr val="404040"/>
                </a:solidFill>
                <a:latin typeface="Arial" pitchFamily="34" charset="0"/>
              </a:rPr>
              <a:t>à la rubrique Mesures financières non conformes </a:t>
            </a:r>
            <a:r>
              <a:rPr lang="fr-FR" sz="800" dirty="0">
                <a:solidFill>
                  <a:srgbClr val="404040"/>
                </a:solidFill>
                <a:latin typeface="Arial" pitchFamily="34" charset="0"/>
              </a:rPr>
              <a:t>aux </a:t>
            </a:r>
            <a:r>
              <a:rPr lang="fr-FR" sz="800" dirty="0" smtClean="0">
                <a:solidFill>
                  <a:srgbClr val="404040"/>
                </a:solidFill>
                <a:latin typeface="Arial" pitchFamily="34" charset="0"/>
              </a:rPr>
              <a:t>PCGR dans </a:t>
            </a:r>
            <a:r>
              <a:rPr lang="fr-FR" sz="800" dirty="0">
                <a:solidFill>
                  <a:srgbClr val="404040"/>
                </a:solidFill>
                <a:latin typeface="Arial" pitchFamily="34" charset="0"/>
              </a:rPr>
              <a:t>la section Sommaire du rapport de gestion du rapport </a:t>
            </a:r>
            <a:r>
              <a:rPr lang="fr-FR" sz="800" dirty="0" smtClean="0">
                <a:solidFill>
                  <a:srgbClr val="404040"/>
                </a:solidFill>
                <a:latin typeface="Arial" pitchFamily="34" charset="0"/>
              </a:rPr>
              <a:t>financier de la </a:t>
            </a:r>
            <a:r>
              <a:rPr lang="fr-FR" sz="800" dirty="0">
                <a:solidFill>
                  <a:srgbClr val="404040"/>
                </a:solidFill>
                <a:latin typeface="Arial" pitchFamily="34" charset="0"/>
              </a:rPr>
              <a:t>Société pour l’exercice clos le 31 décembre </a:t>
            </a:r>
            <a:r>
              <a:rPr lang="fr-FR" sz="800" dirty="0" smtClean="0">
                <a:solidFill>
                  <a:srgbClr val="404040"/>
                </a:solidFill>
                <a:latin typeface="Arial" pitchFamily="34" charset="0"/>
              </a:rPr>
              <a:t>2013 </a:t>
            </a:r>
            <a:r>
              <a:rPr lang="fr-FR" sz="800" dirty="0">
                <a:solidFill>
                  <a:srgbClr val="404040"/>
                </a:solidFill>
                <a:latin typeface="Arial" pitchFamily="34" charset="0"/>
              </a:rPr>
              <a:t>pour la définition de </a:t>
            </a:r>
            <a:r>
              <a:rPr lang="fr-FR" sz="800" dirty="0" smtClean="0">
                <a:solidFill>
                  <a:srgbClr val="404040"/>
                </a:solidFill>
                <a:latin typeface="Arial" pitchFamily="34" charset="0"/>
              </a:rPr>
              <a:t>cet indicateur.</a:t>
            </a:r>
            <a:endParaRPr lang="fr-FR" sz="800" dirty="0">
              <a:solidFill>
                <a:srgbClr val="404040"/>
              </a:solidFill>
              <a:latin typeface="Arial" pitchFamily="34" charset="0"/>
            </a:endParaRPr>
          </a:p>
        </p:txBody>
      </p:sp>
      <p:sp>
        <p:nvSpPr>
          <p:cNvPr id="15" name="Text Box 23"/>
          <p:cNvSpPr txBox="1">
            <a:spLocks noChangeArrowheads="1"/>
          </p:cNvSpPr>
          <p:nvPr>
            <p:custDataLst>
              <p:tags r:id="rId2"/>
            </p:custDataLst>
          </p:nvPr>
        </p:nvSpPr>
        <p:spPr bwMode="auto">
          <a:xfrm rot="16200000">
            <a:off x="7718220" y="3380384"/>
            <a:ext cx="2534348" cy="123111"/>
          </a:xfrm>
          <a:prstGeom prst="rect">
            <a:avLst/>
          </a:prstGeom>
          <a:noFill/>
          <a:ln w="12700" algn="ctr">
            <a:noFill/>
            <a:miter lim="800000"/>
            <a:headEnd/>
            <a:tailEnd/>
          </a:ln>
          <a:effectLst/>
        </p:spPr>
        <p:txBody>
          <a:bodyPr wrap="none" lIns="0" tIns="0" rIns="0" bIns="0">
            <a:spAutoFit/>
          </a:bodyPr>
          <a:lstStyle/>
          <a:p>
            <a:pPr defTabSz="1300163" eaLnBrk="0" hangingPunct="0">
              <a:defRPr/>
            </a:pPr>
            <a:r>
              <a:rPr lang="en-CA" sz="800" b="0" dirty="0" smtClean="0">
                <a:solidFill>
                  <a:schemeClr val="accent6"/>
                </a:solidFill>
                <a:cs typeface="+mn-cs"/>
              </a:rPr>
              <a:t>© </a:t>
            </a:r>
            <a:r>
              <a:rPr lang="en-CA" sz="800" b="0" dirty="0">
                <a:solidFill>
                  <a:schemeClr val="accent6"/>
                </a:solidFill>
                <a:cs typeface="+mn-cs"/>
              </a:rPr>
              <a:t>Bombardier Inc. </a:t>
            </a:r>
            <a:r>
              <a:rPr lang="en-CA" sz="800" b="0" dirty="0" err="1" smtClean="0">
                <a:solidFill>
                  <a:schemeClr val="accent6"/>
                </a:solidFill>
                <a:cs typeface="+mn-cs"/>
              </a:rPr>
              <a:t>ou</a:t>
            </a:r>
            <a:r>
              <a:rPr lang="en-CA" sz="800" b="0" dirty="0" smtClean="0">
                <a:solidFill>
                  <a:schemeClr val="accent6"/>
                </a:solidFill>
                <a:cs typeface="+mn-cs"/>
              </a:rPr>
              <a:t> </a:t>
            </a:r>
            <a:r>
              <a:rPr lang="en-CA" sz="800" b="0" dirty="0" err="1" smtClean="0">
                <a:solidFill>
                  <a:schemeClr val="accent6"/>
                </a:solidFill>
                <a:cs typeface="+mn-cs"/>
              </a:rPr>
              <a:t>ses</a:t>
            </a:r>
            <a:r>
              <a:rPr lang="en-CA" sz="800" b="0" dirty="0" smtClean="0">
                <a:solidFill>
                  <a:schemeClr val="accent6"/>
                </a:solidFill>
                <a:cs typeface="+mn-cs"/>
              </a:rPr>
              <a:t> </a:t>
            </a:r>
            <a:r>
              <a:rPr lang="en-CA" sz="800" b="0" dirty="0" err="1" smtClean="0">
                <a:solidFill>
                  <a:schemeClr val="accent6"/>
                </a:solidFill>
                <a:cs typeface="+mn-cs"/>
              </a:rPr>
              <a:t>filiales</a:t>
            </a:r>
            <a:r>
              <a:rPr lang="en-CA" sz="800" b="0" dirty="0" smtClean="0">
                <a:solidFill>
                  <a:schemeClr val="accent6"/>
                </a:solidFill>
                <a:cs typeface="+mn-cs"/>
              </a:rPr>
              <a:t>,. </a:t>
            </a:r>
            <a:r>
              <a:rPr lang="en-CA" sz="800" b="0" dirty="0" err="1" smtClean="0">
                <a:solidFill>
                  <a:schemeClr val="accent6"/>
                </a:solidFill>
                <a:cs typeface="+mn-cs"/>
              </a:rPr>
              <a:t>Tous</a:t>
            </a:r>
            <a:r>
              <a:rPr lang="en-CA" sz="800" b="0" dirty="0" smtClean="0">
                <a:solidFill>
                  <a:schemeClr val="accent6"/>
                </a:solidFill>
                <a:cs typeface="+mn-cs"/>
              </a:rPr>
              <a:t> </a:t>
            </a:r>
            <a:r>
              <a:rPr lang="en-CA" sz="800" b="0" dirty="0" err="1" smtClean="0">
                <a:solidFill>
                  <a:schemeClr val="accent6"/>
                </a:solidFill>
                <a:cs typeface="+mn-cs"/>
              </a:rPr>
              <a:t>droits</a:t>
            </a:r>
            <a:r>
              <a:rPr lang="en-CA" sz="800" b="0" dirty="0" smtClean="0">
                <a:solidFill>
                  <a:schemeClr val="accent6"/>
                </a:solidFill>
                <a:cs typeface="+mn-cs"/>
              </a:rPr>
              <a:t> </a:t>
            </a:r>
            <a:r>
              <a:rPr lang="en-CA" sz="800" b="0" dirty="0" err="1" smtClean="0">
                <a:solidFill>
                  <a:schemeClr val="accent6"/>
                </a:solidFill>
                <a:cs typeface="+mn-cs"/>
              </a:rPr>
              <a:t>réservés</a:t>
            </a:r>
            <a:endParaRPr lang="en-CA" sz="800" b="0" dirty="0">
              <a:solidFill>
                <a:schemeClr val="accent6"/>
              </a:solidFill>
              <a:cs typeface="+mn-cs"/>
            </a:endParaRPr>
          </a:p>
        </p:txBody>
      </p:sp>
    </p:spTree>
    <p:extLst>
      <p:ext uri="{BB962C8B-B14F-4D97-AF65-F5344CB8AC3E}">
        <p14:creationId xmlns:p14="http://schemas.microsoft.com/office/powerpoint/2010/main" val="37745031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36710"/>
            <a:ext cx="8219256" cy="418058"/>
          </a:xfrm>
        </p:spPr>
        <p:txBody>
          <a:bodyPr/>
          <a:lstStyle/>
          <a:p>
            <a:r>
              <a:rPr lang="en-US" sz="2000" cap="none" dirty="0" err="1" smtClean="0"/>
              <a:t>Profil</a:t>
            </a:r>
            <a:endParaRPr lang="en-US" sz="2000" dirty="0"/>
          </a:p>
        </p:txBody>
      </p:sp>
      <p:sp>
        <p:nvSpPr>
          <p:cNvPr id="5" name="Slide Number Placeholder 4"/>
          <p:cNvSpPr>
            <a:spLocks noGrp="1"/>
          </p:cNvSpPr>
          <p:nvPr>
            <p:ph type="sldNum" sz="quarter" idx="12"/>
          </p:nvPr>
        </p:nvSpPr>
        <p:spPr/>
        <p:txBody>
          <a:bodyPr/>
          <a:lstStyle/>
          <a:p>
            <a:fld id="{89A93721-A7E3-4E3B-BEAA-F100E0D8E961}" type="slidenum">
              <a:rPr lang="en-CA" noProof="0" smtClean="0"/>
              <a:pPr/>
              <a:t>3</a:t>
            </a:fld>
            <a:endParaRPr lang="en-CA" noProof="0"/>
          </a:p>
        </p:txBody>
      </p:sp>
      <p:sp>
        <p:nvSpPr>
          <p:cNvPr id="6" name="Content Placeholder 5"/>
          <p:cNvSpPr>
            <a:spLocks noGrp="1"/>
          </p:cNvSpPr>
          <p:nvPr>
            <p:ph sz="quarter" idx="13"/>
          </p:nvPr>
        </p:nvSpPr>
        <p:spPr/>
        <p:txBody>
          <a:bodyPr/>
          <a:lstStyle/>
          <a:p>
            <a:endParaRPr lang="en-US" dirty="0"/>
          </a:p>
        </p:txBody>
      </p:sp>
      <p:pic>
        <p:nvPicPr>
          <p:cNvPr id="13" name="Picture 2" descr="G:\DE\be\Strategy\06 Projects\2013\13-01 Annual Report\02 Input\Pictures\4477_L.jpg"/>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l="-366"/>
          <a:stretch/>
        </p:blipFill>
        <p:spPr bwMode="auto">
          <a:xfrm>
            <a:off x="196122" y="1295400"/>
            <a:ext cx="4206240" cy="2072470"/>
          </a:xfrm>
          <a:prstGeom prst="roundRect">
            <a:avLst/>
          </a:prstGeom>
          <a:noFill/>
        </p:spPr>
      </p:pic>
      <p:sp>
        <p:nvSpPr>
          <p:cNvPr id="14" name="Rounded Rectangle 13"/>
          <p:cNvSpPr/>
          <p:nvPr/>
        </p:nvSpPr>
        <p:spPr>
          <a:xfrm>
            <a:off x="114300" y="3716614"/>
            <a:ext cx="4366167" cy="2017587"/>
          </a:xfrm>
          <a:prstGeom prst="roundRect">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solidFill>
                <a:prstClr val="black"/>
              </a:solidFill>
            </a:endParaRPr>
          </a:p>
        </p:txBody>
      </p:sp>
      <p:sp>
        <p:nvSpPr>
          <p:cNvPr id="15" name="Rectangle à coins arrondis 6"/>
          <p:cNvSpPr/>
          <p:nvPr/>
        </p:nvSpPr>
        <p:spPr>
          <a:xfrm>
            <a:off x="224697" y="3517422"/>
            <a:ext cx="4152564" cy="535260"/>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sz="1400" b="1" dirty="0" smtClean="0">
                <a:solidFill>
                  <a:prstClr val="white"/>
                </a:solidFill>
              </a:rPr>
              <a:t>Bombardier Transport</a:t>
            </a:r>
          </a:p>
          <a:p>
            <a:endParaRPr lang="en-US" sz="1400" b="1" dirty="0">
              <a:solidFill>
                <a:prstClr val="white"/>
              </a:solidFill>
            </a:endParaRPr>
          </a:p>
        </p:txBody>
      </p:sp>
      <p:sp>
        <p:nvSpPr>
          <p:cNvPr id="16" name="Rectangle 15"/>
          <p:cNvSpPr/>
          <p:nvPr>
            <p:custDataLst>
              <p:tags r:id="rId1"/>
            </p:custDataLst>
          </p:nvPr>
        </p:nvSpPr>
        <p:spPr bwMode="auto">
          <a:xfrm>
            <a:off x="293929" y="3762219"/>
            <a:ext cx="3781425" cy="211138"/>
          </a:xfrm>
          <a:prstGeom prst="rect">
            <a:avLst/>
          </a:prstGeom>
          <a:noFill/>
          <a:ln w="1270" cap="flat" cmpd="sng" algn="ctr">
            <a:noFill/>
            <a:prstDash val="solid"/>
            <a:round/>
            <a:headEnd type="none" w="med" len="med"/>
            <a:tailEnd type="none" w="med" len="med"/>
          </a:ln>
          <a:effectLst/>
        </p:spPr>
        <p:txBody>
          <a:bodyPr wrap="none" lIns="35106" tIns="35106" rIns="35106" bIns="35106" anchor="ctr"/>
          <a:lstStyle/>
          <a:p>
            <a:pPr marL="265113" indent="-265113" defTabSz="1266825" eaLnBrk="0" hangingPunct="0">
              <a:spcBef>
                <a:spcPct val="50000"/>
              </a:spcBef>
              <a:buClr>
                <a:srgbClr val="E3000F"/>
              </a:buClr>
              <a:defRPr/>
            </a:pPr>
            <a:r>
              <a:rPr lang="en-US" sz="1100" b="1" dirty="0" smtClean="0">
                <a:solidFill>
                  <a:prstClr val="white"/>
                </a:solidFill>
                <a:cs typeface="Arial" charset="0"/>
              </a:rPr>
              <a:t>(</a:t>
            </a:r>
            <a:r>
              <a:rPr lang="en-US" sz="1100" b="1" dirty="0" err="1">
                <a:solidFill>
                  <a:prstClr val="white"/>
                </a:solidFill>
                <a:cs typeface="Arial" charset="0"/>
              </a:rPr>
              <a:t>E</a:t>
            </a:r>
            <a:r>
              <a:rPr lang="en-US" sz="1100" b="1" dirty="0" err="1" smtClean="0">
                <a:solidFill>
                  <a:prstClr val="white"/>
                </a:solidFill>
                <a:cs typeface="Arial" charset="0"/>
              </a:rPr>
              <a:t>xercice</a:t>
            </a:r>
            <a:r>
              <a:rPr lang="en-US" sz="1100" b="1" dirty="0" smtClean="0">
                <a:solidFill>
                  <a:prstClr val="white"/>
                </a:solidFill>
                <a:cs typeface="Arial" charset="0"/>
              </a:rPr>
              <a:t> clos le 31 </a:t>
            </a:r>
            <a:r>
              <a:rPr lang="en-US" sz="1100" b="1" dirty="0" err="1" smtClean="0">
                <a:solidFill>
                  <a:prstClr val="white"/>
                </a:solidFill>
                <a:cs typeface="Arial" charset="0"/>
              </a:rPr>
              <a:t>décembre</a:t>
            </a:r>
            <a:r>
              <a:rPr lang="en-US" sz="1100" b="1" dirty="0" smtClean="0">
                <a:solidFill>
                  <a:prstClr val="white"/>
                </a:solidFill>
                <a:cs typeface="Arial" charset="0"/>
              </a:rPr>
              <a:t> 2013)</a:t>
            </a:r>
            <a:endParaRPr lang="en-US" sz="1100" b="1" dirty="0">
              <a:solidFill>
                <a:prstClr val="white"/>
              </a:solidFill>
              <a:cs typeface="Arial" charset="0"/>
            </a:endParaRPr>
          </a:p>
        </p:txBody>
      </p:sp>
      <p:sp>
        <p:nvSpPr>
          <p:cNvPr id="17" name="TextBox 1"/>
          <p:cNvSpPr txBox="1">
            <a:spLocks noChangeArrowheads="1"/>
          </p:cNvSpPr>
          <p:nvPr/>
        </p:nvSpPr>
        <p:spPr bwMode="auto">
          <a:xfrm>
            <a:off x="323808" y="5819775"/>
            <a:ext cx="764671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Helvetica Neue" pitchFamily="2" charset="0"/>
              </a:defRPr>
            </a:lvl1pPr>
            <a:lvl2pPr marL="742950" indent="-285750" eaLnBrk="0" hangingPunct="0">
              <a:defRPr>
                <a:solidFill>
                  <a:schemeClr val="tx1"/>
                </a:solidFill>
                <a:latin typeface="Helvetica Neue" pitchFamily="2" charset="0"/>
              </a:defRPr>
            </a:lvl2pPr>
            <a:lvl3pPr marL="1143000" indent="-228600" eaLnBrk="0" hangingPunct="0">
              <a:defRPr>
                <a:solidFill>
                  <a:schemeClr val="tx1"/>
                </a:solidFill>
                <a:latin typeface="Helvetica Neue" pitchFamily="2" charset="0"/>
              </a:defRPr>
            </a:lvl3pPr>
            <a:lvl4pPr marL="1600200" indent="-228600" eaLnBrk="0" hangingPunct="0">
              <a:defRPr>
                <a:solidFill>
                  <a:schemeClr val="tx1"/>
                </a:solidFill>
                <a:latin typeface="Helvetica Neue" pitchFamily="2" charset="0"/>
              </a:defRPr>
            </a:lvl4pPr>
            <a:lvl5pPr marL="2057400" indent="-228600" eaLnBrk="0" hangingPunct="0">
              <a:defRPr>
                <a:solidFill>
                  <a:schemeClr val="tx1"/>
                </a:solidFill>
                <a:latin typeface="Helvetica Neue" pitchFamily="2" charset="0"/>
              </a:defRPr>
            </a:lvl5pPr>
            <a:lvl6pPr marL="2514600" indent="-228600" eaLnBrk="0" fontAlgn="base" hangingPunct="0">
              <a:spcBef>
                <a:spcPct val="0"/>
              </a:spcBef>
              <a:spcAft>
                <a:spcPct val="0"/>
              </a:spcAft>
              <a:defRPr>
                <a:solidFill>
                  <a:schemeClr val="tx1"/>
                </a:solidFill>
                <a:latin typeface="Helvetica Neue" pitchFamily="2" charset="0"/>
              </a:defRPr>
            </a:lvl6pPr>
            <a:lvl7pPr marL="2971800" indent="-228600" eaLnBrk="0" fontAlgn="base" hangingPunct="0">
              <a:spcBef>
                <a:spcPct val="0"/>
              </a:spcBef>
              <a:spcAft>
                <a:spcPct val="0"/>
              </a:spcAft>
              <a:defRPr>
                <a:solidFill>
                  <a:schemeClr val="tx1"/>
                </a:solidFill>
                <a:latin typeface="Helvetica Neue" pitchFamily="2" charset="0"/>
              </a:defRPr>
            </a:lvl7pPr>
            <a:lvl8pPr marL="3429000" indent="-228600" eaLnBrk="0" fontAlgn="base" hangingPunct="0">
              <a:spcBef>
                <a:spcPct val="0"/>
              </a:spcBef>
              <a:spcAft>
                <a:spcPct val="0"/>
              </a:spcAft>
              <a:defRPr>
                <a:solidFill>
                  <a:schemeClr val="tx1"/>
                </a:solidFill>
                <a:latin typeface="Helvetica Neue" pitchFamily="2" charset="0"/>
              </a:defRPr>
            </a:lvl8pPr>
            <a:lvl9pPr marL="3886200" indent="-228600" eaLnBrk="0" fontAlgn="base" hangingPunct="0">
              <a:spcBef>
                <a:spcPct val="0"/>
              </a:spcBef>
              <a:spcAft>
                <a:spcPct val="0"/>
              </a:spcAft>
              <a:defRPr>
                <a:solidFill>
                  <a:schemeClr val="tx1"/>
                </a:solidFill>
                <a:latin typeface="Helvetica Neue" pitchFamily="2" charset="0"/>
              </a:defRPr>
            </a:lvl9pPr>
          </a:lstStyle>
          <a:p>
            <a:pPr marL="171450" indent="-171450" eaLnBrk="1" hangingPunct="1"/>
            <a:r>
              <a:rPr lang="en-US" sz="800" dirty="0" smtClean="0">
                <a:solidFill>
                  <a:srgbClr val="404040"/>
                </a:solidFill>
                <a:latin typeface="Arial" pitchFamily="34" charset="0"/>
              </a:rPr>
              <a:t>1)  Au 31 d</a:t>
            </a:r>
            <a:r>
              <a:rPr lang="fr-CA" sz="800" dirty="0" err="1" smtClean="0">
                <a:solidFill>
                  <a:srgbClr val="404040"/>
                </a:solidFill>
                <a:latin typeface="Arial" pitchFamily="34" charset="0"/>
              </a:rPr>
              <a:t>écembre</a:t>
            </a:r>
            <a:r>
              <a:rPr lang="fr-CA" sz="800" dirty="0" smtClean="0">
                <a:solidFill>
                  <a:srgbClr val="404040"/>
                </a:solidFill>
                <a:latin typeface="Arial" pitchFamily="34" charset="0"/>
              </a:rPr>
              <a:t> </a:t>
            </a:r>
            <a:r>
              <a:rPr lang="en-US" sz="800" dirty="0" smtClean="0">
                <a:solidFill>
                  <a:srgbClr val="404040"/>
                </a:solidFill>
                <a:latin typeface="Arial" pitchFamily="34" charset="0"/>
              </a:rPr>
              <a:t>2013</a:t>
            </a:r>
            <a:endParaRPr lang="en-US" sz="800" dirty="0">
              <a:solidFill>
                <a:srgbClr val="404040"/>
              </a:solidFill>
              <a:latin typeface="Arial" pitchFamily="34" charset="0"/>
            </a:endParaRPr>
          </a:p>
          <a:p>
            <a:pPr marL="171450" indent="-171450" eaLnBrk="1" hangingPunct="1"/>
            <a:r>
              <a:rPr lang="en-US" sz="800" dirty="0" smtClean="0">
                <a:solidFill>
                  <a:srgbClr val="404040"/>
                </a:solidFill>
                <a:latin typeface="Arial" pitchFamily="34" charset="0"/>
              </a:rPr>
              <a:t>2)  </a:t>
            </a:r>
            <a:r>
              <a:rPr lang="fr-FR" sz="800" dirty="0" smtClean="0">
                <a:solidFill>
                  <a:srgbClr val="404040"/>
                </a:solidFill>
                <a:latin typeface="Arial" pitchFamily="34" charset="0"/>
              </a:rPr>
              <a:t>Définie </a:t>
            </a:r>
            <a:r>
              <a:rPr lang="fr-FR" sz="800" dirty="0">
                <a:solidFill>
                  <a:srgbClr val="404040"/>
                </a:solidFill>
                <a:latin typeface="Arial" pitchFamily="34" charset="0"/>
              </a:rPr>
              <a:t>comme pays avec des employés de BA </a:t>
            </a:r>
            <a:r>
              <a:rPr lang="fr-FR" sz="800" dirty="0" smtClean="0">
                <a:solidFill>
                  <a:srgbClr val="404040"/>
                </a:solidFill>
                <a:latin typeface="Arial" pitchFamily="34" charset="0"/>
              </a:rPr>
              <a:t>ou de BT</a:t>
            </a:r>
            <a:endParaRPr lang="en-US" sz="800" dirty="0" smtClean="0">
              <a:solidFill>
                <a:srgbClr val="404040"/>
              </a:solidFill>
              <a:latin typeface="Arial" pitchFamily="34" charset="0"/>
            </a:endParaRPr>
          </a:p>
        </p:txBody>
      </p:sp>
      <p:sp>
        <p:nvSpPr>
          <p:cNvPr id="18" name="Rectangle 17"/>
          <p:cNvSpPr/>
          <p:nvPr>
            <p:custDataLst>
              <p:tags r:id="rId2"/>
            </p:custDataLst>
          </p:nvPr>
        </p:nvSpPr>
        <p:spPr bwMode="auto">
          <a:xfrm>
            <a:off x="310379" y="4099441"/>
            <a:ext cx="4932087" cy="1848844"/>
          </a:xfrm>
          <a:prstGeom prst="rect">
            <a:avLst/>
          </a:prstGeom>
          <a:noFill/>
          <a:ln w="9525" cap="flat" cmpd="sng" algn="ctr">
            <a:noFill/>
            <a:prstDash val="solid"/>
            <a:round/>
            <a:headEnd type="none" w="med" len="med"/>
            <a:tailEnd type="none" w="med" len="med"/>
          </a:ln>
          <a:effectLst/>
        </p:spPr>
        <p:txBody>
          <a:bodyPr vert="horz" wrap="square" lIns="91360" tIns="45680" rIns="91360" bIns="45680" numCol="1" rtlCol="0" anchor="t" anchorCtr="0" compatLnSpc="1">
            <a:prstTxWarp prst="textNoShape">
              <a:avLst/>
            </a:prstTxWarp>
          </a:bodyPr>
          <a:lstStyle/>
          <a:p>
            <a:pPr marL="285750" indent="-285750">
              <a:spcBef>
                <a:spcPts val="300"/>
              </a:spcBef>
              <a:buClr>
                <a:srgbClr val="808D97"/>
              </a:buClr>
              <a:buSzPct val="100000"/>
              <a:buFont typeface="Wingdings" pitchFamily="2" charset="2"/>
              <a:buChar char="§"/>
              <a:defRPr/>
            </a:pPr>
            <a:r>
              <a:rPr lang="en-US" sz="1400" kern="0" dirty="0" err="1" smtClean="0"/>
              <a:t>Revenus</a:t>
            </a:r>
            <a:r>
              <a:rPr lang="en-US" sz="1400" kern="0" dirty="0" smtClean="0"/>
              <a:t> : 8,8 milliards $ </a:t>
            </a:r>
          </a:p>
          <a:p>
            <a:pPr marL="285750" indent="-285750">
              <a:spcBef>
                <a:spcPts val="300"/>
              </a:spcBef>
              <a:buClr>
                <a:srgbClr val="808D97"/>
              </a:buClr>
              <a:buSzPct val="100000"/>
              <a:buFont typeface="Wingdings" pitchFamily="2" charset="2"/>
              <a:buChar char="§"/>
              <a:defRPr/>
            </a:pPr>
            <a:r>
              <a:rPr lang="en-US" sz="1400" kern="0" dirty="0" smtClean="0"/>
              <a:t>Carnet de commandes</a:t>
            </a:r>
            <a:r>
              <a:rPr lang="en-US" sz="1400" kern="0" baseline="30000" dirty="0" smtClean="0"/>
              <a:t>1) </a:t>
            </a:r>
            <a:r>
              <a:rPr lang="en-US" sz="1400" kern="0" dirty="0" smtClean="0"/>
              <a:t>: 32,4 milliards $</a:t>
            </a:r>
          </a:p>
          <a:p>
            <a:pPr marL="285750" indent="-285750">
              <a:spcBef>
                <a:spcPts val="300"/>
              </a:spcBef>
              <a:buClr>
                <a:srgbClr val="808D97"/>
              </a:buClr>
              <a:buSzPct val="100000"/>
              <a:buFont typeface="Wingdings" pitchFamily="2" charset="2"/>
              <a:buChar char="§"/>
              <a:defRPr/>
            </a:pPr>
            <a:r>
              <a:rPr lang="en-US" sz="1400" kern="0" dirty="0" smtClean="0"/>
              <a:t>Clients </a:t>
            </a:r>
            <a:r>
              <a:rPr lang="en-US" sz="1400" kern="0" dirty="0" err="1" smtClean="0"/>
              <a:t>dans</a:t>
            </a:r>
            <a:r>
              <a:rPr lang="en-US" sz="1400" kern="0" dirty="0" smtClean="0"/>
              <a:t> plus de 60 pays</a:t>
            </a:r>
          </a:p>
          <a:p>
            <a:pPr marL="285750" indent="-285750">
              <a:spcBef>
                <a:spcPts val="300"/>
              </a:spcBef>
              <a:buClr>
                <a:srgbClr val="808D97"/>
              </a:buClr>
              <a:buSzPct val="100000"/>
              <a:buFont typeface="Wingdings" pitchFamily="2" charset="2"/>
              <a:buChar char="§"/>
              <a:defRPr/>
            </a:pPr>
            <a:r>
              <a:rPr lang="en-US" sz="1400" kern="0" dirty="0" err="1" smtClean="0"/>
              <a:t>Présence</a:t>
            </a:r>
            <a:r>
              <a:rPr lang="en-US" sz="1400" kern="0" dirty="0" smtClean="0"/>
              <a:t> </a:t>
            </a:r>
            <a:r>
              <a:rPr lang="en-US" sz="1400" kern="0" dirty="0" err="1" smtClean="0"/>
              <a:t>dans</a:t>
            </a:r>
            <a:r>
              <a:rPr lang="en-US" sz="1400" kern="0" dirty="0" smtClean="0"/>
              <a:t> 40 pays</a:t>
            </a:r>
            <a:r>
              <a:rPr lang="en-US" sz="1400" kern="0" baseline="30000" dirty="0" smtClean="0"/>
              <a:t>2)</a:t>
            </a:r>
            <a:endParaRPr lang="en-US" sz="1400" kern="0" dirty="0" smtClean="0"/>
          </a:p>
          <a:p>
            <a:pPr marL="285750" indent="-285750">
              <a:spcBef>
                <a:spcPts val="300"/>
              </a:spcBef>
              <a:buClr>
                <a:srgbClr val="808D97"/>
              </a:buClr>
              <a:buSzPct val="100000"/>
              <a:buFont typeface="Wingdings" pitchFamily="2" charset="2"/>
              <a:buChar char="§"/>
              <a:defRPr/>
            </a:pPr>
            <a:r>
              <a:rPr lang="en-US" sz="1400" kern="0" dirty="0" smtClean="0"/>
              <a:t>Employés</a:t>
            </a:r>
            <a:r>
              <a:rPr lang="en-US" sz="1400" kern="0" baseline="30000" dirty="0" smtClean="0"/>
              <a:t>1) </a:t>
            </a:r>
            <a:r>
              <a:rPr lang="en-US" sz="1400" kern="0" dirty="0" smtClean="0"/>
              <a:t>: 38 </a:t>
            </a:r>
            <a:r>
              <a:rPr lang="en-US" sz="1400" kern="0" dirty="0"/>
              <a:t>5</a:t>
            </a:r>
            <a:r>
              <a:rPr lang="en-US" sz="1400" kern="0" dirty="0" smtClean="0"/>
              <a:t>00</a:t>
            </a:r>
          </a:p>
          <a:p>
            <a:pPr marL="285750" indent="-285750">
              <a:spcBef>
                <a:spcPts val="300"/>
              </a:spcBef>
              <a:buClr>
                <a:srgbClr val="808D97"/>
              </a:buClr>
              <a:buSzPct val="100000"/>
              <a:buFont typeface="Wingdings" pitchFamily="2" charset="2"/>
              <a:buChar char="§"/>
              <a:defRPr/>
            </a:pPr>
            <a:r>
              <a:rPr lang="en-US" sz="1400" kern="0" dirty="0" err="1" smtClean="0"/>
              <a:t>Siège</a:t>
            </a:r>
            <a:r>
              <a:rPr lang="en-US" sz="1400" kern="0" dirty="0" smtClean="0"/>
              <a:t> </a:t>
            </a:r>
            <a:r>
              <a:rPr lang="en-US" sz="1400" kern="0" dirty="0" err="1" smtClean="0"/>
              <a:t>mondial</a:t>
            </a:r>
            <a:r>
              <a:rPr lang="en-US" sz="1400" kern="0" dirty="0" smtClean="0"/>
              <a:t> à Berlin, </a:t>
            </a:r>
            <a:r>
              <a:rPr lang="en-US" sz="1400" kern="0" dirty="0" err="1" smtClean="0"/>
              <a:t>Allemagne</a:t>
            </a:r>
            <a:endParaRPr lang="en-US" sz="1400" kern="0" dirty="0"/>
          </a:p>
        </p:txBody>
      </p:sp>
      <p:sp>
        <p:nvSpPr>
          <p:cNvPr id="19" name="Rounded Rectangle 18"/>
          <p:cNvSpPr/>
          <p:nvPr/>
        </p:nvSpPr>
        <p:spPr>
          <a:xfrm>
            <a:off x="4545330" y="3735661"/>
            <a:ext cx="4370832" cy="2020824"/>
          </a:xfrm>
          <a:prstGeom prst="roundRect">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solidFill>
                <a:prstClr val="black"/>
              </a:solidFill>
            </a:endParaRPr>
          </a:p>
        </p:txBody>
      </p:sp>
      <p:pic>
        <p:nvPicPr>
          <p:cNvPr id="20" name="Picture 24"/>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a:stretch/>
        </p:blipFill>
        <p:spPr bwMode="auto">
          <a:xfrm>
            <a:off x="4567403" y="1295400"/>
            <a:ext cx="4348759" cy="2072470"/>
          </a:xfrm>
          <a:prstGeom prst="round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20"/>
          <p:cNvSpPr/>
          <p:nvPr>
            <p:custDataLst>
              <p:tags r:id="rId3"/>
            </p:custDataLst>
          </p:nvPr>
        </p:nvSpPr>
        <p:spPr bwMode="auto">
          <a:xfrm>
            <a:off x="4741409" y="4080391"/>
            <a:ext cx="4932087" cy="1848844"/>
          </a:xfrm>
          <a:prstGeom prst="rect">
            <a:avLst/>
          </a:prstGeom>
          <a:noFill/>
          <a:ln w="9525" cap="flat" cmpd="sng" algn="ctr">
            <a:noFill/>
            <a:prstDash val="solid"/>
            <a:round/>
            <a:headEnd type="none" w="med" len="med"/>
            <a:tailEnd type="none" w="med" len="med"/>
          </a:ln>
          <a:effectLst/>
        </p:spPr>
        <p:txBody>
          <a:bodyPr vert="horz" wrap="square" lIns="91360" tIns="45680" rIns="91360" bIns="45680" numCol="1" rtlCol="0" anchor="t" anchorCtr="0" compatLnSpc="1">
            <a:prstTxWarp prst="textNoShape">
              <a:avLst/>
            </a:prstTxWarp>
          </a:bodyPr>
          <a:lstStyle/>
          <a:p>
            <a:pPr marL="285750" indent="-285750">
              <a:spcBef>
                <a:spcPts val="300"/>
              </a:spcBef>
              <a:buClr>
                <a:srgbClr val="808D97"/>
              </a:buClr>
              <a:buSzPct val="100000"/>
              <a:buFont typeface="Wingdings" pitchFamily="2" charset="2"/>
              <a:buChar char="§"/>
              <a:defRPr/>
            </a:pPr>
            <a:r>
              <a:rPr lang="en-US" sz="1400" kern="0" dirty="0" err="1" smtClean="0"/>
              <a:t>Revenus</a:t>
            </a:r>
            <a:r>
              <a:rPr lang="en-US" sz="1400" kern="0" dirty="0" smtClean="0"/>
              <a:t> : 9,4 milliards $ </a:t>
            </a:r>
          </a:p>
          <a:p>
            <a:pPr marL="285750" indent="-285750">
              <a:spcBef>
                <a:spcPts val="300"/>
              </a:spcBef>
              <a:buClr>
                <a:srgbClr val="808D97"/>
              </a:buClr>
              <a:buSzPct val="100000"/>
              <a:buFont typeface="Wingdings" pitchFamily="2" charset="2"/>
              <a:buChar char="§"/>
              <a:defRPr/>
            </a:pPr>
            <a:r>
              <a:rPr lang="en-US" sz="1400" kern="0" dirty="0" smtClean="0"/>
              <a:t>Carnet de commandes</a:t>
            </a:r>
            <a:r>
              <a:rPr lang="en-US" sz="1400" kern="0" baseline="30000" dirty="0" smtClean="0"/>
              <a:t>1) </a:t>
            </a:r>
            <a:r>
              <a:rPr lang="en-US" sz="1400" kern="0" dirty="0" smtClean="0"/>
              <a:t>: 37,3 milliards $</a:t>
            </a:r>
          </a:p>
          <a:p>
            <a:pPr marL="285750" indent="-285750">
              <a:spcBef>
                <a:spcPts val="300"/>
              </a:spcBef>
              <a:buClr>
                <a:srgbClr val="808D97"/>
              </a:buClr>
              <a:buSzPct val="100000"/>
              <a:buFont typeface="Wingdings" pitchFamily="2" charset="2"/>
              <a:buChar char="§"/>
              <a:defRPr/>
            </a:pPr>
            <a:r>
              <a:rPr lang="en-US" sz="1400" kern="0" dirty="0" smtClean="0"/>
              <a:t>Clients </a:t>
            </a:r>
            <a:r>
              <a:rPr lang="en-US" sz="1400" kern="0" dirty="0" err="1" smtClean="0"/>
              <a:t>dans</a:t>
            </a:r>
            <a:r>
              <a:rPr lang="en-US" sz="1400" kern="0" dirty="0" smtClean="0"/>
              <a:t> 100 pays</a:t>
            </a:r>
          </a:p>
          <a:p>
            <a:pPr marL="285750" indent="-285750">
              <a:spcBef>
                <a:spcPts val="300"/>
              </a:spcBef>
              <a:buClr>
                <a:srgbClr val="808D97"/>
              </a:buClr>
              <a:buSzPct val="100000"/>
              <a:buFont typeface="Wingdings" pitchFamily="2" charset="2"/>
              <a:buChar char="§"/>
              <a:defRPr/>
            </a:pPr>
            <a:r>
              <a:rPr lang="en-US" sz="1400" kern="0" dirty="0" err="1" smtClean="0"/>
              <a:t>Présence</a:t>
            </a:r>
            <a:r>
              <a:rPr lang="en-US" sz="1400" kern="0" dirty="0" smtClean="0"/>
              <a:t> </a:t>
            </a:r>
            <a:r>
              <a:rPr lang="en-US" sz="1400" kern="0" dirty="0" err="1" smtClean="0"/>
              <a:t>dans</a:t>
            </a:r>
            <a:r>
              <a:rPr lang="en-US" sz="1400" kern="0" dirty="0" smtClean="0"/>
              <a:t> 29 pays</a:t>
            </a:r>
            <a:r>
              <a:rPr lang="en-US" sz="1400" kern="0" baseline="30000" dirty="0" smtClean="0"/>
              <a:t>2)</a:t>
            </a:r>
            <a:endParaRPr lang="en-US" sz="1400" kern="0" dirty="0" smtClean="0"/>
          </a:p>
          <a:p>
            <a:pPr marL="285750" indent="-285750">
              <a:spcBef>
                <a:spcPts val="300"/>
              </a:spcBef>
              <a:buClr>
                <a:srgbClr val="808D97"/>
              </a:buClr>
              <a:buSzPct val="100000"/>
              <a:buFont typeface="Wingdings" pitchFamily="2" charset="2"/>
              <a:buChar char="§"/>
              <a:defRPr/>
            </a:pPr>
            <a:r>
              <a:rPr lang="en-US" sz="1400" kern="0" dirty="0" smtClean="0"/>
              <a:t>Employés</a:t>
            </a:r>
            <a:r>
              <a:rPr lang="en-US" sz="1400" kern="0" baseline="30000" dirty="0" smtClean="0"/>
              <a:t>1) </a:t>
            </a:r>
            <a:r>
              <a:rPr lang="en-US" sz="1400" kern="0" dirty="0" smtClean="0"/>
              <a:t>: 37 </a:t>
            </a:r>
            <a:r>
              <a:rPr lang="en-US" sz="1400" kern="0" dirty="0"/>
              <a:t>7</a:t>
            </a:r>
            <a:r>
              <a:rPr lang="en-US" sz="1400" kern="0" dirty="0" smtClean="0"/>
              <a:t>00</a:t>
            </a:r>
          </a:p>
          <a:p>
            <a:pPr marL="285750" indent="-285750">
              <a:spcBef>
                <a:spcPts val="300"/>
              </a:spcBef>
              <a:buClr>
                <a:srgbClr val="808D97"/>
              </a:buClr>
              <a:buSzPct val="100000"/>
              <a:buFont typeface="Wingdings" pitchFamily="2" charset="2"/>
              <a:buChar char="§"/>
              <a:defRPr/>
            </a:pPr>
            <a:r>
              <a:rPr lang="en-US" sz="1400" kern="0" dirty="0" smtClean="0"/>
              <a:t>Centre </a:t>
            </a:r>
            <a:r>
              <a:rPr lang="en-US" sz="1400" kern="0" dirty="0" err="1" smtClean="0"/>
              <a:t>administratif</a:t>
            </a:r>
            <a:r>
              <a:rPr lang="en-US" sz="1400" kern="0" dirty="0" smtClean="0"/>
              <a:t> à Montréal, Canada</a:t>
            </a:r>
            <a:endParaRPr lang="en-US" sz="1400" kern="0" dirty="0"/>
          </a:p>
        </p:txBody>
      </p:sp>
      <p:sp>
        <p:nvSpPr>
          <p:cNvPr id="22" name="Rectangle à coins arrondis 6"/>
          <p:cNvSpPr/>
          <p:nvPr/>
        </p:nvSpPr>
        <p:spPr>
          <a:xfrm>
            <a:off x="4672178" y="3517422"/>
            <a:ext cx="4152564" cy="554309"/>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sz="1400" b="1" dirty="0" smtClean="0">
                <a:solidFill>
                  <a:schemeClr val="bg1"/>
                </a:solidFill>
              </a:rPr>
              <a:t>Bombardier </a:t>
            </a:r>
            <a:r>
              <a:rPr lang="en-US" sz="1400" b="1" dirty="0" err="1" smtClean="0">
                <a:solidFill>
                  <a:schemeClr val="bg1"/>
                </a:solidFill>
              </a:rPr>
              <a:t>Aéronautique</a:t>
            </a:r>
            <a:endParaRPr lang="en-US" sz="1400" b="1" dirty="0">
              <a:solidFill>
                <a:schemeClr val="bg1"/>
              </a:solidFill>
            </a:endParaRPr>
          </a:p>
        </p:txBody>
      </p:sp>
      <p:sp>
        <p:nvSpPr>
          <p:cNvPr id="23" name="Rectangle 22"/>
          <p:cNvSpPr/>
          <p:nvPr>
            <p:custDataLst>
              <p:tags r:id="rId4"/>
            </p:custDataLst>
          </p:nvPr>
        </p:nvSpPr>
        <p:spPr bwMode="auto">
          <a:xfrm>
            <a:off x="4741410" y="3781268"/>
            <a:ext cx="3781425" cy="211138"/>
          </a:xfrm>
          <a:prstGeom prst="rect">
            <a:avLst/>
          </a:prstGeom>
          <a:noFill/>
          <a:ln w="1270" cap="flat" cmpd="sng" algn="ctr">
            <a:noFill/>
            <a:prstDash val="solid"/>
            <a:round/>
            <a:headEnd type="none" w="med" len="med"/>
            <a:tailEnd type="none" w="med" len="med"/>
          </a:ln>
          <a:effectLst/>
        </p:spPr>
        <p:txBody>
          <a:bodyPr wrap="none" lIns="35106" tIns="35106" rIns="35106" bIns="35106" anchor="ctr"/>
          <a:lstStyle/>
          <a:p>
            <a:pPr marL="265113" indent="-265113" defTabSz="1266825" eaLnBrk="0" hangingPunct="0">
              <a:spcBef>
                <a:spcPct val="50000"/>
              </a:spcBef>
              <a:buClr>
                <a:srgbClr val="E3000F"/>
              </a:buClr>
              <a:defRPr/>
            </a:pPr>
            <a:r>
              <a:rPr lang="en-US" sz="1100" b="1" dirty="0" smtClean="0">
                <a:solidFill>
                  <a:schemeClr val="bg1"/>
                </a:solidFill>
                <a:latin typeface="Arial" charset="0"/>
                <a:cs typeface="Arial" charset="0"/>
              </a:rPr>
              <a:t>(</a:t>
            </a:r>
            <a:r>
              <a:rPr lang="en-US" sz="1100" b="1" dirty="0" err="1" smtClean="0">
                <a:solidFill>
                  <a:schemeClr val="bg1"/>
                </a:solidFill>
                <a:latin typeface="Arial" charset="0"/>
                <a:cs typeface="Arial" charset="0"/>
              </a:rPr>
              <a:t>Exercice</a:t>
            </a:r>
            <a:r>
              <a:rPr lang="en-US" sz="1100" b="1" dirty="0" smtClean="0">
                <a:solidFill>
                  <a:schemeClr val="bg1"/>
                </a:solidFill>
                <a:latin typeface="Arial" charset="0"/>
                <a:cs typeface="Arial" charset="0"/>
              </a:rPr>
              <a:t> clos le 31 </a:t>
            </a:r>
            <a:r>
              <a:rPr lang="en-US" sz="1100" b="1" dirty="0" err="1" smtClean="0">
                <a:solidFill>
                  <a:schemeClr val="bg1"/>
                </a:solidFill>
                <a:latin typeface="Arial" charset="0"/>
                <a:cs typeface="Arial" charset="0"/>
              </a:rPr>
              <a:t>décembre</a:t>
            </a:r>
            <a:r>
              <a:rPr lang="en-US" sz="1100" b="1" dirty="0" smtClean="0">
                <a:solidFill>
                  <a:schemeClr val="bg1"/>
                </a:solidFill>
                <a:latin typeface="Arial" charset="0"/>
                <a:cs typeface="Arial" charset="0"/>
              </a:rPr>
              <a:t> 2013)</a:t>
            </a:r>
            <a:endParaRPr lang="en-US" sz="1100" b="1" dirty="0">
              <a:solidFill>
                <a:schemeClr val="bg1"/>
              </a:solidFill>
              <a:latin typeface="Arial" charset="0"/>
              <a:cs typeface="Arial" charset="0"/>
            </a:endParaRPr>
          </a:p>
        </p:txBody>
      </p:sp>
      <p:sp>
        <p:nvSpPr>
          <p:cNvPr id="24" name="Text Box 23"/>
          <p:cNvSpPr txBox="1">
            <a:spLocks noChangeArrowheads="1"/>
          </p:cNvSpPr>
          <p:nvPr>
            <p:custDataLst>
              <p:tags r:id="rId5"/>
            </p:custDataLst>
          </p:nvPr>
        </p:nvSpPr>
        <p:spPr bwMode="auto">
          <a:xfrm rot="16200000">
            <a:off x="7718220" y="3380384"/>
            <a:ext cx="2534348" cy="123111"/>
          </a:xfrm>
          <a:prstGeom prst="rect">
            <a:avLst/>
          </a:prstGeom>
          <a:noFill/>
          <a:ln w="12700" algn="ctr">
            <a:noFill/>
            <a:miter lim="800000"/>
            <a:headEnd/>
            <a:tailEnd/>
          </a:ln>
          <a:effectLst/>
        </p:spPr>
        <p:txBody>
          <a:bodyPr wrap="none" lIns="0" tIns="0" rIns="0" bIns="0">
            <a:spAutoFit/>
          </a:bodyPr>
          <a:lstStyle/>
          <a:p>
            <a:pPr defTabSz="1300163" eaLnBrk="0" hangingPunct="0">
              <a:defRPr/>
            </a:pPr>
            <a:r>
              <a:rPr lang="en-CA" sz="800" b="0" dirty="0" smtClean="0">
                <a:solidFill>
                  <a:schemeClr val="accent6"/>
                </a:solidFill>
                <a:cs typeface="+mn-cs"/>
              </a:rPr>
              <a:t>© </a:t>
            </a:r>
            <a:r>
              <a:rPr lang="en-CA" sz="800" b="0" dirty="0">
                <a:solidFill>
                  <a:schemeClr val="accent6"/>
                </a:solidFill>
                <a:cs typeface="+mn-cs"/>
              </a:rPr>
              <a:t>Bombardier Inc. </a:t>
            </a:r>
            <a:r>
              <a:rPr lang="en-CA" sz="800" b="0" dirty="0" err="1" smtClean="0">
                <a:solidFill>
                  <a:schemeClr val="accent6"/>
                </a:solidFill>
                <a:cs typeface="+mn-cs"/>
              </a:rPr>
              <a:t>ou</a:t>
            </a:r>
            <a:r>
              <a:rPr lang="en-CA" sz="800" b="0" dirty="0" smtClean="0">
                <a:solidFill>
                  <a:schemeClr val="accent6"/>
                </a:solidFill>
                <a:cs typeface="+mn-cs"/>
              </a:rPr>
              <a:t> </a:t>
            </a:r>
            <a:r>
              <a:rPr lang="en-CA" sz="800" b="0" dirty="0" err="1" smtClean="0">
                <a:solidFill>
                  <a:schemeClr val="accent6"/>
                </a:solidFill>
                <a:cs typeface="+mn-cs"/>
              </a:rPr>
              <a:t>ses</a:t>
            </a:r>
            <a:r>
              <a:rPr lang="en-CA" sz="800" b="0" dirty="0" smtClean="0">
                <a:solidFill>
                  <a:schemeClr val="accent6"/>
                </a:solidFill>
                <a:cs typeface="+mn-cs"/>
              </a:rPr>
              <a:t> </a:t>
            </a:r>
            <a:r>
              <a:rPr lang="en-CA" sz="800" b="0" dirty="0" err="1" smtClean="0">
                <a:solidFill>
                  <a:schemeClr val="accent6"/>
                </a:solidFill>
                <a:cs typeface="+mn-cs"/>
              </a:rPr>
              <a:t>filiales</a:t>
            </a:r>
            <a:r>
              <a:rPr lang="en-CA" sz="800" b="0" dirty="0" smtClean="0">
                <a:solidFill>
                  <a:schemeClr val="accent6"/>
                </a:solidFill>
                <a:cs typeface="+mn-cs"/>
              </a:rPr>
              <a:t>,. </a:t>
            </a:r>
            <a:r>
              <a:rPr lang="en-CA" sz="800" b="0" dirty="0" err="1" smtClean="0">
                <a:solidFill>
                  <a:schemeClr val="accent6"/>
                </a:solidFill>
                <a:cs typeface="+mn-cs"/>
              </a:rPr>
              <a:t>Tous</a:t>
            </a:r>
            <a:r>
              <a:rPr lang="en-CA" sz="800" b="0" dirty="0" smtClean="0">
                <a:solidFill>
                  <a:schemeClr val="accent6"/>
                </a:solidFill>
                <a:cs typeface="+mn-cs"/>
              </a:rPr>
              <a:t> </a:t>
            </a:r>
            <a:r>
              <a:rPr lang="en-CA" sz="800" b="0" dirty="0" err="1" smtClean="0">
                <a:solidFill>
                  <a:schemeClr val="accent6"/>
                </a:solidFill>
                <a:cs typeface="+mn-cs"/>
              </a:rPr>
              <a:t>droits</a:t>
            </a:r>
            <a:r>
              <a:rPr lang="en-CA" sz="800" b="0" dirty="0" smtClean="0">
                <a:solidFill>
                  <a:schemeClr val="accent6"/>
                </a:solidFill>
                <a:cs typeface="+mn-cs"/>
              </a:rPr>
              <a:t> </a:t>
            </a:r>
            <a:r>
              <a:rPr lang="en-CA" sz="800" b="0" dirty="0" err="1" smtClean="0">
                <a:solidFill>
                  <a:schemeClr val="accent6"/>
                </a:solidFill>
                <a:cs typeface="+mn-cs"/>
              </a:rPr>
              <a:t>réservés</a:t>
            </a:r>
            <a:endParaRPr lang="en-CA" sz="800" b="0" dirty="0">
              <a:solidFill>
                <a:schemeClr val="accent6"/>
              </a:solidFill>
              <a:cs typeface="+mn-cs"/>
            </a:endParaRPr>
          </a:p>
        </p:txBody>
      </p:sp>
    </p:spTree>
    <p:extLst>
      <p:ext uri="{BB962C8B-B14F-4D97-AF65-F5344CB8AC3E}">
        <p14:creationId xmlns:p14="http://schemas.microsoft.com/office/powerpoint/2010/main" val="34785484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cap="none" dirty="0" err="1" smtClean="0"/>
              <a:t>Une</a:t>
            </a:r>
            <a:r>
              <a:rPr lang="en-US" sz="2000" cap="none" dirty="0" smtClean="0"/>
              <a:t> </a:t>
            </a:r>
            <a:r>
              <a:rPr lang="en-US" sz="2000" cap="none" dirty="0" err="1" smtClean="0"/>
              <a:t>entreprise</a:t>
            </a:r>
            <a:r>
              <a:rPr lang="en-US" sz="2000" cap="none" dirty="0" smtClean="0"/>
              <a:t> </a:t>
            </a:r>
            <a:r>
              <a:rPr lang="en-US" sz="2000" cap="none" dirty="0" err="1" smtClean="0"/>
              <a:t>internationale</a:t>
            </a:r>
            <a:endParaRPr lang="en-US" sz="2000" cap="none" dirty="0"/>
          </a:p>
        </p:txBody>
      </p:sp>
      <p:sp>
        <p:nvSpPr>
          <p:cNvPr id="5" name="Slide Number Placeholder 4"/>
          <p:cNvSpPr>
            <a:spLocks noGrp="1"/>
          </p:cNvSpPr>
          <p:nvPr>
            <p:ph type="sldNum" sz="quarter" idx="12"/>
          </p:nvPr>
        </p:nvSpPr>
        <p:spPr/>
        <p:txBody>
          <a:bodyPr/>
          <a:lstStyle/>
          <a:p>
            <a:fld id="{89A93721-A7E3-4E3B-BEAA-F100E0D8E961}" type="slidenum">
              <a:rPr lang="en-CA" noProof="0" smtClean="0"/>
              <a:pPr/>
              <a:t>4</a:t>
            </a:fld>
            <a:endParaRPr lang="en-CA" noProof="0"/>
          </a:p>
        </p:txBody>
      </p:sp>
      <p:graphicFrame>
        <p:nvGraphicFramePr>
          <p:cNvPr id="7" name="Object 49"/>
          <p:cNvGraphicFramePr>
            <a:graphicFrameLocks noChangeAspect="1"/>
          </p:cNvGraphicFramePr>
          <p:nvPr>
            <p:extLst>
              <p:ext uri="{D42A27DB-BD31-4B8C-83A1-F6EECF244321}">
                <p14:modId xmlns:p14="http://schemas.microsoft.com/office/powerpoint/2010/main" val="373678444"/>
              </p:ext>
            </p:extLst>
          </p:nvPr>
        </p:nvGraphicFramePr>
        <p:xfrm>
          <a:off x="698500" y="941874"/>
          <a:ext cx="3556000" cy="459263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Object 50"/>
          <p:cNvGraphicFramePr>
            <a:graphicFrameLocks noChangeAspect="1"/>
          </p:cNvGraphicFramePr>
          <p:nvPr>
            <p:extLst>
              <p:ext uri="{D42A27DB-BD31-4B8C-83A1-F6EECF244321}">
                <p14:modId xmlns:p14="http://schemas.microsoft.com/office/powerpoint/2010/main" val="1521901823"/>
              </p:ext>
            </p:extLst>
          </p:nvPr>
        </p:nvGraphicFramePr>
        <p:xfrm>
          <a:off x="4853782" y="941873"/>
          <a:ext cx="3697287" cy="4602647"/>
        </p:xfrm>
        <a:graphic>
          <a:graphicData uri="http://schemas.openxmlformats.org/drawingml/2006/chart">
            <c:chart xmlns:c="http://schemas.openxmlformats.org/drawingml/2006/chart" xmlns:r="http://schemas.openxmlformats.org/officeDocument/2006/relationships" r:id="rId4"/>
          </a:graphicData>
        </a:graphic>
      </p:graphicFrame>
      <p:sp>
        <p:nvSpPr>
          <p:cNvPr id="9" name="Rectangle 25"/>
          <p:cNvSpPr>
            <a:spLocks noChangeArrowheads="1"/>
          </p:cNvSpPr>
          <p:nvPr/>
        </p:nvSpPr>
        <p:spPr bwMode="auto">
          <a:xfrm>
            <a:off x="4783138" y="5544521"/>
            <a:ext cx="3589337"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16" tIns="64008" rIns="128016" bIns="64008">
            <a:spAutoFit/>
          </a:bodyPr>
          <a:lstStyle/>
          <a:p>
            <a:pPr marL="342900" indent="-342900" algn="ctr" eaLnBrk="0" hangingPunct="0">
              <a:lnSpc>
                <a:spcPct val="75000"/>
              </a:lnSpc>
              <a:spcBef>
                <a:spcPct val="30000"/>
              </a:spcBef>
            </a:pPr>
            <a:r>
              <a:rPr lang="en-US" sz="1400" b="1" i="1" dirty="0" err="1" smtClean="0">
                <a:solidFill>
                  <a:srgbClr val="404040"/>
                </a:solidFill>
                <a:latin typeface="Arial" pitchFamily="34" charset="0"/>
              </a:rPr>
              <a:t>Revenus</a:t>
            </a:r>
            <a:r>
              <a:rPr lang="en-US" sz="1400" b="1" i="1" dirty="0" smtClean="0">
                <a:solidFill>
                  <a:srgbClr val="404040"/>
                </a:solidFill>
                <a:latin typeface="Arial" pitchFamily="34" charset="0"/>
              </a:rPr>
              <a:t> totaux</a:t>
            </a:r>
            <a:r>
              <a:rPr lang="en-US" sz="1400" b="1" i="1" baseline="30000" dirty="0" smtClean="0">
                <a:solidFill>
                  <a:srgbClr val="404040"/>
                </a:solidFill>
                <a:latin typeface="Arial" pitchFamily="34" charset="0"/>
              </a:rPr>
              <a:t>2) </a:t>
            </a:r>
            <a:r>
              <a:rPr lang="en-US" sz="1400" b="1" i="1" dirty="0" smtClean="0">
                <a:solidFill>
                  <a:srgbClr val="404040"/>
                </a:solidFill>
                <a:latin typeface="Arial" pitchFamily="34" charset="0"/>
              </a:rPr>
              <a:t>: 18,2 milliards $</a:t>
            </a:r>
            <a:endParaRPr lang="en-US" sz="1400" b="1" i="1" dirty="0">
              <a:solidFill>
                <a:srgbClr val="404040"/>
              </a:solidFill>
              <a:latin typeface="Arial" pitchFamily="34" charset="0"/>
            </a:endParaRPr>
          </a:p>
        </p:txBody>
      </p:sp>
      <p:sp>
        <p:nvSpPr>
          <p:cNvPr id="10" name="Rectangle 24"/>
          <p:cNvSpPr>
            <a:spLocks noChangeArrowheads="1"/>
          </p:cNvSpPr>
          <p:nvPr/>
        </p:nvSpPr>
        <p:spPr bwMode="auto">
          <a:xfrm>
            <a:off x="1229899" y="5544521"/>
            <a:ext cx="2502737" cy="290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128016" tIns="64008" rIns="128016" bIns="64008">
            <a:spAutoFit/>
          </a:bodyPr>
          <a:lstStyle/>
          <a:p>
            <a:pPr marL="342900" indent="-342900" algn="ctr" eaLnBrk="0" hangingPunct="0">
              <a:lnSpc>
                <a:spcPct val="75000"/>
              </a:lnSpc>
              <a:spcBef>
                <a:spcPct val="30000"/>
              </a:spcBef>
            </a:pPr>
            <a:r>
              <a:rPr lang="en-US" sz="1400" b="1" i="1" dirty="0" err="1" smtClean="0">
                <a:solidFill>
                  <a:srgbClr val="404040"/>
                </a:solidFill>
                <a:latin typeface="Arial" pitchFamily="34" charset="0"/>
              </a:rPr>
              <a:t>Employés</a:t>
            </a:r>
            <a:r>
              <a:rPr lang="en-US" sz="1400" b="1" i="1" dirty="0" smtClean="0">
                <a:solidFill>
                  <a:srgbClr val="404040"/>
                </a:solidFill>
                <a:latin typeface="Arial" pitchFamily="34" charset="0"/>
              </a:rPr>
              <a:t> totaux</a:t>
            </a:r>
            <a:r>
              <a:rPr lang="en-US" sz="1400" b="1" i="1" baseline="30000" dirty="0" smtClean="0">
                <a:solidFill>
                  <a:srgbClr val="404040"/>
                </a:solidFill>
                <a:latin typeface="Arial" pitchFamily="34" charset="0"/>
              </a:rPr>
              <a:t>1)</a:t>
            </a:r>
            <a:r>
              <a:rPr lang="en-US" sz="1400" b="1" i="1" dirty="0" smtClean="0">
                <a:solidFill>
                  <a:srgbClr val="404040"/>
                </a:solidFill>
                <a:latin typeface="Arial" pitchFamily="34" charset="0"/>
              </a:rPr>
              <a:t>: 76 </a:t>
            </a:r>
            <a:r>
              <a:rPr lang="en-US" sz="1400" b="1" i="1" dirty="0">
                <a:solidFill>
                  <a:srgbClr val="404040"/>
                </a:solidFill>
                <a:latin typeface="Arial" pitchFamily="34" charset="0"/>
              </a:rPr>
              <a:t>4</a:t>
            </a:r>
            <a:r>
              <a:rPr lang="en-US" sz="1400" b="1" i="1" dirty="0" smtClean="0">
                <a:solidFill>
                  <a:srgbClr val="404040"/>
                </a:solidFill>
                <a:latin typeface="Arial" pitchFamily="34" charset="0"/>
              </a:rPr>
              <a:t>00 </a:t>
            </a:r>
            <a:endParaRPr lang="en-US" sz="1400" b="1" i="1" dirty="0">
              <a:solidFill>
                <a:srgbClr val="404040"/>
              </a:solidFill>
              <a:latin typeface="Arial" pitchFamily="34" charset="0"/>
            </a:endParaRPr>
          </a:p>
        </p:txBody>
      </p:sp>
      <p:sp>
        <p:nvSpPr>
          <p:cNvPr id="11" name="Rounded Rectangle 10"/>
          <p:cNvSpPr/>
          <p:nvPr/>
        </p:nvSpPr>
        <p:spPr>
          <a:xfrm>
            <a:off x="438151" y="1262060"/>
            <a:ext cx="3962400" cy="4681539"/>
          </a:xfrm>
          <a:prstGeom prst="roundRect">
            <a:avLst>
              <a:gd name="adj" fmla="val 5390"/>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solidFill>
                <a:schemeClr val="tx1"/>
              </a:solidFill>
            </a:endParaRPr>
          </a:p>
        </p:txBody>
      </p:sp>
      <p:sp>
        <p:nvSpPr>
          <p:cNvPr id="12" name="Rectangle à coins arrondis 6"/>
          <p:cNvSpPr/>
          <p:nvPr/>
        </p:nvSpPr>
        <p:spPr>
          <a:xfrm>
            <a:off x="500063" y="1076325"/>
            <a:ext cx="3816268" cy="371475"/>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sz="1200" b="1" dirty="0" err="1" smtClean="0">
                <a:solidFill>
                  <a:schemeClr val="bg1"/>
                </a:solidFill>
              </a:rPr>
              <a:t>Employés</a:t>
            </a:r>
            <a:r>
              <a:rPr lang="en-US" sz="1200" b="1" dirty="0" smtClean="0">
                <a:solidFill>
                  <a:schemeClr val="bg1"/>
                </a:solidFill>
              </a:rPr>
              <a:t> – </a:t>
            </a:r>
            <a:r>
              <a:rPr lang="en-US" sz="1200" b="1" dirty="0" err="1" smtClean="0">
                <a:solidFill>
                  <a:schemeClr val="bg1"/>
                </a:solidFill>
              </a:rPr>
              <a:t>Répartition</a:t>
            </a:r>
            <a:r>
              <a:rPr lang="en-US" sz="1200" b="1" dirty="0" smtClean="0">
                <a:solidFill>
                  <a:schemeClr val="bg1"/>
                </a:solidFill>
              </a:rPr>
              <a:t> </a:t>
            </a:r>
            <a:r>
              <a:rPr lang="en-US" sz="1200" b="1" dirty="0" err="1" smtClean="0">
                <a:solidFill>
                  <a:schemeClr val="bg1"/>
                </a:solidFill>
              </a:rPr>
              <a:t>géographique</a:t>
            </a:r>
            <a:endParaRPr lang="en-US" sz="1200" b="1" dirty="0" smtClean="0">
              <a:solidFill>
                <a:schemeClr val="bg1"/>
              </a:solidFill>
            </a:endParaRPr>
          </a:p>
        </p:txBody>
      </p:sp>
      <p:sp>
        <p:nvSpPr>
          <p:cNvPr id="13" name="Rounded Rectangle 12"/>
          <p:cNvSpPr/>
          <p:nvPr/>
        </p:nvSpPr>
        <p:spPr>
          <a:xfrm>
            <a:off x="4721226" y="1262060"/>
            <a:ext cx="3962400" cy="4681539"/>
          </a:xfrm>
          <a:prstGeom prst="roundRect">
            <a:avLst>
              <a:gd name="adj" fmla="val 5390"/>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solidFill>
                <a:schemeClr val="tx1"/>
              </a:solidFill>
            </a:endParaRPr>
          </a:p>
        </p:txBody>
      </p:sp>
      <p:sp>
        <p:nvSpPr>
          <p:cNvPr id="14" name="Rectangle à coins arrondis 6"/>
          <p:cNvSpPr/>
          <p:nvPr/>
        </p:nvSpPr>
        <p:spPr>
          <a:xfrm>
            <a:off x="4783138" y="1076324"/>
            <a:ext cx="3816268" cy="371475"/>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sz="1200" b="1" dirty="0" err="1" smtClean="0">
                <a:solidFill>
                  <a:schemeClr val="bg1"/>
                </a:solidFill>
              </a:rPr>
              <a:t>Revenus</a:t>
            </a:r>
            <a:r>
              <a:rPr lang="en-US" sz="1200" b="1" dirty="0" smtClean="0">
                <a:solidFill>
                  <a:schemeClr val="bg1"/>
                </a:solidFill>
              </a:rPr>
              <a:t> – </a:t>
            </a:r>
            <a:r>
              <a:rPr lang="en-US" sz="1200" b="1" dirty="0" err="1" smtClean="0">
                <a:solidFill>
                  <a:schemeClr val="bg1"/>
                </a:solidFill>
              </a:rPr>
              <a:t>Répartition</a:t>
            </a:r>
            <a:r>
              <a:rPr lang="en-US" sz="1200" b="1" dirty="0" smtClean="0">
                <a:solidFill>
                  <a:schemeClr val="bg1"/>
                </a:solidFill>
              </a:rPr>
              <a:t> </a:t>
            </a:r>
            <a:r>
              <a:rPr lang="en-US" sz="1200" b="1" dirty="0" err="1" smtClean="0">
                <a:solidFill>
                  <a:schemeClr val="bg1"/>
                </a:solidFill>
              </a:rPr>
              <a:t>géographique</a:t>
            </a:r>
            <a:endParaRPr lang="en-US" sz="1200" b="1" dirty="0" smtClean="0">
              <a:solidFill>
                <a:schemeClr val="bg1"/>
              </a:solidFill>
            </a:endParaRPr>
          </a:p>
        </p:txBody>
      </p:sp>
      <p:sp>
        <p:nvSpPr>
          <p:cNvPr id="16" name="TextBox 1"/>
          <p:cNvSpPr txBox="1">
            <a:spLocks noChangeArrowheads="1"/>
          </p:cNvSpPr>
          <p:nvPr/>
        </p:nvSpPr>
        <p:spPr bwMode="auto">
          <a:xfrm>
            <a:off x="1447800" y="6172200"/>
            <a:ext cx="2411238" cy="446567"/>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0" tIns="45720" rIns="91440" bIns="45720" rtlCol="0" anchor="t" anchorCtr="0"/>
          <a:lstStyle>
            <a:defPPr>
              <a:defRPr lang="fr-FR"/>
            </a:defPPr>
            <a:lvl1pPr>
              <a:defRPr sz="800">
                <a:solidFill>
                  <a:schemeClr val="tx1">
                    <a:tint val="75000"/>
                  </a:schemeClr>
                </a:solidFill>
              </a:defRPr>
            </a:lvl1pPr>
          </a:lstStyle>
          <a:p>
            <a:r>
              <a:rPr lang="en-US" dirty="0" smtClean="0">
                <a:solidFill>
                  <a:srgbClr val="404040"/>
                </a:solidFill>
              </a:rPr>
              <a:t>1)  Au 31 </a:t>
            </a:r>
            <a:r>
              <a:rPr lang="en-US" dirty="0" err="1" smtClean="0">
                <a:solidFill>
                  <a:srgbClr val="404040"/>
                </a:solidFill>
              </a:rPr>
              <a:t>décembre</a:t>
            </a:r>
            <a:r>
              <a:rPr lang="en-US" dirty="0" smtClean="0">
                <a:solidFill>
                  <a:srgbClr val="404040"/>
                </a:solidFill>
              </a:rPr>
              <a:t> 2013</a:t>
            </a:r>
            <a:endParaRPr lang="en-US" dirty="0">
              <a:solidFill>
                <a:srgbClr val="404040"/>
              </a:solidFill>
            </a:endParaRPr>
          </a:p>
          <a:p>
            <a:r>
              <a:rPr lang="en-US" dirty="0" smtClean="0">
                <a:solidFill>
                  <a:srgbClr val="404040"/>
                </a:solidFill>
              </a:rPr>
              <a:t>2)  Pour </a:t>
            </a:r>
            <a:r>
              <a:rPr lang="en-US" dirty="0" err="1" smtClean="0">
                <a:solidFill>
                  <a:srgbClr val="404040"/>
                </a:solidFill>
              </a:rPr>
              <a:t>l’exercice</a:t>
            </a:r>
            <a:r>
              <a:rPr lang="en-US" dirty="0" smtClean="0">
                <a:solidFill>
                  <a:srgbClr val="404040"/>
                </a:solidFill>
              </a:rPr>
              <a:t> clos le 31 </a:t>
            </a:r>
            <a:r>
              <a:rPr lang="en-US" dirty="0" err="1" smtClean="0">
                <a:solidFill>
                  <a:srgbClr val="404040"/>
                </a:solidFill>
              </a:rPr>
              <a:t>décembre</a:t>
            </a:r>
            <a:r>
              <a:rPr lang="en-US" dirty="0" smtClean="0">
                <a:solidFill>
                  <a:srgbClr val="404040"/>
                </a:solidFill>
              </a:rPr>
              <a:t> 2013</a:t>
            </a:r>
            <a:endParaRPr lang="en-US" dirty="0">
              <a:solidFill>
                <a:srgbClr val="404040"/>
              </a:solidFill>
            </a:endParaRPr>
          </a:p>
        </p:txBody>
      </p:sp>
      <p:sp>
        <p:nvSpPr>
          <p:cNvPr id="15" name="Text Box 23"/>
          <p:cNvSpPr txBox="1">
            <a:spLocks noChangeArrowheads="1"/>
          </p:cNvSpPr>
          <p:nvPr>
            <p:custDataLst>
              <p:tags r:id="rId1"/>
            </p:custDataLst>
          </p:nvPr>
        </p:nvSpPr>
        <p:spPr bwMode="auto">
          <a:xfrm rot="16200000">
            <a:off x="7718220" y="3380384"/>
            <a:ext cx="2534348" cy="123111"/>
          </a:xfrm>
          <a:prstGeom prst="rect">
            <a:avLst/>
          </a:prstGeom>
          <a:noFill/>
          <a:ln w="12700" algn="ctr">
            <a:noFill/>
            <a:miter lim="800000"/>
            <a:headEnd/>
            <a:tailEnd/>
          </a:ln>
          <a:effectLst/>
        </p:spPr>
        <p:txBody>
          <a:bodyPr wrap="none" lIns="0" tIns="0" rIns="0" bIns="0">
            <a:spAutoFit/>
          </a:bodyPr>
          <a:lstStyle/>
          <a:p>
            <a:pPr defTabSz="1300163" eaLnBrk="0" hangingPunct="0">
              <a:defRPr/>
            </a:pPr>
            <a:r>
              <a:rPr lang="en-CA" sz="800" b="0" dirty="0" smtClean="0">
                <a:solidFill>
                  <a:schemeClr val="accent6"/>
                </a:solidFill>
                <a:cs typeface="+mn-cs"/>
              </a:rPr>
              <a:t>© </a:t>
            </a:r>
            <a:r>
              <a:rPr lang="en-CA" sz="800" b="0" dirty="0">
                <a:solidFill>
                  <a:schemeClr val="accent6"/>
                </a:solidFill>
                <a:cs typeface="+mn-cs"/>
              </a:rPr>
              <a:t>Bombardier Inc. </a:t>
            </a:r>
            <a:r>
              <a:rPr lang="en-CA" sz="800" b="0" dirty="0" err="1" smtClean="0">
                <a:solidFill>
                  <a:schemeClr val="accent6"/>
                </a:solidFill>
                <a:cs typeface="+mn-cs"/>
              </a:rPr>
              <a:t>ou</a:t>
            </a:r>
            <a:r>
              <a:rPr lang="en-CA" sz="800" b="0" dirty="0" smtClean="0">
                <a:solidFill>
                  <a:schemeClr val="accent6"/>
                </a:solidFill>
                <a:cs typeface="+mn-cs"/>
              </a:rPr>
              <a:t> </a:t>
            </a:r>
            <a:r>
              <a:rPr lang="en-CA" sz="800" b="0" dirty="0" err="1" smtClean="0">
                <a:solidFill>
                  <a:schemeClr val="accent6"/>
                </a:solidFill>
                <a:cs typeface="+mn-cs"/>
              </a:rPr>
              <a:t>ses</a:t>
            </a:r>
            <a:r>
              <a:rPr lang="en-CA" sz="800" b="0" dirty="0" smtClean="0">
                <a:solidFill>
                  <a:schemeClr val="accent6"/>
                </a:solidFill>
                <a:cs typeface="+mn-cs"/>
              </a:rPr>
              <a:t> </a:t>
            </a:r>
            <a:r>
              <a:rPr lang="en-CA" sz="800" b="0" dirty="0" err="1" smtClean="0">
                <a:solidFill>
                  <a:schemeClr val="accent6"/>
                </a:solidFill>
                <a:cs typeface="+mn-cs"/>
              </a:rPr>
              <a:t>filiales</a:t>
            </a:r>
            <a:r>
              <a:rPr lang="en-CA" sz="800" b="0" dirty="0" smtClean="0">
                <a:solidFill>
                  <a:schemeClr val="accent6"/>
                </a:solidFill>
                <a:cs typeface="+mn-cs"/>
              </a:rPr>
              <a:t>,. </a:t>
            </a:r>
            <a:r>
              <a:rPr lang="en-CA" sz="800" b="0" dirty="0" err="1" smtClean="0">
                <a:solidFill>
                  <a:schemeClr val="accent6"/>
                </a:solidFill>
                <a:cs typeface="+mn-cs"/>
              </a:rPr>
              <a:t>Tous</a:t>
            </a:r>
            <a:r>
              <a:rPr lang="en-CA" sz="800" b="0" dirty="0" smtClean="0">
                <a:solidFill>
                  <a:schemeClr val="accent6"/>
                </a:solidFill>
                <a:cs typeface="+mn-cs"/>
              </a:rPr>
              <a:t> </a:t>
            </a:r>
            <a:r>
              <a:rPr lang="en-CA" sz="800" b="0" dirty="0" err="1" smtClean="0">
                <a:solidFill>
                  <a:schemeClr val="accent6"/>
                </a:solidFill>
                <a:cs typeface="+mn-cs"/>
              </a:rPr>
              <a:t>droits</a:t>
            </a:r>
            <a:r>
              <a:rPr lang="en-CA" sz="800" b="0" dirty="0" smtClean="0">
                <a:solidFill>
                  <a:schemeClr val="accent6"/>
                </a:solidFill>
                <a:cs typeface="+mn-cs"/>
              </a:rPr>
              <a:t> </a:t>
            </a:r>
            <a:r>
              <a:rPr lang="en-CA" sz="800" b="0" dirty="0" err="1" smtClean="0">
                <a:solidFill>
                  <a:schemeClr val="accent6"/>
                </a:solidFill>
                <a:cs typeface="+mn-cs"/>
              </a:rPr>
              <a:t>réservés</a:t>
            </a:r>
            <a:endParaRPr lang="en-CA" sz="800" b="0" dirty="0">
              <a:solidFill>
                <a:schemeClr val="accent6"/>
              </a:solidFill>
              <a:cs typeface="+mn-cs"/>
            </a:endParaRPr>
          </a:p>
        </p:txBody>
      </p:sp>
    </p:spTree>
    <p:extLst>
      <p:ext uri="{BB962C8B-B14F-4D97-AF65-F5344CB8AC3E}">
        <p14:creationId xmlns:p14="http://schemas.microsoft.com/office/powerpoint/2010/main" val="4922732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5" name="Slide Number Placeholder 4"/>
          <p:cNvSpPr>
            <a:spLocks noGrp="1"/>
          </p:cNvSpPr>
          <p:nvPr>
            <p:ph type="sldNum" sz="quarter" idx="12"/>
          </p:nvPr>
        </p:nvSpPr>
        <p:spPr/>
        <p:txBody>
          <a:bodyPr/>
          <a:lstStyle/>
          <a:p>
            <a:fld id="{89A93721-A7E3-4E3B-BEAA-F100E0D8E961}" type="slidenum">
              <a:rPr lang="en-CA" noProof="0" smtClean="0"/>
              <a:pPr/>
              <a:t>5</a:t>
            </a:fld>
            <a:endParaRPr lang="en-CA" noProof="0"/>
          </a:p>
        </p:txBody>
      </p:sp>
      <p:sp>
        <p:nvSpPr>
          <p:cNvPr id="6" name="Content Placeholder 5"/>
          <p:cNvSpPr>
            <a:spLocks noGrp="1"/>
          </p:cNvSpPr>
          <p:nvPr>
            <p:ph sz="quarter" idx="13"/>
          </p:nvPr>
        </p:nvSpPr>
        <p:spPr/>
        <p:txBody>
          <a:bodyPr/>
          <a:lstStyle/>
          <a:p>
            <a:endParaRPr lang="en-US"/>
          </a:p>
        </p:txBody>
      </p:sp>
      <p:pic>
        <p:nvPicPr>
          <p:cNvPr id="7" name="Picture 2" descr="I:\RAPPORTS ANNUELS\2011_terminé le 31 décembre 2011\JPEG Finaux\Visuel_p3_Français_BLANC_sRG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525" y="91440"/>
            <a:ext cx="8534950" cy="6080760"/>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14000" y="6094800"/>
            <a:ext cx="2385751" cy="752400"/>
          </a:xfrm>
          <a:prstGeom prst="rect">
            <a:avLst/>
          </a:prstGeom>
        </p:spPr>
      </p:pic>
      <p:sp>
        <p:nvSpPr>
          <p:cNvPr id="9" name="Text Box 23"/>
          <p:cNvSpPr txBox="1">
            <a:spLocks noChangeArrowheads="1"/>
          </p:cNvSpPr>
          <p:nvPr>
            <p:custDataLst>
              <p:tags r:id="rId1"/>
            </p:custDataLst>
          </p:nvPr>
        </p:nvSpPr>
        <p:spPr bwMode="auto">
          <a:xfrm rot="16200000">
            <a:off x="7718220" y="3380384"/>
            <a:ext cx="2534348" cy="123111"/>
          </a:xfrm>
          <a:prstGeom prst="rect">
            <a:avLst/>
          </a:prstGeom>
          <a:noFill/>
          <a:ln w="12700" algn="ctr">
            <a:noFill/>
            <a:miter lim="800000"/>
            <a:headEnd/>
            <a:tailEnd/>
          </a:ln>
          <a:effectLst/>
        </p:spPr>
        <p:txBody>
          <a:bodyPr wrap="none" lIns="0" tIns="0" rIns="0" bIns="0">
            <a:spAutoFit/>
          </a:bodyPr>
          <a:lstStyle/>
          <a:p>
            <a:pPr defTabSz="1300163" eaLnBrk="0" hangingPunct="0">
              <a:defRPr/>
            </a:pPr>
            <a:r>
              <a:rPr lang="en-CA" sz="800" b="0" dirty="0" smtClean="0">
                <a:solidFill>
                  <a:schemeClr val="accent6"/>
                </a:solidFill>
                <a:cs typeface="+mn-cs"/>
              </a:rPr>
              <a:t>© </a:t>
            </a:r>
            <a:r>
              <a:rPr lang="en-CA" sz="800" b="0" dirty="0">
                <a:solidFill>
                  <a:schemeClr val="accent6"/>
                </a:solidFill>
                <a:cs typeface="+mn-cs"/>
              </a:rPr>
              <a:t>Bombardier Inc. </a:t>
            </a:r>
            <a:r>
              <a:rPr lang="en-CA" sz="800" b="0" dirty="0" err="1" smtClean="0">
                <a:solidFill>
                  <a:schemeClr val="accent6"/>
                </a:solidFill>
                <a:cs typeface="+mn-cs"/>
              </a:rPr>
              <a:t>ou</a:t>
            </a:r>
            <a:r>
              <a:rPr lang="en-CA" sz="800" b="0" dirty="0" smtClean="0">
                <a:solidFill>
                  <a:schemeClr val="accent6"/>
                </a:solidFill>
                <a:cs typeface="+mn-cs"/>
              </a:rPr>
              <a:t> </a:t>
            </a:r>
            <a:r>
              <a:rPr lang="en-CA" sz="800" b="0" dirty="0" err="1" smtClean="0">
                <a:solidFill>
                  <a:schemeClr val="accent6"/>
                </a:solidFill>
                <a:cs typeface="+mn-cs"/>
              </a:rPr>
              <a:t>ses</a:t>
            </a:r>
            <a:r>
              <a:rPr lang="en-CA" sz="800" b="0" dirty="0" smtClean="0">
                <a:solidFill>
                  <a:schemeClr val="accent6"/>
                </a:solidFill>
                <a:cs typeface="+mn-cs"/>
              </a:rPr>
              <a:t> </a:t>
            </a:r>
            <a:r>
              <a:rPr lang="en-CA" sz="800" b="0" dirty="0" err="1" smtClean="0">
                <a:solidFill>
                  <a:schemeClr val="accent6"/>
                </a:solidFill>
                <a:cs typeface="+mn-cs"/>
              </a:rPr>
              <a:t>filiales</a:t>
            </a:r>
            <a:r>
              <a:rPr lang="en-CA" sz="800" b="0" dirty="0" smtClean="0">
                <a:solidFill>
                  <a:schemeClr val="accent6"/>
                </a:solidFill>
                <a:cs typeface="+mn-cs"/>
              </a:rPr>
              <a:t>,. </a:t>
            </a:r>
            <a:r>
              <a:rPr lang="en-CA" sz="800" b="0" dirty="0" err="1" smtClean="0">
                <a:solidFill>
                  <a:schemeClr val="accent6"/>
                </a:solidFill>
                <a:cs typeface="+mn-cs"/>
              </a:rPr>
              <a:t>Tous</a:t>
            </a:r>
            <a:r>
              <a:rPr lang="en-CA" sz="800" b="0" dirty="0" smtClean="0">
                <a:solidFill>
                  <a:schemeClr val="accent6"/>
                </a:solidFill>
                <a:cs typeface="+mn-cs"/>
              </a:rPr>
              <a:t> </a:t>
            </a:r>
            <a:r>
              <a:rPr lang="en-CA" sz="800" b="0" dirty="0" err="1" smtClean="0">
                <a:solidFill>
                  <a:schemeClr val="accent6"/>
                </a:solidFill>
                <a:cs typeface="+mn-cs"/>
              </a:rPr>
              <a:t>droits</a:t>
            </a:r>
            <a:r>
              <a:rPr lang="en-CA" sz="800" b="0" dirty="0" smtClean="0">
                <a:solidFill>
                  <a:schemeClr val="accent6"/>
                </a:solidFill>
                <a:cs typeface="+mn-cs"/>
              </a:rPr>
              <a:t> </a:t>
            </a:r>
            <a:r>
              <a:rPr lang="en-CA" sz="800" b="0" dirty="0" err="1" smtClean="0">
                <a:solidFill>
                  <a:schemeClr val="accent6"/>
                </a:solidFill>
                <a:cs typeface="+mn-cs"/>
              </a:rPr>
              <a:t>réservés</a:t>
            </a:r>
            <a:endParaRPr lang="en-CA" sz="800" b="0" dirty="0">
              <a:solidFill>
                <a:schemeClr val="accent6"/>
              </a:solidFill>
              <a:cs typeface="+mn-cs"/>
            </a:endParaRPr>
          </a:p>
        </p:txBody>
      </p:sp>
      <p:sp>
        <p:nvSpPr>
          <p:cNvPr id="4" name="Flèche droite 3"/>
          <p:cNvSpPr/>
          <p:nvPr/>
        </p:nvSpPr>
        <p:spPr>
          <a:xfrm>
            <a:off x="609600" y="533400"/>
            <a:ext cx="489204"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45711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Freeform 711"/>
          <p:cNvSpPr>
            <a:spLocks/>
          </p:cNvSpPr>
          <p:nvPr/>
        </p:nvSpPr>
        <p:spPr bwMode="auto">
          <a:xfrm>
            <a:off x="2754355" y="3566853"/>
            <a:ext cx="35846" cy="13217"/>
          </a:xfrm>
          <a:custGeom>
            <a:avLst/>
            <a:gdLst>
              <a:gd name="T0" fmla="*/ 0 w 21"/>
              <a:gd name="T1" fmla="*/ 0 h 8"/>
              <a:gd name="T2" fmla="*/ 0 w 21"/>
              <a:gd name="T3" fmla="*/ 0 h 8"/>
              <a:gd name="T4" fmla="*/ 2 w 21"/>
              <a:gd name="T5" fmla="*/ 7 h 8"/>
              <a:gd name="T6" fmla="*/ 20 w 21"/>
              <a:gd name="T7" fmla="*/ 4 h 8"/>
              <a:gd name="T8" fmla="*/ 0 w 21"/>
              <a:gd name="T9" fmla="*/ 0 h 8"/>
              <a:gd name="T10" fmla="*/ 0 w 21"/>
              <a:gd name="T11" fmla="*/ 0 h 8"/>
              <a:gd name="T12" fmla="*/ 0 60000 65536"/>
              <a:gd name="T13" fmla="*/ 0 60000 65536"/>
              <a:gd name="T14" fmla="*/ 0 60000 65536"/>
              <a:gd name="T15" fmla="*/ 0 60000 65536"/>
              <a:gd name="T16" fmla="*/ 0 60000 65536"/>
              <a:gd name="T17" fmla="*/ 0 60000 65536"/>
              <a:gd name="T18" fmla="*/ 0 w 21"/>
              <a:gd name="T19" fmla="*/ 0 h 8"/>
              <a:gd name="T20" fmla="*/ 21 w 21"/>
              <a:gd name="T21" fmla="*/ 8 h 8"/>
            </a:gdLst>
            <a:ahLst/>
            <a:cxnLst>
              <a:cxn ang="T12">
                <a:pos x="T0" y="T1"/>
              </a:cxn>
              <a:cxn ang="T13">
                <a:pos x="T2" y="T3"/>
              </a:cxn>
              <a:cxn ang="T14">
                <a:pos x="T4" y="T5"/>
              </a:cxn>
              <a:cxn ang="T15">
                <a:pos x="T6" y="T7"/>
              </a:cxn>
              <a:cxn ang="T16">
                <a:pos x="T8" y="T9"/>
              </a:cxn>
              <a:cxn ang="T17">
                <a:pos x="T10" y="T11"/>
              </a:cxn>
            </a:cxnLst>
            <a:rect l="T18" t="T19" r="T20" b="T21"/>
            <a:pathLst>
              <a:path w="21" h="8">
                <a:moveTo>
                  <a:pt x="0" y="0"/>
                </a:moveTo>
                <a:lnTo>
                  <a:pt x="0" y="0"/>
                </a:lnTo>
                <a:lnTo>
                  <a:pt x="2" y="7"/>
                </a:lnTo>
                <a:lnTo>
                  <a:pt x="20" y="4"/>
                </a:lnTo>
                <a:lnTo>
                  <a:pt x="0" y="0"/>
                </a:lnTo>
              </a:path>
            </a:pathLst>
          </a:custGeom>
          <a:solidFill>
            <a:schemeClr val="accent1">
              <a:lumMod val="40000"/>
              <a:lumOff val="60000"/>
            </a:schemeClr>
          </a:solidFill>
          <a:ln w="6350">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126" name="Freeform 722"/>
          <p:cNvSpPr>
            <a:spLocks/>
          </p:cNvSpPr>
          <p:nvPr/>
        </p:nvSpPr>
        <p:spPr bwMode="auto">
          <a:xfrm>
            <a:off x="2641696" y="5324753"/>
            <a:ext cx="27311" cy="13217"/>
          </a:xfrm>
          <a:custGeom>
            <a:avLst/>
            <a:gdLst>
              <a:gd name="T0" fmla="*/ 0 w 16"/>
              <a:gd name="T1" fmla="*/ 5 h 8"/>
              <a:gd name="T2" fmla="*/ 0 w 16"/>
              <a:gd name="T3" fmla="*/ 5 h 8"/>
              <a:gd name="T4" fmla="*/ 4 w 16"/>
              <a:gd name="T5" fmla="*/ 0 h 8"/>
              <a:gd name="T6" fmla="*/ 15 w 16"/>
              <a:gd name="T7" fmla="*/ 7 h 8"/>
              <a:gd name="T8" fmla="*/ 0 w 16"/>
              <a:gd name="T9" fmla="*/ 5 h 8"/>
              <a:gd name="T10" fmla="*/ 0 w 16"/>
              <a:gd name="T11" fmla="*/ 5 h 8"/>
              <a:gd name="T12" fmla="*/ 0 60000 65536"/>
              <a:gd name="T13" fmla="*/ 0 60000 65536"/>
              <a:gd name="T14" fmla="*/ 0 60000 65536"/>
              <a:gd name="T15" fmla="*/ 0 60000 65536"/>
              <a:gd name="T16" fmla="*/ 0 60000 65536"/>
              <a:gd name="T17" fmla="*/ 0 60000 65536"/>
              <a:gd name="T18" fmla="*/ 0 w 16"/>
              <a:gd name="T19" fmla="*/ 0 h 8"/>
              <a:gd name="T20" fmla="*/ 16 w 16"/>
              <a:gd name="T21" fmla="*/ 8 h 8"/>
            </a:gdLst>
            <a:ahLst/>
            <a:cxnLst>
              <a:cxn ang="T12">
                <a:pos x="T0" y="T1"/>
              </a:cxn>
              <a:cxn ang="T13">
                <a:pos x="T2" y="T3"/>
              </a:cxn>
              <a:cxn ang="T14">
                <a:pos x="T4" y="T5"/>
              </a:cxn>
              <a:cxn ang="T15">
                <a:pos x="T6" y="T7"/>
              </a:cxn>
              <a:cxn ang="T16">
                <a:pos x="T8" y="T9"/>
              </a:cxn>
              <a:cxn ang="T17">
                <a:pos x="T10" y="T11"/>
              </a:cxn>
            </a:cxnLst>
            <a:rect l="T18" t="T19" r="T20" b="T21"/>
            <a:pathLst>
              <a:path w="16" h="8">
                <a:moveTo>
                  <a:pt x="0" y="5"/>
                </a:moveTo>
                <a:lnTo>
                  <a:pt x="0" y="5"/>
                </a:lnTo>
                <a:lnTo>
                  <a:pt x="4" y="0"/>
                </a:lnTo>
                <a:lnTo>
                  <a:pt x="15" y="7"/>
                </a:lnTo>
                <a:lnTo>
                  <a:pt x="0" y="5"/>
                </a:lnTo>
              </a:path>
            </a:pathLst>
          </a:custGeom>
          <a:solidFill>
            <a:schemeClr val="accent1">
              <a:lumMod val="40000"/>
              <a:lumOff val="60000"/>
            </a:schemeClr>
          </a:solidFill>
          <a:ln w="6350">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128" name="Freeform 724"/>
          <p:cNvSpPr>
            <a:spLocks/>
          </p:cNvSpPr>
          <p:nvPr/>
        </p:nvSpPr>
        <p:spPr bwMode="auto">
          <a:xfrm>
            <a:off x="2691197" y="5366057"/>
            <a:ext cx="49502" cy="14869"/>
          </a:xfrm>
          <a:custGeom>
            <a:avLst/>
            <a:gdLst>
              <a:gd name="T0" fmla="*/ 0 w 29"/>
              <a:gd name="T1" fmla="*/ 0 h 9"/>
              <a:gd name="T2" fmla="*/ 0 w 29"/>
              <a:gd name="T3" fmla="*/ 0 h 9"/>
              <a:gd name="T4" fmla="*/ 25 w 29"/>
              <a:gd name="T5" fmla="*/ 2 h 9"/>
              <a:gd name="T6" fmla="*/ 28 w 29"/>
              <a:gd name="T7" fmla="*/ 8 h 9"/>
              <a:gd name="T8" fmla="*/ 0 w 29"/>
              <a:gd name="T9" fmla="*/ 0 h 9"/>
              <a:gd name="T10" fmla="*/ 0 w 29"/>
              <a:gd name="T11" fmla="*/ 0 h 9"/>
              <a:gd name="T12" fmla="*/ 0 60000 65536"/>
              <a:gd name="T13" fmla="*/ 0 60000 65536"/>
              <a:gd name="T14" fmla="*/ 0 60000 65536"/>
              <a:gd name="T15" fmla="*/ 0 60000 65536"/>
              <a:gd name="T16" fmla="*/ 0 60000 65536"/>
              <a:gd name="T17" fmla="*/ 0 60000 65536"/>
              <a:gd name="T18" fmla="*/ 0 w 29"/>
              <a:gd name="T19" fmla="*/ 0 h 9"/>
              <a:gd name="T20" fmla="*/ 29 w 29"/>
              <a:gd name="T21" fmla="*/ 9 h 9"/>
            </a:gdLst>
            <a:ahLst/>
            <a:cxnLst>
              <a:cxn ang="T12">
                <a:pos x="T0" y="T1"/>
              </a:cxn>
              <a:cxn ang="T13">
                <a:pos x="T2" y="T3"/>
              </a:cxn>
              <a:cxn ang="T14">
                <a:pos x="T4" y="T5"/>
              </a:cxn>
              <a:cxn ang="T15">
                <a:pos x="T6" y="T7"/>
              </a:cxn>
              <a:cxn ang="T16">
                <a:pos x="T8" y="T9"/>
              </a:cxn>
              <a:cxn ang="T17">
                <a:pos x="T10" y="T11"/>
              </a:cxn>
            </a:cxnLst>
            <a:rect l="T18" t="T19" r="T20" b="T21"/>
            <a:pathLst>
              <a:path w="29" h="9">
                <a:moveTo>
                  <a:pt x="0" y="0"/>
                </a:moveTo>
                <a:lnTo>
                  <a:pt x="0" y="0"/>
                </a:lnTo>
                <a:lnTo>
                  <a:pt x="25" y="2"/>
                </a:lnTo>
                <a:lnTo>
                  <a:pt x="28" y="8"/>
                </a:lnTo>
                <a:lnTo>
                  <a:pt x="0" y="0"/>
                </a:lnTo>
              </a:path>
            </a:pathLst>
          </a:custGeom>
          <a:solidFill>
            <a:schemeClr val="accent1">
              <a:lumMod val="40000"/>
              <a:lumOff val="60000"/>
            </a:schemeClr>
          </a:solidFill>
          <a:ln w="6350">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129" name="Freeform 725"/>
          <p:cNvSpPr>
            <a:spLocks/>
          </p:cNvSpPr>
          <p:nvPr/>
        </p:nvSpPr>
        <p:spPr bwMode="auto">
          <a:xfrm>
            <a:off x="2737285" y="5356144"/>
            <a:ext cx="23897" cy="11565"/>
          </a:xfrm>
          <a:custGeom>
            <a:avLst/>
            <a:gdLst>
              <a:gd name="T0" fmla="*/ 0 w 14"/>
              <a:gd name="T1" fmla="*/ 6 h 7"/>
              <a:gd name="T2" fmla="*/ 0 w 14"/>
              <a:gd name="T3" fmla="*/ 6 h 7"/>
              <a:gd name="T4" fmla="*/ 3 w 14"/>
              <a:gd name="T5" fmla="*/ 0 h 7"/>
              <a:gd name="T6" fmla="*/ 13 w 14"/>
              <a:gd name="T7" fmla="*/ 6 h 7"/>
              <a:gd name="T8" fmla="*/ 0 w 14"/>
              <a:gd name="T9" fmla="*/ 6 h 7"/>
              <a:gd name="T10" fmla="*/ 0 w 14"/>
              <a:gd name="T11" fmla="*/ 6 h 7"/>
              <a:gd name="T12" fmla="*/ 0 60000 65536"/>
              <a:gd name="T13" fmla="*/ 0 60000 65536"/>
              <a:gd name="T14" fmla="*/ 0 60000 65536"/>
              <a:gd name="T15" fmla="*/ 0 60000 65536"/>
              <a:gd name="T16" fmla="*/ 0 60000 65536"/>
              <a:gd name="T17" fmla="*/ 0 60000 65536"/>
              <a:gd name="T18" fmla="*/ 0 w 14"/>
              <a:gd name="T19" fmla="*/ 0 h 7"/>
              <a:gd name="T20" fmla="*/ 14 w 14"/>
              <a:gd name="T21" fmla="*/ 7 h 7"/>
            </a:gdLst>
            <a:ahLst/>
            <a:cxnLst>
              <a:cxn ang="T12">
                <a:pos x="T0" y="T1"/>
              </a:cxn>
              <a:cxn ang="T13">
                <a:pos x="T2" y="T3"/>
              </a:cxn>
              <a:cxn ang="T14">
                <a:pos x="T4" y="T5"/>
              </a:cxn>
              <a:cxn ang="T15">
                <a:pos x="T6" y="T7"/>
              </a:cxn>
              <a:cxn ang="T16">
                <a:pos x="T8" y="T9"/>
              </a:cxn>
              <a:cxn ang="T17">
                <a:pos x="T10" y="T11"/>
              </a:cxn>
            </a:cxnLst>
            <a:rect l="T18" t="T19" r="T20" b="T21"/>
            <a:pathLst>
              <a:path w="14" h="7">
                <a:moveTo>
                  <a:pt x="0" y="6"/>
                </a:moveTo>
                <a:lnTo>
                  <a:pt x="0" y="6"/>
                </a:lnTo>
                <a:lnTo>
                  <a:pt x="3" y="0"/>
                </a:lnTo>
                <a:lnTo>
                  <a:pt x="13" y="6"/>
                </a:lnTo>
                <a:lnTo>
                  <a:pt x="0" y="6"/>
                </a:lnTo>
              </a:path>
            </a:pathLst>
          </a:custGeom>
          <a:solidFill>
            <a:schemeClr val="accent1">
              <a:lumMod val="40000"/>
              <a:lumOff val="60000"/>
            </a:schemeClr>
          </a:solidFill>
          <a:ln w="6350">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136" name="Freeform 732"/>
          <p:cNvSpPr>
            <a:spLocks/>
          </p:cNvSpPr>
          <p:nvPr/>
        </p:nvSpPr>
        <p:spPr bwMode="auto">
          <a:xfrm>
            <a:off x="2902859" y="5248753"/>
            <a:ext cx="37553" cy="21478"/>
          </a:xfrm>
          <a:custGeom>
            <a:avLst/>
            <a:gdLst>
              <a:gd name="T0" fmla="*/ 0 w 22"/>
              <a:gd name="T1" fmla="*/ 12 h 13"/>
              <a:gd name="T2" fmla="*/ 0 w 22"/>
              <a:gd name="T3" fmla="*/ 12 h 13"/>
              <a:gd name="T4" fmla="*/ 12 w 22"/>
              <a:gd name="T5" fmla="*/ 5 h 13"/>
              <a:gd name="T6" fmla="*/ 6 w 22"/>
              <a:gd name="T7" fmla="*/ 0 h 13"/>
              <a:gd name="T8" fmla="*/ 21 w 22"/>
              <a:gd name="T9" fmla="*/ 1 h 13"/>
              <a:gd name="T10" fmla="*/ 0 w 22"/>
              <a:gd name="T11" fmla="*/ 12 h 13"/>
              <a:gd name="T12" fmla="*/ 0 w 22"/>
              <a:gd name="T13" fmla="*/ 12 h 13"/>
              <a:gd name="T14" fmla="*/ 0 60000 65536"/>
              <a:gd name="T15" fmla="*/ 0 60000 65536"/>
              <a:gd name="T16" fmla="*/ 0 60000 65536"/>
              <a:gd name="T17" fmla="*/ 0 60000 65536"/>
              <a:gd name="T18" fmla="*/ 0 60000 65536"/>
              <a:gd name="T19" fmla="*/ 0 60000 65536"/>
              <a:gd name="T20" fmla="*/ 0 60000 65536"/>
              <a:gd name="T21" fmla="*/ 0 w 22"/>
              <a:gd name="T22" fmla="*/ 0 h 13"/>
              <a:gd name="T23" fmla="*/ 22 w 22"/>
              <a:gd name="T24" fmla="*/ 13 h 1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 h="13">
                <a:moveTo>
                  <a:pt x="0" y="12"/>
                </a:moveTo>
                <a:lnTo>
                  <a:pt x="0" y="12"/>
                </a:lnTo>
                <a:lnTo>
                  <a:pt x="12" y="5"/>
                </a:lnTo>
                <a:lnTo>
                  <a:pt x="6" y="0"/>
                </a:lnTo>
                <a:lnTo>
                  <a:pt x="21" y="1"/>
                </a:lnTo>
                <a:lnTo>
                  <a:pt x="0" y="12"/>
                </a:lnTo>
              </a:path>
            </a:pathLst>
          </a:custGeom>
          <a:solidFill>
            <a:schemeClr val="accent1">
              <a:lumMod val="40000"/>
              <a:lumOff val="60000"/>
            </a:schemeClr>
          </a:solidFill>
          <a:ln w="6350">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148" name="Freeform 744"/>
          <p:cNvSpPr>
            <a:spLocks/>
          </p:cNvSpPr>
          <p:nvPr/>
        </p:nvSpPr>
        <p:spPr bwMode="auto">
          <a:xfrm>
            <a:off x="2877255" y="3743634"/>
            <a:ext cx="23897" cy="18174"/>
          </a:xfrm>
          <a:custGeom>
            <a:avLst/>
            <a:gdLst>
              <a:gd name="T0" fmla="*/ 0 w 14"/>
              <a:gd name="T1" fmla="*/ 10 h 11"/>
              <a:gd name="T2" fmla="*/ 0 w 14"/>
              <a:gd name="T3" fmla="*/ 10 h 11"/>
              <a:gd name="T4" fmla="*/ 12 w 14"/>
              <a:gd name="T5" fmla="*/ 8 h 11"/>
              <a:gd name="T6" fmla="*/ 13 w 14"/>
              <a:gd name="T7" fmla="*/ 0 h 11"/>
              <a:gd name="T8" fmla="*/ 0 w 14"/>
              <a:gd name="T9" fmla="*/ 10 h 11"/>
              <a:gd name="T10" fmla="*/ 0 w 14"/>
              <a:gd name="T11" fmla="*/ 10 h 11"/>
              <a:gd name="T12" fmla="*/ 0 60000 65536"/>
              <a:gd name="T13" fmla="*/ 0 60000 65536"/>
              <a:gd name="T14" fmla="*/ 0 60000 65536"/>
              <a:gd name="T15" fmla="*/ 0 60000 65536"/>
              <a:gd name="T16" fmla="*/ 0 60000 65536"/>
              <a:gd name="T17" fmla="*/ 0 60000 65536"/>
              <a:gd name="T18" fmla="*/ 0 w 14"/>
              <a:gd name="T19" fmla="*/ 0 h 11"/>
              <a:gd name="T20" fmla="*/ 14 w 14"/>
              <a:gd name="T21" fmla="*/ 11 h 11"/>
            </a:gdLst>
            <a:ahLst/>
            <a:cxnLst>
              <a:cxn ang="T12">
                <a:pos x="T0" y="T1"/>
              </a:cxn>
              <a:cxn ang="T13">
                <a:pos x="T2" y="T3"/>
              </a:cxn>
              <a:cxn ang="T14">
                <a:pos x="T4" y="T5"/>
              </a:cxn>
              <a:cxn ang="T15">
                <a:pos x="T6" y="T7"/>
              </a:cxn>
              <a:cxn ang="T16">
                <a:pos x="T8" y="T9"/>
              </a:cxn>
              <a:cxn ang="T17">
                <a:pos x="T10" y="T11"/>
              </a:cxn>
            </a:cxnLst>
            <a:rect l="T18" t="T19" r="T20" b="T21"/>
            <a:pathLst>
              <a:path w="14" h="11">
                <a:moveTo>
                  <a:pt x="0" y="10"/>
                </a:moveTo>
                <a:lnTo>
                  <a:pt x="0" y="10"/>
                </a:lnTo>
                <a:lnTo>
                  <a:pt x="12" y="8"/>
                </a:lnTo>
                <a:lnTo>
                  <a:pt x="13" y="0"/>
                </a:lnTo>
                <a:lnTo>
                  <a:pt x="0" y="10"/>
                </a:lnTo>
              </a:path>
            </a:pathLst>
          </a:custGeom>
          <a:solidFill>
            <a:schemeClr val="accent1">
              <a:lumMod val="40000"/>
              <a:lumOff val="60000"/>
            </a:schemeClr>
          </a:solidFill>
          <a:ln w="6350">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183" name="Freeform 608"/>
          <p:cNvSpPr>
            <a:spLocks/>
          </p:cNvSpPr>
          <p:nvPr/>
        </p:nvSpPr>
        <p:spPr bwMode="auto">
          <a:xfrm>
            <a:off x="4449400" y="2758961"/>
            <a:ext cx="13009" cy="22086"/>
          </a:xfrm>
          <a:custGeom>
            <a:avLst/>
            <a:gdLst>
              <a:gd name="T0" fmla="*/ 0 w 8"/>
              <a:gd name="T1" fmla="*/ 19058317 h 12"/>
              <a:gd name="T2" fmla="*/ 0 w 8"/>
              <a:gd name="T3" fmla="*/ 19058317 h 12"/>
              <a:gd name="T4" fmla="*/ 7087790 w 8"/>
              <a:gd name="T5" fmla="*/ 0 h 12"/>
              <a:gd name="T6" fmla="*/ 9922669 w 8"/>
              <a:gd name="T7" fmla="*/ 23292851 h 12"/>
              <a:gd name="T8" fmla="*/ 0 w 8"/>
              <a:gd name="T9" fmla="*/ 19058317 h 12"/>
              <a:gd name="T10" fmla="*/ 0 w 8"/>
              <a:gd name="T11" fmla="*/ 19058317 h 12"/>
              <a:gd name="T12" fmla="*/ 0 60000 65536"/>
              <a:gd name="T13" fmla="*/ 0 60000 65536"/>
              <a:gd name="T14" fmla="*/ 0 60000 65536"/>
              <a:gd name="T15" fmla="*/ 0 60000 65536"/>
              <a:gd name="T16" fmla="*/ 0 60000 65536"/>
              <a:gd name="T17" fmla="*/ 0 60000 65536"/>
              <a:gd name="T18" fmla="*/ 0 w 8"/>
              <a:gd name="T19" fmla="*/ 0 h 12"/>
              <a:gd name="T20" fmla="*/ 8 w 8"/>
              <a:gd name="T21" fmla="*/ 12 h 12"/>
            </a:gdLst>
            <a:ahLst/>
            <a:cxnLst>
              <a:cxn ang="T12">
                <a:pos x="T0" y="T1"/>
              </a:cxn>
              <a:cxn ang="T13">
                <a:pos x="T2" y="T3"/>
              </a:cxn>
              <a:cxn ang="T14">
                <a:pos x="T4" y="T5"/>
              </a:cxn>
              <a:cxn ang="T15">
                <a:pos x="T6" y="T7"/>
              </a:cxn>
              <a:cxn ang="T16">
                <a:pos x="T8" y="T9"/>
              </a:cxn>
              <a:cxn ang="T17">
                <a:pos x="T10" y="T11"/>
              </a:cxn>
            </a:cxnLst>
            <a:rect l="T18" t="T19" r="T20" b="T21"/>
            <a:pathLst>
              <a:path w="8" h="12">
                <a:moveTo>
                  <a:pt x="0" y="9"/>
                </a:moveTo>
                <a:lnTo>
                  <a:pt x="0" y="9"/>
                </a:lnTo>
                <a:lnTo>
                  <a:pt x="5" y="0"/>
                </a:lnTo>
                <a:lnTo>
                  <a:pt x="7" y="11"/>
                </a:lnTo>
                <a:lnTo>
                  <a:pt x="0" y="9"/>
                </a:lnTo>
              </a:path>
            </a:pathLst>
          </a:custGeom>
          <a:solidFill>
            <a:schemeClr val="accent1">
              <a:lumMod val="40000"/>
              <a:lumOff val="60000"/>
            </a:schemeClr>
          </a:solidFill>
          <a:ln w="6350">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195" name="Freeform 698"/>
          <p:cNvSpPr>
            <a:spLocks/>
          </p:cNvSpPr>
          <p:nvPr/>
        </p:nvSpPr>
        <p:spPr bwMode="auto">
          <a:xfrm>
            <a:off x="4159637" y="2508112"/>
            <a:ext cx="17027" cy="21401"/>
          </a:xfrm>
          <a:custGeom>
            <a:avLst/>
            <a:gdLst>
              <a:gd name="T0" fmla="*/ 0 w 10"/>
              <a:gd name="T1" fmla="*/ 12 h 13"/>
              <a:gd name="T2" fmla="*/ 0 w 10"/>
              <a:gd name="T3" fmla="*/ 12 h 13"/>
              <a:gd name="T4" fmla="*/ 0 w 10"/>
              <a:gd name="T5" fmla="*/ 3 h 13"/>
              <a:gd name="T6" fmla="*/ 9 w 10"/>
              <a:gd name="T7" fmla="*/ 0 h 13"/>
              <a:gd name="T8" fmla="*/ 0 w 10"/>
              <a:gd name="T9" fmla="*/ 12 h 13"/>
              <a:gd name="T10" fmla="*/ 0 w 10"/>
              <a:gd name="T11" fmla="*/ 12 h 13"/>
              <a:gd name="T12" fmla="*/ 0 60000 65536"/>
              <a:gd name="T13" fmla="*/ 0 60000 65536"/>
              <a:gd name="T14" fmla="*/ 0 60000 65536"/>
              <a:gd name="T15" fmla="*/ 0 60000 65536"/>
              <a:gd name="T16" fmla="*/ 0 60000 65536"/>
              <a:gd name="T17" fmla="*/ 0 60000 65536"/>
              <a:gd name="T18" fmla="*/ 0 w 10"/>
              <a:gd name="T19" fmla="*/ 0 h 13"/>
              <a:gd name="T20" fmla="*/ 10 w 10"/>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10" h="13">
                <a:moveTo>
                  <a:pt x="0" y="12"/>
                </a:moveTo>
                <a:lnTo>
                  <a:pt x="0" y="12"/>
                </a:lnTo>
                <a:lnTo>
                  <a:pt x="0" y="3"/>
                </a:lnTo>
                <a:lnTo>
                  <a:pt x="9" y="0"/>
                </a:lnTo>
                <a:lnTo>
                  <a:pt x="0" y="12"/>
                </a:lnTo>
              </a:path>
            </a:pathLst>
          </a:custGeom>
          <a:solidFill>
            <a:schemeClr val="accent1">
              <a:lumMod val="40000"/>
              <a:lumOff val="60000"/>
            </a:schemeClr>
          </a:solidFill>
          <a:ln w="6350">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196" name="Freeform 699"/>
          <p:cNvSpPr>
            <a:spLocks/>
          </p:cNvSpPr>
          <p:nvPr/>
        </p:nvSpPr>
        <p:spPr bwMode="auto">
          <a:xfrm>
            <a:off x="4166448" y="2527866"/>
            <a:ext cx="15324" cy="13170"/>
          </a:xfrm>
          <a:custGeom>
            <a:avLst/>
            <a:gdLst>
              <a:gd name="T0" fmla="*/ 0 w 9"/>
              <a:gd name="T1" fmla="*/ 6 h 8"/>
              <a:gd name="T2" fmla="*/ 0 w 9"/>
              <a:gd name="T3" fmla="*/ 6 h 8"/>
              <a:gd name="T4" fmla="*/ 4 w 9"/>
              <a:gd name="T5" fmla="*/ 0 h 8"/>
              <a:gd name="T6" fmla="*/ 8 w 9"/>
              <a:gd name="T7" fmla="*/ 7 h 8"/>
              <a:gd name="T8" fmla="*/ 0 w 9"/>
              <a:gd name="T9" fmla="*/ 6 h 8"/>
              <a:gd name="T10" fmla="*/ 0 w 9"/>
              <a:gd name="T11" fmla="*/ 6 h 8"/>
              <a:gd name="T12" fmla="*/ 0 60000 65536"/>
              <a:gd name="T13" fmla="*/ 0 60000 65536"/>
              <a:gd name="T14" fmla="*/ 0 60000 65536"/>
              <a:gd name="T15" fmla="*/ 0 60000 65536"/>
              <a:gd name="T16" fmla="*/ 0 60000 65536"/>
              <a:gd name="T17" fmla="*/ 0 60000 65536"/>
              <a:gd name="T18" fmla="*/ 0 w 9"/>
              <a:gd name="T19" fmla="*/ 0 h 8"/>
              <a:gd name="T20" fmla="*/ 9 w 9"/>
              <a:gd name="T21" fmla="*/ 8 h 8"/>
            </a:gdLst>
            <a:ahLst/>
            <a:cxnLst>
              <a:cxn ang="T12">
                <a:pos x="T0" y="T1"/>
              </a:cxn>
              <a:cxn ang="T13">
                <a:pos x="T2" y="T3"/>
              </a:cxn>
              <a:cxn ang="T14">
                <a:pos x="T4" y="T5"/>
              </a:cxn>
              <a:cxn ang="T15">
                <a:pos x="T6" y="T7"/>
              </a:cxn>
              <a:cxn ang="T16">
                <a:pos x="T8" y="T9"/>
              </a:cxn>
              <a:cxn ang="T17">
                <a:pos x="T10" y="T11"/>
              </a:cxn>
            </a:cxnLst>
            <a:rect l="T18" t="T19" r="T20" b="T21"/>
            <a:pathLst>
              <a:path w="9" h="8">
                <a:moveTo>
                  <a:pt x="0" y="6"/>
                </a:moveTo>
                <a:lnTo>
                  <a:pt x="0" y="6"/>
                </a:lnTo>
                <a:lnTo>
                  <a:pt x="4" y="0"/>
                </a:lnTo>
                <a:lnTo>
                  <a:pt x="8" y="7"/>
                </a:lnTo>
                <a:lnTo>
                  <a:pt x="0" y="6"/>
                </a:lnTo>
              </a:path>
            </a:pathLst>
          </a:custGeom>
          <a:solidFill>
            <a:schemeClr val="accent1">
              <a:lumMod val="40000"/>
              <a:lumOff val="60000"/>
            </a:schemeClr>
          </a:solidFill>
          <a:ln w="6350">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275" name="Rectangle 274"/>
          <p:cNvSpPr/>
          <p:nvPr/>
        </p:nvSpPr>
        <p:spPr>
          <a:xfrm>
            <a:off x="381000" y="5583805"/>
            <a:ext cx="8385048" cy="507831"/>
          </a:xfrm>
          <a:prstGeom prst="rect">
            <a:avLst/>
          </a:prstGeom>
          <a:solidFill>
            <a:schemeClr val="accent1"/>
          </a:solidFill>
        </p:spPr>
        <p:txBody>
          <a:bodyPr wrap="square" anchor="ctr">
            <a:spAutoFit/>
          </a:bodyPr>
          <a:lstStyle/>
          <a:p>
            <a:pPr algn="ctr">
              <a:lnSpc>
                <a:spcPct val="150000"/>
              </a:lnSpc>
            </a:pPr>
            <a:r>
              <a:rPr lang="fr-FR" b="1" dirty="0" smtClean="0">
                <a:solidFill>
                  <a:schemeClr val="bg1"/>
                </a:solidFill>
                <a:cs typeface="Arial"/>
              </a:rPr>
              <a:t>79 </a:t>
            </a:r>
            <a:r>
              <a:rPr lang="fr-FR" b="1" dirty="0">
                <a:solidFill>
                  <a:schemeClr val="bg1"/>
                </a:solidFill>
                <a:cs typeface="Arial"/>
              </a:rPr>
              <a:t>sites de production et d’ingénierie répartis dans </a:t>
            </a:r>
            <a:r>
              <a:rPr lang="fr-FR" b="1" dirty="0" smtClean="0">
                <a:solidFill>
                  <a:schemeClr val="bg1"/>
                </a:solidFill>
                <a:cs typeface="Arial"/>
              </a:rPr>
              <a:t>27 pays</a:t>
            </a:r>
            <a:endParaRPr lang="en-US" b="1" dirty="0">
              <a:solidFill>
                <a:schemeClr val="bg1"/>
              </a:solidFill>
              <a:cs typeface="Arial"/>
            </a:endParaRPr>
          </a:p>
        </p:txBody>
      </p:sp>
      <p:sp>
        <p:nvSpPr>
          <p:cNvPr id="276" name="Title 1"/>
          <p:cNvSpPr>
            <a:spLocks noGrp="1"/>
          </p:cNvSpPr>
          <p:nvPr>
            <p:ph type="title"/>
          </p:nvPr>
        </p:nvSpPr>
        <p:spPr>
          <a:xfrm>
            <a:off x="457200" y="418654"/>
            <a:ext cx="8219256" cy="418058"/>
          </a:xfrm>
        </p:spPr>
        <p:txBody>
          <a:bodyPr/>
          <a:lstStyle/>
          <a:p>
            <a:r>
              <a:rPr lang="en-US" sz="2000" cap="none" dirty="0" err="1" smtClean="0"/>
              <a:t>Une</a:t>
            </a:r>
            <a:r>
              <a:rPr lang="en-US" sz="2000" cap="none" dirty="0" smtClean="0"/>
              <a:t> </a:t>
            </a:r>
            <a:r>
              <a:rPr lang="en-US" sz="2000" cap="none" dirty="0" err="1" smtClean="0"/>
              <a:t>présence</a:t>
            </a:r>
            <a:r>
              <a:rPr lang="en-US" sz="2000" cap="none" dirty="0" smtClean="0"/>
              <a:t> </a:t>
            </a:r>
            <a:r>
              <a:rPr lang="en-US" sz="2000" cap="none" dirty="0" err="1" smtClean="0"/>
              <a:t>mondiale</a:t>
            </a:r>
            <a:r>
              <a:rPr lang="en-US" sz="2000" cap="none" dirty="0" smtClean="0"/>
              <a:t> </a:t>
            </a:r>
            <a:endParaRPr lang="en-US" sz="2000" cap="none" dirty="0"/>
          </a:p>
        </p:txBody>
      </p:sp>
      <p:grpSp>
        <p:nvGrpSpPr>
          <p:cNvPr id="291" name="Group 5"/>
          <p:cNvGrpSpPr/>
          <p:nvPr/>
        </p:nvGrpSpPr>
        <p:grpSpPr>
          <a:xfrm>
            <a:off x="414339" y="1552700"/>
            <a:ext cx="8345486" cy="3933126"/>
            <a:chOff x="414339" y="1552700"/>
            <a:chExt cx="8345486" cy="3933126"/>
          </a:xfrm>
        </p:grpSpPr>
        <p:grpSp>
          <p:nvGrpSpPr>
            <p:cNvPr id="292" name="Group 6"/>
            <p:cNvGrpSpPr/>
            <p:nvPr/>
          </p:nvGrpSpPr>
          <p:grpSpPr>
            <a:xfrm>
              <a:off x="414339" y="1552700"/>
              <a:ext cx="8345486" cy="3933126"/>
              <a:chOff x="414339" y="1552700"/>
              <a:chExt cx="8345486" cy="3933126"/>
            </a:xfrm>
          </p:grpSpPr>
          <p:grpSp>
            <p:nvGrpSpPr>
              <p:cNvPr id="294" name="Group 613"/>
              <p:cNvGrpSpPr/>
              <p:nvPr/>
            </p:nvGrpSpPr>
            <p:grpSpPr>
              <a:xfrm>
                <a:off x="414339" y="1552700"/>
                <a:ext cx="8345486" cy="3933126"/>
                <a:chOff x="414339" y="1628900"/>
                <a:chExt cx="8345486" cy="3933126"/>
              </a:xfrm>
            </p:grpSpPr>
            <p:grpSp>
              <p:nvGrpSpPr>
                <p:cNvPr id="296" name="Group 5"/>
                <p:cNvGrpSpPr/>
                <p:nvPr/>
              </p:nvGrpSpPr>
              <p:grpSpPr>
                <a:xfrm>
                  <a:off x="414339" y="1628900"/>
                  <a:ext cx="8345486" cy="3933126"/>
                  <a:chOff x="110318" y="2409421"/>
                  <a:chExt cx="6110251" cy="3109655"/>
                </a:xfrm>
                <a:solidFill>
                  <a:srgbClr val="8996A0"/>
                </a:solidFill>
              </p:grpSpPr>
              <p:grpSp>
                <p:nvGrpSpPr>
                  <p:cNvPr id="299" name="Group 5"/>
                  <p:cNvGrpSpPr>
                    <a:grpSpLocks/>
                  </p:cNvGrpSpPr>
                  <p:nvPr/>
                </p:nvGrpSpPr>
                <p:grpSpPr bwMode="auto">
                  <a:xfrm>
                    <a:off x="4675974" y="4290621"/>
                    <a:ext cx="323850" cy="111125"/>
                    <a:chOff x="4449" y="3335"/>
                    <a:chExt cx="260" cy="83"/>
                  </a:xfrm>
                  <a:grpFill/>
                </p:grpSpPr>
                <p:sp>
                  <p:nvSpPr>
                    <p:cNvPr id="847" name="Freeform 6"/>
                    <p:cNvSpPr>
                      <a:spLocks/>
                    </p:cNvSpPr>
                    <p:nvPr/>
                  </p:nvSpPr>
                  <p:spPr bwMode="auto">
                    <a:xfrm>
                      <a:off x="4449" y="3340"/>
                      <a:ext cx="52" cy="69"/>
                    </a:xfrm>
                    <a:custGeom>
                      <a:avLst/>
                      <a:gdLst>
                        <a:gd name="T0" fmla="*/ 0 w 52"/>
                        <a:gd name="T1" fmla="*/ 0 h 69"/>
                        <a:gd name="T2" fmla="*/ 0 w 52"/>
                        <a:gd name="T3" fmla="*/ 0 h 69"/>
                        <a:gd name="T4" fmla="*/ 10 w 52"/>
                        <a:gd name="T5" fmla="*/ 0 h 69"/>
                        <a:gd name="T6" fmla="*/ 13 w 52"/>
                        <a:gd name="T7" fmla="*/ 13 h 69"/>
                        <a:gd name="T8" fmla="*/ 26 w 52"/>
                        <a:gd name="T9" fmla="*/ 5 h 69"/>
                        <a:gd name="T10" fmla="*/ 43 w 52"/>
                        <a:gd name="T11" fmla="*/ 21 h 69"/>
                        <a:gd name="T12" fmla="*/ 51 w 52"/>
                        <a:gd name="T13" fmla="*/ 68 h 69"/>
                        <a:gd name="T14" fmla="*/ 50 w 52"/>
                        <a:gd name="T15" fmla="*/ 68 h 69"/>
                        <a:gd name="T16" fmla="*/ 16 w 52"/>
                        <a:gd name="T17" fmla="*/ 48 h 69"/>
                        <a:gd name="T18" fmla="*/ 0 w 52"/>
                        <a:gd name="T19" fmla="*/ 0 h 69"/>
                        <a:gd name="T20" fmla="*/ 0 w 52"/>
                        <a:gd name="T21" fmla="*/ 0 h 6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2"/>
                        <a:gd name="T34" fmla="*/ 0 h 69"/>
                        <a:gd name="T35" fmla="*/ 52 w 52"/>
                        <a:gd name="T36" fmla="*/ 69 h 6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2" h="69">
                          <a:moveTo>
                            <a:pt x="0" y="0"/>
                          </a:moveTo>
                          <a:lnTo>
                            <a:pt x="0" y="0"/>
                          </a:lnTo>
                          <a:lnTo>
                            <a:pt x="10" y="0"/>
                          </a:lnTo>
                          <a:lnTo>
                            <a:pt x="13" y="13"/>
                          </a:lnTo>
                          <a:lnTo>
                            <a:pt x="26" y="5"/>
                          </a:lnTo>
                          <a:lnTo>
                            <a:pt x="43" y="21"/>
                          </a:lnTo>
                          <a:lnTo>
                            <a:pt x="51" y="68"/>
                          </a:lnTo>
                          <a:lnTo>
                            <a:pt x="50" y="68"/>
                          </a:lnTo>
                          <a:lnTo>
                            <a:pt x="16" y="48"/>
                          </a:lnTo>
                          <a:lnTo>
                            <a:pt x="0" y="0"/>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848" name="Freeform 7"/>
                    <p:cNvSpPr>
                      <a:spLocks/>
                    </p:cNvSpPr>
                    <p:nvPr/>
                  </p:nvSpPr>
                  <p:spPr bwMode="auto">
                    <a:xfrm>
                      <a:off x="4577" y="3335"/>
                      <a:ext cx="132" cy="83"/>
                    </a:xfrm>
                    <a:custGeom>
                      <a:avLst/>
                      <a:gdLst>
                        <a:gd name="T0" fmla="*/ 0 w 132"/>
                        <a:gd name="T1" fmla="*/ 72 h 83"/>
                        <a:gd name="T2" fmla="*/ 0 w 132"/>
                        <a:gd name="T3" fmla="*/ 72 h 83"/>
                        <a:gd name="T4" fmla="*/ 12 w 132"/>
                        <a:gd name="T5" fmla="*/ 82 h 83"/>
                        <a:gd name="T6" fmla="*/ 53 w 132"/>
                        <a:gd name="T7" fmla="*/ 79 h 83"/>
                        <a:gd name="T8" fmla="*/ 66 w 132"/>
                        <a:gd name="T9" fmla="*/ 73 h 83"/>
                        <a:gd name="T10" fmla="*/ 84 w 132"/>
                        <a:gd name="T11" fmla="*/ 36 h 83"/>
                        <a:gd name="T12" fmla="*/ 108 w 132"/>
                        <a:gd name="T13" fmla="*/ 37 h 83"/>
                        <a:gd name="T14" fmla="*/ 131 w 132"/>
                        <a:gd name="T15" fmla="*/ 25 h 83"/>
                        <a:gd name="T16" fmla="*/ 109 w 132"/>
                        <a:gd name="T17" fmla="*/ 14 h 83"/>
                        <a:gd name="T18" fmla="*/ 102 w 132"/>
                        <a:gd name="T19" fmla="*/ 0 h 83"/>
                        <a:gd name="T20" fmla="*/ 75 w 132"/>
                        <a:gd name="T21" fmla="*/ 26 h 83"/>
                        <a:gd name="T22" fmla="*/ 67 w 132"/>
                        <a:gd name="T23" fmla="*/ 40 h 83"/>
                        <a:gd name="T24" fmla="*/ 59 w 132"/>
                        <a:gd name="T25" fmla="*/ 32 h 83"/>
                        <a:gd name="T26" fmla="*/ 43 w 132"/>
                        <a:gd name="T27" fmla="*/ 52 h 83"/>
                        <a:gd name="T28" fmla="*/ 26 w 132"/>
                        <a:gd name="T29" fmla="*/ 55 h 83"/>
                        <a:gd name="T30" fmla="*/ 20 w 132"/>
                        <a:gd name="T31" fmla="*/ 73 h 83"/>
                        <a:gd name="T32" fmla="*/ 0 w 132"/>
                        <a:gd name="T33" fmla="*/ 72 h 83"/>
                        <a:gd name="T34" fmla="*/ 0 w 132"/>
                        <a:gd name="T35" fmla="*/ 72 h 8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2"/>
                        <a:gd name="T55" fmla="*/ 0 h 83"/>
                        <a:gd name="T56" fmla="*/ 132 w 132"/>
                        <a:gd name="T57" fmla="*/ 83 h 8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2" h="83">
                          <a:moveTo>
                            <a:pt x="0" y="72"/>
                          </a:moveTo>
                          <a:lnTo>
                            <a:pt x="0" y="72"/>
                          </a:lnTo>
                          <a:lnTo>
                            <a:pt x="12" y="82"/>
                          </a:lnTo>
                          <a:lnTo>
                            <a:pt x="53" y="79"/>
                          </a:lnTo>
                          <a:lnTo>
                            <a:pt x="66" y="73"/>
                          </a:lnTo>
                          <a:lnTo>
                            <a:pt x="84" y="36"/>
                          </a:lnTo>
                          <a:lnTo>
                            <a:pt x="108" y="37"/>
                          </a:lnTo>
                          <a:lnTo>
                            <a:pt x="131" y="25"/>
                          </a:lnTo>
                          <a:lnTo>
                            <a:pt x="109" y="14"/>
                          </a:lnTo>
                          <a:lnTo>
                            <a:pt x="102" y="0"/>
                          </a:lnTo>
                          <a:lnTo>
                            <a:pt x="75" y="26"/>
                          </a:lnTo>
                          <a:lnTo>
                            <a:pt x="67" y="40"/>
                          </a:lnTo>
                          <a:lnTo>
                            <a:pt x="59" y="32"/>
                          </a:lnTo>
                          <a:lnTo>
                            <a:pt x="43" y="52"/>
                          </a:lnTo>
                          <a:lnTo>
                            <a:pt x="26" y="55"/>
                          </a:lnTo>
                          <a:lnTo>
                            <a:pt x="20" y="73"/>
                          </a:lnTo>
                          <a:lnTo>
                            <a:pt x="0" y="72"/>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grpSp>
                <p:nvGrpSpPr>
                  <p:cNvPr id="300" name="Group 8"/>
                  <p:cNvGrpSpPr>
                    <a:grpSpLocks/>
                  </p:cNvGrpSpPr>
                  <p:nvPr/>
                </p:nvGrpSpPr>
                <p:grpSpPr bwMode="auto">
                  <a:xfrm>
                    <a:off x="4590196" y="4317608"/>
                    <a:ext cx="782630" cy="280991"/>
                    <a:chOff x="4380" y="3353"/>
                    <a:chExt cx="629" cy="218"/>
                  </a:xfrm>
                  <a:grpFill/>
                </p:grpSpPr>
                <p:sp>
                  <p:nvSpPr>
                    <p:cNvPr id="837" name="Freeform 9"/>
                    <p:cNvSpPr>
                      <a:spLocks/>
                    </p:cNvSpPr>
                    <p:nvPr/>
                  </p:nvSpPr>
                  <p:spPr bwMode="auto">
                    <a:xfrm>
                      <a:off x="4380" y="3353"/>
                      <a:ext cx="149" cy="156"/>
                    </a:xfrm>
                    <a:custGeom>
                      <a:avLst/>
                      <a:gdLst>
                        <a:gd name="T0" fmla="*/ 0 w 149"/>
                        <a:gd name="T1" fmla="*/ 0 h 156"/>
                        <a:gd name="T2" fmla="*/ 0 w 149"/>
                        <a:gd name="T3" fmla="*/ 0 h 156"/>
                        <a:gd name="T4" fmla="*/ 33 w 149"/>
                        <a:gd name="T5" fmla="*/ 7 h 156"/>
                        <a:gd name="T6" fmla="*/ 74 w 149"/>
                        <a:gd name="T7" fmla="*/ 47 h 156"/>
                        <a:gd name="T8" fmla="*/ 108 w 149"/>
                        <a:gd name="T9" fmla="*/ 62 h 156"/>
                        <a:gd name="T10" fmla="*/ 104 w 149"/>
                        <a:gd name="T11" fmla="*/ 73 h 156"/>
                        <a:gd name="T12" fmla="*/ 115 w 149"/>
                        <a:gd name="T13" fmla="*/ 72 h 156"/>
                        <a:gd name="T14" fmla="*/ 114 w 149"/>
                        <a:gd name="T15" fmla="*/ 87 h 156"/>
                        <a:gd name="T16" fmla="*/ 148 w 149"/>
                        <a:gd name="T17" fmla="*/ 116 h 156"/>
                        <a:gd name="T18" fmla="*/ 144 w 149"/>
                        <a:gd name="T19" fmla="*/ 154 h 156"/>
                        <a:gd name="T20" fmla="*/ 129 w 149"/>
                        <a:gd name="T21" fmla="*/ 155 h 156"/>
                        <a:gd name="T22" fmla="*/ 99 w 149"/>
                        <a:gd name="T23" fmla="*/ 133 h 156"/>
                        <a:gd name="T24" fmla="*/ 50 w 149"/>
                        <a:gd name="T25" fmla="*/ 54 h 156"/>
                        <a:gd name="T26" fmla="*/ 0 w 149"/>
                        <a:gd name="T27" fmla="*/ 0 h 156"/>
                        <a:gd name="T28" fmla="*/ 0 w 149"/>
                        <a:gd name="T29" fmla="*/ 0 h 15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9"/>
                        <a:gd name="T46" fmla="*/ 0 h 156"/>
                        <a:gd name="T47" fmla="*/ 149 w 149"/>
                        <a:gd name="T48" fmla="*/ 156 h 15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9" h="156">
                          <a:moveTo>
                            <a:pt x="0" y="0"/>
                          </a:moveTo>
                          <a:lnTo>
                            <a:pt x="0" y="0"/>
                          </a:lnTo>
                          <a:lnTo>
                            <a:pt x="33" y="7"/>
                          </a:lnTo>
                          <a:lnTo>
                            <a:pt x="74" y="47"/>
                          </a:lnTo>
                          <a:lnTo>
                            <a:pt x="108" y="62"/>
                          </a:lnTo>
                          <a:lnTo>
                            <a:pt x="104" y="73"/>
                          </a:lnTo>
                          <a:lnTo>
                            <a:pt x="115" y="72"/>
                          </a:lnTo>
                          <a:lnTo>
                            <a:pt x="114" y="87"/>
                          </a:lnTo>
                          <a:lnTo>
                            <a:pt x="148" y="116"/>
                          </a:lnTo>
                          <a:lnTo>
                            <a:pt x="144" y="154"/>
                          </a:lnTo>
                          <a:lnTo>
                            <a:pt x="129" y="155"/>
                          </a:lnTo>
                          <a:lnTo>
                            <a:pt x="99" y="133"/>
                          </a:lnTo>
                          <a:lnTo>
                            <a:pt x="50" y="54"/>
                          </a:lnTo>
                          <a:lnTo>
                            <a:pt x="0" y="0"/>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838" name="Freeform 10"/>
                    <p:cNvSpPr>
                      <a:spLocks/>
                    </p:cNvSpPr>
                    <p:nvPr/>
                  </p:nvSpPr>
                  <p:spPr bwMode="auto">
                    <a:xfrm>
                      <a:off x="4519" y="3510"/>
                      <a:ext cx="125" cy="40"/>
                    </a:xfrm>
                    <a:custGeom>
                      <a:avLst/>
                      <a:gdLst>
                        <a:gd name="T0" fmla="*/ 0 w 125"/>
                        <a:gd name="T1" fmla="*/ 11 h 40"/>
                        <a:gd name="T2" fmla="*/ 0 w 125"/>
                        <a:gd name="T3" fmla="*/ 11 h 40"/>
                        <a:gd name="T4" fmla="*/ 8 w 125"/>
                        <a:gd name="T5" fmla="*/ 0 h 40"/>
                        <a:gd name="T6" fmla="*/ 95 w 125"/>
                        <a:gd name="T7" fmla="*/ 12 h 40"/>
                        <a:gd name="T8" fmla="*/ 104 w 125"/>
                        <a:gd name="T9" fmla="*/ 22 h 40"/>
                        <a:gd name="T10" fmla="*/ 122 w 125"/>
                        <a:gd name="T11" fmla="*/ 26 h 40"/>
                        <a:gd name="T12" fmla="*/ 124 w 125"/>
                        <a:gd name="T13" fmla="*/ 39 h 40"/>
                        <a:gd name="T14" fmla="*/ 22 w 125"/>
                        <a:gd name="T15" fmla="*/ 21 h 40"/>
                        <a:gd name="T16" fmla="*/ 0 w 125"/>
                        <a:gd name="T17" fmla="*/ 11 h 40"/>
                        <a:gd name="T18" fmla="*/ 0 w 125"/>
                        <a:gd name="T19" fmla="*/ 11 h 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5"/>
                        <a:gd name="T31" fmla="*/ 0 h 40"/>
                        <a:gd name="T32" fmla="*/ 125 w 125"/>
                        <a:gd name="T33" fmla="*/ 40 h 4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5" h="40">
                          <a:moveTo>
                            <a:pt x="0" y="11"/>
                          </a:moveTo>
                          <a:lnTo>
                            <a:pt x="0" y="11"/>
                          </a:lnTo>
                          <a:lnTo>
                            <a:pt x="8" y="0"/>
                          </a:lnTo>
                          <a:lnTo>
                            <a:pt x="95" y="12"/>
                          </a:lnTo>
                          <a:lnTo>
                            <a:pt x="104" y="22"/>
                          </a:lnTo>
                          <a:lnTo>
                            <a:pt x="122" y="26"/>
                          </a:lnTo>
                          <a:lnTo>
                            <a:pt x="124" y="39"/>
                          </a:lnTo>
                          <a:lnTo>
                            <a:pt x="22" y="21"/>
                          </a:lnTo>
                          <a:lnTo>
                            <a:pt x="0" y="11"/>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839" name="Freeform 11"/>
                    <p:cNvSpPr>
                      <a:spLocks/>
                    </p:cNvSpPr>
                    <p:nvPr/>
                  </p:nvSpPr>
                  <p:spPr bwMode="auto">
                    <a:xfrm>
                      <a:off x="4568" y="3371"/>
                      <a:ext cx="136" cy="116"/>
                    </a:xfrm>
                    <a:custGeom>
                      <a:avLst/>
                      <a:gdLst>
                        <a:gd name="T0" fmla="*/ 0 w 136"/>
                        <a:gd name="T1" fmla="*/ 52 h 116"/>
                        <a:gd name="T2" fmla="*/ 0 w 136"/>
                        <a:gd name="T3" fmla="*/ 52 h 116"/>
                        <a:gd name="T4" fmla="*/ 9 w 136"/>
                        <a:gd name="T5" fmla="*/ 36 h 116"/>
                        <a:gd name="T6" fmla="*/ 21 w 136"/>
                        <a:gd name="T7" fmla="*/ 46 h 116"/>
                        <a:gd name="T8" fmla="*/ 62 w 136"/>
                        <a:gd name="T9" fmla="*/ 43 h 116"/>
                        <a:gd name="T10" fmla="*/ 75 w 136"/>
                        <a:gd name="T11" fmla="*/ 37 h 116"/>
                        <a:gd name="T12" fmla="*/ 93 w 136"/>
                        <a:gd name="T13" fmla="*/ 0 h 116"/>
                        <a:gd name="T14" fmla="*/ 117 w 136"/>
                        <a:gd name="T15" fmla="*/ 1 h 116"/>
                        <a:gd name="T16" fmla="*/ 112 w 136"/>
                        <a:gd name="T17" fmla="*/ 11 h 116"/>
                        <a:gd name="T18" fmla="*/ 135 w 136"/>
                        <a:gd name="T19" fmla="*/ 46 h 116"/>
                        <a:gd name="T20" fmla="*/ 122 w 136"/>
                        <a:gd name="T21" fmla="*/ 43 h 116"/>
                        <a:gd name="T22" fmla="*/ 99 w 136"/>
                        <a:gd name="T23" fmla="*/ 82 h 116"/>
                        <a:gd name="T24" fmla="*/ 95 w 136"/>
                        <a:gd name="T25" fmla="*/ 107 h 116"/>
                        <a:gd name="T26" fmla="*/ 81 w 136"/>
                        <a:gd name="T27" fmla="*/ 115 h 116"/>
                        <a:gd name="T28" fmla="*/ 55 w 136"/>
                        <a:gd name="T29" fmla="*/ 100 h 116"/>
                        <a:gd name="T30" fmla="*/ 40 w 136"/>
                        <a:gd name="T31" fmla="*/ 107 h 116"/>
                        <a:gd name="T32" fmla="*/ 37 w 136"/>
                        <a:gd name="T33" fmla="*/ 95 h 116"/>
                        <a:gd name="T34" fmla="*/ 17 w 136"/>
                        <a:gd name="T35" fmla="*/ 97 h 116"/>
                        <a:gd name="T36" fmla="*/ 0 w 136"/>
                        <a:gd name="T37" fmla="*/ 52 h 116"/>
                        <a:gd name="T38" fmla="*/ 0 w 136"/>
                        <a:gd name="T39" fmla="*/ 52 h 11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36"/>
                        <a:gd name="T61" fmla="*/ 0 h 116"/>
                        <a:gd name="T62" fmla="*/ 136 w 136"/>
                        <a:gd name="T63" fmla="*/ 116 h 11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36" h="116">
                          <a:moveTo>
                            <a:pt x="0" y="52"/>
                          </a:moveTo>
                          <a:lnTo>
                            <a:pt x="0" y="52"/>
                          </a:lnTo>
                          <a:lnTo>
                            <a:pt x="9" y="36"/>
                          </a:lnTo>
                          <a:lnTo>
                            <a:pt x="21" y="46"/>
                          </a:lnTo>
                          <a:lnTo>
                            <a:pt x="62" y="43"/>
                          </a:lnTo>
                          <a:lnTo>
                            <a:pt x="75" y="37"/>
                          </a:lnTo>
                          <a:lnTo>
                            <a:pt x="93" y="0"/>
                          </a:lnTo>
                          <a:lnTo>
                            <a:pt x="117" y="1"/>
                          </a:lnTo>
                          <a:lnTo>
                            <a:pt x="112" y="11"/>
                          </a:lnTo>
                          <a:lnTo>
                            <a:pt x="135" y="46"/>
                          </a:lnTo>
                          <a:lnTo>
                            <a:pt x="122" y="43"/>
                          </a:lnTo>
                          <a:lnTo>
                            <a:pt x="99" y="82"/>
                          </a:lnTo>
                          <a:lnTo>
                            <a:pt x="95" y="107"/>
                          </a:lnTo>
                          <a:lnTo>
                            <a:pt x="81" y="115"/>
                          </a:lnTo>
                          <a:lnTo>
                            <a:pt x="55" y="100"/>
                          </a:lnTo>
                          <a:lnTo>
                            <a:pt x="40" y="107"/>
                          </a:lnTo>
                          <a:lnTo>
                            <a:pt x="37" y="95"/>
                          </a:lnTo>
                          <a:lnTo>
                            <a:pt x="17" y="97"/>
                          </a:lnTo>
                          <a:lnTo>
                            <a:pt x="0" y="52"/>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840" name="Freeform 12"/>
                    <p:cNvSpPr>
                      <a:spLocks/>
                    </p:cNvSpPr>
                    <p:nvPr/>
                  </p:nvSpPr>
                  <p:spPr bwMode="auto">
                    <a:xfrm>
                      <a:off x="4674" y="3544"/>
                      <a:ext cx="34" cy="9"/>
                    </a:xfrm>
                    <a:custGeom>
                      <a:avLst/>
                      <a:gdLst>
                        <a:gd name="T0" fmla="*/ 0 w 34"/>
                        <a:gd name="T1" fmla="*/ 2 h 9"/>
                        <a:gd name="T2" fmla="*/ 0 w 34"/>
                        <a:gd name="T3" fmla="*/ 2 h 9"/>
                        <a:gd name="T4" fmla="*/ 4 w 34"/>
                        <a:gd name="T5" fmla="*/ 8 h 9"/>
                        <a:gd name="T6" fmla="*/ 33 w 34"/>
                        <a:gd name="T7" fmla="*/ 3 h 9"/>
                        <a:gd name="T8" fmla="*/ 11 w 34"/>
                        <a:gd name="T9" fmla="*/ 0 h 9"/>
                        <a:gd name="T10" fmla="*/ 0 w 34"/>
                        <a:gd name="T11" fmla="*/ 2 h 9"/>
                        <a:gd name="T12" fmla="*/ 0 w 34"/>
                        <a:gd name="T13" fmla="*/ 2 h 9"/>
                        <a:gd name="T14" fmla="*/ 0 60000 65536"/>
                        <a:gd name="T15" fmla="*/ 0 60000 65536"/>
                        <a:gd name="T16" fmla="*/ 0 60000 65536"/>
                        <a:gd name="T17" fmla="*/ 0 60000 65536"/>
                        <a:gd name="T18" fmla="*/ 0 60000 65536"/>
                        <a:gd name="T19" fmla="*/ 0 60000 65536"/>
                        <a:gd name="T20" fmla="*/ 0 60000 65536"/>
                        <a:gd name="T21" fmla="*/ 0 w 34"/>
                        <a:gd name="T22" fmla="*/ 0 h 9"/>
                        <a:gd name="T23" fmla="*/ 34 w 34"/>
                        <a:gd name="T24" fmla="*/ 9 h 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 h="9">
                          <a:moveTo>
                            <a:pt x="0" y="2"/>
                          </a:moveTo>
                          <a:lnTo>
                            <a:pt x="0" y="2"/>
                          </a:lnTo>
                          <a:lnTo>
                            <a:pt x="4" y="8"/>
                          </a:lnTo>
                          <a:lnTo>
                            <a:pt x="33" y="3"/>
                          </a:lnTo>
                          <a:lnTo>
                            <a:pt x="11" y="0"/>
                          </a:lnTo>
                          <a:lnTo>
                            <a:pt x="0" y="2"/>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841" name="Freeform 13"/>
                    <p:cNvSpPr>
                      <a:spLocks/>
                    </p:cNvSpPr>
                    <p:nvPr/>
                  </p:nvSpPr>
                  <p:spPr bwMode="auto">
                    <a:xfrm>
                      <a:off x="4703" y="3405"/>
                      <a:ext cx="85" cy="101"/>
                    </a:xfrm>
                    <a:custGeom>
                      <a:avLst/>
                      <a:gdLst>
                        <a:gd name="T0" fmla="*/ 0 w 85"/>
                        <a:gd name="T1" fmla="*/ 60 h 101"/>
                        <a:gd name="T2" fmla="*/ 0 w 85"/>
                        <a:gd name="T3" fmla="*/ 60 h 101"/>
                        <a:gd name="T4" fmla="*/ 10 w 85"/>
                        <a:gd name="T5" fmla="*/ 78 h 101"/>
                        <a:gd name="T6" fmla="*/ 7 w 85"/>
                        <a:gd name="T7" fmla="*/ 96 h 101"/>
                        <a:gd name="T8" fmla="*/ 21 w 85"/>
                        <a:gd name="T9" fmla="*/ 100 h 101"/>
                        <a:gd name="T10" fmla="*/ 19 w 85"/>
                        <a:gd name="T11" fmla="*/ 63 h 101"/>
                        <a:gd name="T12" fmla="*/ 28 w 85"/>
                        <a:gd name="T13" fmla="*/ 60 h 101"/>
                        <a:gd name="T14" fmla="*/ 30 w 85"/>
                        <a:gd name="T15" fmla="*/ 74 h 101"/>
                        <a:gd name="T16" fmla="*/ 37 w 85"/>
                        <a:gd name="T17" fmla="*/ 90 h 101"/>
                        <a:gd name="T18" fmla="*/ 53 w 85"/>
                        <a:gd name="T19" fmla="*/ 83 h 101"/>
                        <a:gd name="T20" fmla="*/ 34 w 85"/>
                        <a:gd name="T21" fmla="*/ 48 h 101"/>
                        <a:gd name="T22" fmla="*/ 62 w 85"/>
                        <a:gd name="T23" fmla="*/ 33 h 101"/>
                        <a:gd name="T24" fmla="*/ 25 w 85"/>
                        <a:gd name="T25" fmla="*/ 43 h 101"/>
                        <a:gd name="T26" fmla="*/ 19 w 85"/>
                        <a:gd name="T27" fmla="*/ 21 h 101"/>
                        <a:gd name="T28" fmla="*/ 74 w 85"/>
                        <a:gd name="T29" fmla="*/ 19 h 101"/>
                        <a:gd name="T30" fmla="*/ 84 w 85"/>
                        <a:gd name="T31" fmla="*/ 0 h 101"/>
                        <a:gd name="T32" fmla="*/ 68 w 85"/>
                        <a:gd name="T33" fmla="*/ 12 h 101"/>
                        <a:gd name="T34" fmla="*/ 28 w 85"/>
                        <a:gd name="T35" fmla="*/ 6 h 101"/>
                        <a:gd name="T36" fmla="*/ 15 w 85"/>
                        <a:gd name="T37" fmla="*/ 14 h 101"/>
                        <a:gd name="T38" fmla="*/ 0 w 85"/>
                        <a:gd name="T39" fmla="*/ 60 h 101"/>
                        <a:gd name="T40" fmla="*/ 0 w 85"/>
                        <a:gd name="T41" fmla="*/ 60 h 10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5"/>
                        <a:gd name="T64" fmla="*/ 0 h 101"/>
                        <a:gd name="T65" fmla="*/ 85 w 85"/>
                        <a:gd name="T66" fmla="*/ 101 h 10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5" h="101">
                          <a:moveTo>
                            <a:pt x="0" y="60"/>
                          </a:moveTo>
                          <a:lnTo>
                            <a:pt x="0" y="60"/>
                          </a:lnTo>
                          <a:lnTo>
                            <a:pt x="10" y="78"/>
                          </a:lnTo>
                          <a:lnTo>
                            <a:pt x="7" y="96"/>
                          </a:lnTo>
                          <a:lnTo>
                            <a:pt x="21" y="100"/>
                          </a:lnTo>
                          <a:lnTo>
                            <a:pt x="19" y="63"/>
                          </a:lnTo>
                          <a:lnTo>
                            <a:pt x="28" y="60"/>
                          </a:lnTo>
                          <a:lnTo>
                            <a:pt x="30" y="74"/>
                          </a:lnTo>
                          <a:lnTo>
                            <a:pt x="37" y="90"/>
                          </a:lnTo>
                          <a:lnTo>
                            <a:pt x="53" y="83"/>
                          </a:lnTo>
                          <a:lnTo>
                            <a:pt x="34" y="48"/>
                          </a:lnTo>
                          <a:lnTo>
                            <a:pt x="62" y="33"/>
                          </a:lnTo>
                          <a:lnTo>
                            <a:pt x="25" y="43"/>
                          </a:lnTo>
                          <a:lnTo>
                            <a:pt x="19" y="21"/>
                          </a:lnTo>
                          <a:lnTo>
                            <a:pt x="74" y="19"/>
                          </a:lnTo>
                          <a:lnTo>
                            <a:pt x="84" y="0"/>
                          </a:lnTo>
                          <a:lnTo>
                            <a:pt x="68" y="12"/>
                          </a:lnTo>
                          <a:lnTo>
                            <a:pt x="28" y="6"/>
                          </a:lnTo>
                          <a:lnTo>
                            <a:pt x="15" y="14"/>
                          </a:lnTo>
                          <a:lnTo>
                            <a:pt x="0" y="60"/>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842" name="Freeform 14"/>
                    <p:cNvSpPr>
                      <a:spLocks/>
                    </p:cNvSpPr>
                    <p:nvPr/>
                  </p:nvSpPr>
                  <p:spPr bwMode="auto">
                    <a:xfrm>
                      <a:off x="4769" y="3545"/>
                      <a:ext cx="48" cy="26"/>
                    </a:xfrm>
                    <a:custGeom>
                      <a:avLst/>
                      <a:gdLst>
                        <a:gd name="T0" fmla="*/ 0 w 48"/>
                        <a:gd name="T1" fmla="*/ 15 h 26"/>
                        <a:gd name="T2" fmla="*/ 0 w 48"/>
                        <a:gd name="T3" fmla="*/ 15 h 26"/>
                        <a:gd name="T4" fmla="*/ 2 w 48"/>
                        <a:gd name="T5" fmla="*/ 25 h 26"/>
                        <a:gd name="T6" fmla="*/ 47 w 48"/>
                        <a:gd name="T7" fmla="*/ 0 h 26"/>
                        <a:gd name="T8" fmla="*/ 14 w 48"/>
                        <a:gd name="T9" fmla="*/ 7 h 26"/>
                        <a:gd name="T10" fmla="*/ 0 w 48"/>
                        <a:gd name="T11" fmla="*/ 15 h 26"/>
                        <a:gd name="T12" fmla="*/ 0 w 48"/>
                        <a:gd name="T13" fmla="*/ 15 h 26"/>
                        <a:gd name="T14" fmla="*/ 0 60000 65536"/>
                        <a:gd name="T15" fmla="*/ 0 60000 65536"/>
                        <a:gd name="T16" fmla="*/ 0 60000 65536"/>
                        <a:gd name="T17" fmla="*/ 0 60000 65536"/>
                        <a:gd name="T18" fmla="*/ 0 60000 65536"/>
                        <a:gd name="T19" fmla="*/ 0 60000 65536"/>
                        <a:gd name="T20" fmla="*/ 0 60000 65536"/>
                        <a:gd name="T21" fmla="*/ 0 w 48"/>
                        <a:gd name="T22" fmla="*/ 0 h 26"/>
                        <a:gd name="T23" fmla="*/ 48 w 48"/>
                        <a:gd name="T24" fmla="*/ 26 h 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8" h="26">
                          <a:moveTo>
                            <a:pt x="0" y="15"/>
                          </a:moveTo>
                          <a:lnTo>
                            <a:pt x="0" y="15"/>
                          </a:lnTo>
                          <a:lnTo>
                            <a:pt x="2" y="25"/>
                          </a:lnTo>
                          <a:lnTo>
                            <a:pt x="47" y="0"/>
                          </a:lnTo>
                          <a:lnTo>
                            <a:pt x="14" y="7"/>
                          </a:lnTo>
                          <a:lnTo>
                            <a:pt x="0" y="15"/>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843" name="Freeform 15"/>
                    <p:cNvSpPr>
                      <a:spLocks/>
                    </p:cNvSpPr>
                    <p:nvPr/>
                  </p:nvSpPr>
                  <p:spPr bwMode="auto">
                    <a:xfrm>
                      <a:off x="4819" y="3400"/>
                      <a:ext cx="17" cy="42"/>
                    </a:xfrm>
                    <a:custGeom>
                      <a:avLst/>
                      <a:gdLst>
                        <a:gd name="T0" fmla="*/ 0 w 17"/>
                        <a:gd name="T1" fmla="*/ 14 h 42"/>
                        <a:gd name="T2" fmla="*/ 0 w 17"/>
                        <a:gd name="T3" fmla="*/ 14 h 42"/>
                        <a:gd name="T4" fmla="*/ 3 w 17"/>
                        <a:gd name="T5" fmla="*/ 33 h 42"/>
                        <a:gd name="T6" fmla="*/ 13 w 17"/>
                        <a:gd name="T7" fmla="*/ 41 h 42"/>
                        <a:gd name="T8" fmla="*/ 7 w 17"/>
                        <a:gd name="T9" fmla="*/ 24 h 42"/>
                        <a:gd name="T10" fmla="*/ 16 w 17"/>
                        <a:gd name="T11" fmla="*/ 21 h 42"/>
                        <a:gd name="T12" fmla="*/ 15 w 17"/>
                        <a:gd name="T13" fmla="*/ 8 h 42"/>
                        <a:gd name="T14" fmla="*/ 3 w 17"/>
                        <a:gd name="T15" fmla="*/ 17 h 42"/>
                        <a:gd name="T16" fmla="*/ 8 w 17"/>
                        <a:gd name="T17" fmla="*/ 0 h 42"/>
                        <a:gd name="T18" fmla="*/ 0 w 17"/>
                        <a:gd name="T19" fmla="*/ 14 h 42"/>
                        <a:gd name="T20" fmla="*/ 0 w 17"/>
                        <a:gd name="T21" fmla="*/ 14 h 4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
                        <a:gd name="T34" fmla="*/ 0 h 42"/>
                        <a:gd name="T35" fmla="*/ 17 w 17"/>
                        <a:gd name="T36" fmla="*/ 42 h 4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 h="42">
                          <a:moveTo>
                            <a:pt x="0" y="14"/>
                          </a:moveTo>
                          <a:lnTo>
                            <a:pt x="0" y="14"/>
                          </a:lnTo>
                          <a:lnTo>
                            <a:pt x="3" y="33"/>
                          </a:lnTo>
                          <a:lnTo>
                            <a:pt x="13" y="41"/>
                          </a:lnTo>
                          <a:lnTo>
                            <a:pt x="7" y="24"/>
                          </a:lnTo>
                          <a:lnTo>
                            <a:pt x="16" y="21"/>
                          </a:lnTo>
                          <a:lnTo>
                            <a:pt x="15" y="8"/>
                          </a:lnTo>
                          <a:lnTo>
                            <a:pt x="3" y="17"/>
                          </a:lnTo>
                          <a:lnTo>
                            <a:pt x="8" y="0"/>
                          </a:lnTo>
                          <a:lnTo>
                            <a:pt x="0" y="14"/>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844" name="Freeform 16"/>
                    <p:cNvSpPr>
                      <a:spLocks/>
                    </p:cNvSpPr>
                    <p:nvPr/>
                  </p:nvSpPr>
                  <p:spPr bwMode="auto">
                    <a:xfrm>
                      <a:off x="4826" y="3466"/>
                      <a:ext cx="40" cy="14"/>
                    </a:xfrm>
                    <a:custGeom>
                      <a:avLst/>
                      <a:gdLst>
                        <a:gd name="T0" fmla="*/ 0 w 40"/>
                        <a:gd name="T1" fmla="*/ 5 h 14"/>
                        <a:gd name="T2" fmla="*/ 0 w 40"/>
                        <a:gd name="T3" fmla="*/ 5 h 14"/>
                        <a:gd name="T4" fmla="*/ 22 w 40"/>
                        <a:gd name="T5" fmla="*/ 0 h 14"/>
                        <a:gd name="T6" fmla="*/ 39 w 40"/>
                        <a:gd name="T7" fmla="*/ 13 h 14"/>
                        <a:gd name="T8" fmla="*/ 0 w 40"/>
                        <a:gd name="T9" fmla="*/ 5 h 14"/>
                        <a:gd name="T10" fmla="*/ 0 w 40"/>
                        <a:gd name="T11" fmla="*/ 5 h 14"/>
                        <a:gd name="T12" fmla="*/ 0 60000 65536"/>
                        <a:gd name="T13" fmla="*/ 0 60000 65536"/>
                        <a:gd name="T14" fmla="*/ 0 60000 65536"/>
                        <a:gd name="T15" fmla="*/ 0 60000 65536"/>
                        <a:gd name="T16" fmla="*/ 0 60000 65536"/>
                        <a:gd name="T17" fmla="*/ 0 60000 65536"/>
                        <a:gd name="T18" fmla="*/ 0 w 40"/>
                        <a:gd name="T19" fmla="*/ 0 h 14"/>
                        <a:gd name="T20" fmla="*/ 40 w 40"/>
                        <a:gd name="T21" fmla="*/ 14 h 14"/>
                      </a:gdLst>
                      <a:ahLst/>
                      <a:cxnLst>
                        <a:cxn ang="T12">
                          <a:pos x="T0" y="T1"/>
                        </a:cxn>
                        <a:cxn ang="T13">
                          <a:pos x="T2" y="T3"/>
                        </a:cxn>
                        <a:cxn ang="T14">
                          <a:pos x="T4" y="T5"/>
                        </a:cxn>
                        <a:cxn ang="T15">
                          <a:pos x="T6" y="T7"/>
                        </a:cxn>
                        <a:cxn ang="T16">
                          <a:pos x="T8" y="T9"/>
                        </a:cxn>
                        <a:cxn ang="T17">
                          <a:pos x="T10" y="T11"/>
                        </a:cxn>
                      </a:cxnLst>
                      <a:rect l="T18" t="T19" r="T20" b="T21"/>
                      <a:pathLst>
                        <a:path w="40" h="14">
                          <a:moveTo>
                            <a:pt x="0" y="5"/>
                          </a:moveTo>
                          <a:lnTo>
                            <a:pt x="0" y="5"/>
                          </a:lnTo>
                          <a:lnTo>
                            <a:pt x="22" y="0"/>
                          </a:lnTo>
                          <a:lnTo>
                            <a:pt x="39" y="13"/>
                          </a:lnTo>
                          <a:lnTo>
                            <a:pt x="0" y="5"/>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845" name="Freeform 17"/>
                    <p:cNvSpPr>
                      <a:spLocks/>
                    </p:cNvSpPr>
                    <p:nvPr/>
                  </p:nvSpPr>
                  <p:spPr bwMode="auto">
                    <a:xfrm>
                      <a:off x="4865" y="3434"/>
                      <a:ext cx="144" cy="119"/>
                    </a:xfrm>
                    <a:custGeom>
                      <a:avLst/>
                      <a:gdLst>
                        <a:gd name="T0" fmla="*/ 0 w 144"/>
                        <a:gd name="T1" fmla="*/ 15 h 119"/>
                        <a:gd name="T2" fmla="*/ 0 w 144"/>
                        <a:gd name="T3" fmla="*/ 15 h 119"/>
                        <a:gd name="T4" fmla="*/ 21 w 144"/>
                        <a:gd name="T5" fmla="*/ 26 h 119"/>
                        <a:gd name="T6" fmla="*/ 42 w 144"/>
                        <a:gd name="T7" fmla="*/ 23 h 119"/>
                        <a:gd name="T8" fmla="*/ 16 w 144"/>
                        <a:gd name="T9" fmla="*/ 32 h 119"/>
                        <a:gd name="T10" fmla="*/ 28 w 144"/>
                        <a:gd name="T11" fmla="*/ 51 h 119"/>
                        <a:gd name="T12" fmla="*/ 41 w 144"/>
                        <a:gd name="T13" fmla="*/ 35 h 119"/>
                        <a:gd name="T14" fmla="*/ 49 w 144"/>
                        <a:gd name="T15" fmla="*/ 51 h 119"/>
                        <a:gd name="T16" fmla="*/ 100 w 144"/>
                        <a:gd name="T17" fmla="*/ 69 h 119"/>
                        <a:gd name="T18" fmla="*/ 113 w 144"/>
                        <a:gd name="T19" fmla="*/ 98 h 119"/>
                        <a:gd name="T20" fmla="*/ 103 w 144"/>
                        <a:gd name="T21" fmla="*/ 97 h 119"/>
                        <a:gd name="T22" fmla="*/ 95 w 144"/>
                        <a:gd name="T23" fmla="*/ 110 h 119"/>
                        <a:gd name="T24" fmla="*/ 126 w 144"/>
                        <a:gd name="T25" fmla="*/ 104 h 119"/>
                        <a:gd name="T26" fmla="*/ 143 w 144"/>
                        <a:gd name="T27" fmla="*/ 118 h 119"/>
                        <a:gd name="T28" fmla="*/ 141 w 144"/>
                        <a:gd name="T29" fmla="*/ 30 h 119"/>
                        <a:gd name="T30" fmla="*/ 97 w 144"/>
                        <a:gd name="T31" fmla="*/ 15 h 119"/>
                        <a:gd name="T32" fmla="*/ 61 w 144"/>
                        <a:gd name="T33" fmla="*/ 41 h 119"/>
                        <a:gd name="T34" fmla="*/ 47 w 144"/>
                        <a:gd name="T35" fmla="*/ 27 h 119"/>
                        <a:gd name="T36" fmla="*/ 43 w 144"/>
                        <a:gd name="T37" fmla="*/ 6 h 119"/>
                        <a:gd name="T38" fmla="*/ 21 w 144"/>
                        <a:gd name="T39" fmla="*/ 0 h 119"/>
                        <a:gd name="T40" fmla="*/ 0 w 144"/>
                        <a:gd name="T41" fmla="*/ 15 h 119"/>
                        <a:gd name="T42" fmla="*/ 0 w 144"/>
                        <a:gd name="T43" fmla="*/ 15 h 11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44"/>
                        <a:gd name="T67" fmla="*/ 0 h 119"/>
                        <a:gd name="T68" fmla="*/ 144 w 144"/>
                        <a:gd name="T69" fmla="*/ 119 h 11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44" h="119">
                          <a:moveTo>
                            <a:pt x="0" y="15"/>
                          </a:moveTo>
                          <a:lnTo>
                            <a:pt x="0" y="15"/>
                          </a:lnTo>
                          <a:lnTo>
                            <a:pt x="21" y="26"/>
                          </a:lnTo>
                          <a:lnTo>
                            <a:pt x="42" y="23"/>
                          </a:lnTo>
                          <a:lnTo>
                            <a:pt x="16" y="32"/>
                          </a:lnTo>
                          <a:lnTo>
                            <a:pt x="28" y="51"/>
                          </a:lnTo>
                          <a:lnTo>
                            <a:pt x="41" y="35"/>
                          </a:lnTo>
                          <a:lnTo>
                            <a:pt x="49" y="51"/>
                          </a:lnTo>
                          <a:lnTo>
                            <a:pt x="100" y="69"/>
                          </a:lnTo>
                          <a:lnTo>
                            <a:pt x="113" y="98"/>
                          </a:lnTo>
                          <a:lnTo>
                            <a:pt x="103" y="97"/>
                          </a:lnTo>
                          <a:lnTo>
                            <a:pt x="95" y="110"/>
                          </a:lnTo>
                          <a:lnTo>
                            <a:pt x="126" y="104"/>
                          </a:lnTo>
                          <a:lnTo>
                            <a:pt x="143" y="118"/>
                          </a:lnTo>
                          <a:lnTo>
                            <a:pt x="141" y="30"/>
                          </a:lnTo>
                          <a:lnTo>
                            <a:pt x="97" y="15"/>
                          </a:lnTo>
                          <a:lnTo>
                            <a:pt x="61" y="41"/>
                          </a:lnTo>
                          <a:lnTo>
                            <a:pt x="47" y="27"/>
                          </a:lnTo>
                          <a:lnTo>
                            <a:pt x="43" y="6"/>
                          </a:lnTo>
                          <a:lnTo>
                            <a:pt x="21" y="0"/>
                          </a:lnTo>
                          <a:lnTo>
                            <a:pt x="0" y="15"/>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846" name="Freeform 18"/>
                    <p:cNvSpPr>
                      <a:spLocks/>
                    </p:cNvSpPr>
                    <p:nvPr/>
                  </p:nvSpPr>
                  <p:spPr bwMode="auto">
                    <a:xfrm>
                      <a:off x="4871" y="3526"/>
                      <a:ext cx="7" cy="11"/>
                    </a:xfrm>
                    <a:custGeom>
                      <a:avLst/>
                      <a:gdLst>
                        <a:gd name="T0" fmla="*/ 0 w 7"/>
                        <a:gd name="T1" fmla="*/ 10 h 11"/>
                        <a:gd name="T2" fmla="*/ 0 w 7"/>
                        <a:gd name="T3" fmla="*/ 10 h 11"/>
                        <a:gd name="T4" fmla="*/ 3 w 7"/>
                        <a:gd name="T5" fmla="*/ 0 h 11"/>
                        <a:gd name="T6" fmla="*/ 6 w 7"/>
                        <a:gd name="T7" fmla="*/ 6 h 11"/>
                        <a:gd name="T8" fmla="*/ 0 w 7"/>
                        <a:gd name="T9" fmla="*/ 10 h 11"/>
                        <a:gd name="T10" fmla="*/ 0 w 7"/>
                        <a:gd name="T11" fmla="*/ 10 h 11"/>
                        <a:gd name="T12" fmla="*/ 0 60000 65536"/>
                        <a:gd name="T13" fmla="*/ 0 60000 65536"/>
                        <a:gd name="T14" fmla="*/ 0 60000 65536"/>
                        <a:gd name="T15" fmla="*/ 0 60000 65536"/>
                        <a:gd name="T16" fmla="*/ 0 60000 65536"/>
                        <a:gd name="T17" fmla="*/ 0 60000 65536"/>
                        <a:gd name="T18" fmla="*/ 0 w 7"/>
                        <a:gd name="T19" fmla="*/ 0 h 11"/>
                        <a:gd name="T20" fmla="*/ 7 w 7"/>
                        <a:gd name="T21" fmla="*/ 11 h 11"/>
                      </a:gdLst>
                      <a:ahLst/>
                      <a:cxnLst>
                        <a:cxn ang="T12">
                          <a:pos x="T0" y="T1"/>
                        </a:cxn>
                        <a:cxn ang="T13">
                          <a:pos x="T2" y="T3"/>
                        </a:cxn>
                        <a:cxn ang="T14">
                          <a:pos x="T4" y="T5"/>
                        </a:cxn>
                        <a:cxn ang="T15">
                          <a:pos x="T6" y="T7"/>
                        </a:cxn>
                        <a:cxn ang="T16">
                          <a:pos x="T8" y="T9"/>
                        </a:cxn>
                        <a:cxn ang="T17">
                          <a:pos x="T10" y="T11"/>
                        </a:cxn>
                      </a:cxnLst>
                      <a:rect l="T18" t="T19" r="T20" b="T21"/>
                      <a:pathLst>
                        <a:path w="7" h="11">
                          <a:moveTo>
                            <a:pt x="0" y="10"/>
                          </a:moveTo>
                          <a:lnTo>
                            <a:pt x="0" y="10"/>
                          </a:lnTo>
                          <a:lnTo>
                            <a:pt x="3" y="0"/>
                          </a:lnTo>
                          <a:lnTo>
                            <a:pt x="6" y="6"/>
                          </a:lnTo>
                          <a:lnTo>
                            <a:pt x="0" y="10"/>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301" name="Freeform 8"/>
                  <p:cNvSpPr>
                    <a:spLocks/>
                  </p:cNvSpPr>
                  <p:nvPr/>
                </p:nvSpPr>
                <p:spPr bwMode="auto">
                  <a:xfrm>
                    <a:off x="3998082" y="3700068"/>
                    <a:ext cx="242885" cy="180976"/>
                  </a:xfrm>
                  <a:custGeom>
                    <a:avLst/>
                    <a:gdLst>
                      <a:gd name="T0" fmla="*/ 0 w 194"/>
                      <a:gd name="T1" fmla="*/ 111880299 h 139"/>
                      <a:gd name="T2" fmla="*/ 0 w 194"/>
                      <a:gd name="T3" fmla="*/ 111880299 h 139"/>
                      <a:gd name="T4" fmla="*/ 3134995 w 194"/>
                      <a:gd name="T5" fmla="*/ 172905343 h 139"/>
                      <a:gd name="T6" fmla="*/ 25079963 w 194"/>
                      <a:gd name="T7" fmla="*/ 191552270 h 139"/>
                      <a:gd name="T8" fmla="*/ 6269991 w 194"/>
                      <a:gd name="T9" fmla="*/ 222064121 h 139"/>
                      <a:gd name="T10" fmla="*/ 40754933 w 194"/>
                      <a:gd name="T11" fmla="*/ 233930347 h 139"/>
                      <a:gd name="T12" fmla="*/ 119129815 w 194"/>
                      <a:gd name="T13" fmla="*/ 222064121 h 139"/>
                      <a:gd name="T14" fmla="*/ 133237289 w 194"/>
                      <a:gd name="T15" fmla="*/ 188161920 h 139"/>
                      <a:gd name="T16" fmla="*/ 186530976 w 194"/>
                      <a:gd name="T17" fmla="*/ 169514952 h 139"/>
                      <a:gd name="T18" fmla="*/ 191233467 w 194"/>
                      <a:gd name="T19" fmla="*/ 140696975 h 139"/>
                      <a:gd name="T20" fmla="*/ 210043431 w 194"/>
                      <a:gd name="T21" fmla="*/ 133916274 h 139"/>
                      <a:gd name="T22" fmla="*/ 202205946 w 194"/>
                      <a:gd name="T23" fmla="*/ 118659698 h 139"/>
                      <a:gd name="T24" fmla="*/ 221015911 w 194"/>
                      <a:gd name="T25" fmla="*/ 116965824 h 139"/>
                      <a:gd name="T26" fmla="*/ 235123384 w 194"/>
                      <a:gd name="T27" fmla="*/ 88147847 h 139"/>
                      <a:gd name="T28" fmla="*/ 228853396 w 194"/>
                      <a:gd name="T29" fmla="*/ 59329849 h 139"/>
                      <a:gd name="T30" fmla="*/ 300958260 w 194"/>
                      <a:gd name="T31" fmla="*/ 38989039 h 139"/>
                      <a:gd name="T32" fmla="*/ 302525758 w 194"/>
                      <a:gd name="T33" fmla="*/ 32208338 h 139"/>
                      <a:gd name="T34" fmla="*/ 275878308 w 194"/>
                      <a:gd name="T35" fmla="*/ 27122813 h 139"/>
                      <a:gd name="T36" fmla="*/ 238258378 w 194"/>
                      <a:gd name="T37" fmla="*/ 47463623 h 139"/>
                      <a:gd name="T38" fmla="*/ 219448414 w 194"/>
                      <a:gd name="T39" fmla="*/ 0 h 139"/>
                      <a:gd name="T40" fmla="*/ 188098473 w 194"/>
                      <a:gd name="T41" fmla="*/ 35598688 h 139"/>
                      <a:gd name="T42" fmla="*/ 94049862 w 194"/>
                      <a:gd name="T43" fmla="*/ 32208338 h 139"/>
                      <a:gd name="T44" fmla="*/ 47024931 w 194"/>
                      <a:gd name="T45" fmla="*/ 86452672 h 139"/>
                      <a:gd name="T46" fmla="*/ 14107478 w 194"/>
                      <a:gd name="T47" fmla="*/ 69500900 h 139"/>
                      <a:gd name="T48" fmla="*/ 0 w 194"/>
                      <a:gd name="T49" fmla="*/ 111880299 h 139"/>
                      <a:gd name="T50" fmla="*/ 0 w 194"/>
                      <a:gd name="T51" fmla="*/ 111880299 h 13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94"/>
                      <a:gd name="T79" fmla="*/ 0 h 139"/>
                      <a:gd name="T80" fmla="*/ 194 w 194"/>
                      <a:gd name="T81" fmla="*/ 139 h 13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94" h="139">
                        <a:moveTo>
                          <a:pt x="0" y="66"/>
                        </a:moveTo>
                        <a:lnTo>
                          <a:pt x="0" y="66"/>
                        </a:lnTo>
                        <a:lnTo>
                          <a:pt x="2" y="102"/>
                        </a:lnTo>
                        <a:lnTo>
                          <a:pt x="16" y="113"/>
                        </a:lnTo>
                        <a:lnTo>
                          <a:pt x="4" y="131"/>
                        </a:lnTo>
                        <a:lnTo>
                          <a:pt x="26" y="138"/>
                        </a:lnTo>
                        <a:lnTo>
                          <a:pt x="76" y="131"/>
                        </a:lnTo>
                        <a:lnTo>
                          <a:pt x="85" y="111"/>
                        </a:lnTo>
                        <a:lnTo>
                          <a:pt x="119" y="100"/>
                        </a:lnTo>
                        <a:lnTo>
                          <a:pt x="122" y="83"/>
                        </a:lnTo>
                        <a:lnTo>
                          <a:pt x="134" y="79"/>
                        </a:lnTo>
                        <a:lnTo>
                          <a:pt x="129" y="70"/>
                        </a:lnTo>
                        <a:lnTo>
                          <a:pt x="141" y="69"/>
                        </a:lnTo>
                        <a:lnTo>
                          <a:pt x="150" y="52"/>
                        </a:lnTo>
                        <a:lnTo>
                          <a:pt x="146" y="35"/>
                        </a:lnTo>
                        <a:lnTo>
                          <a:pt x="192" y="23"/>
                        </a:lnTo>
                        <a:lnTo>
                          <a:pt x="193" y="19"/>
                        </a:lnTo>
                        <a:lnTo>
                          <a:pt x="176" y="16"/>
                        </a:lnTo>
                        <a:lnTo>
                          <a:pt x="152" y="28"/>
                        </a:lnTo>
                        <a:lnTo>
                          <a:pt x="140" y="0"/>
                        </a:lnTo>
                        <a:lnTo>
                          <a:pt x="120" y="21"/>
                        </a:lnTo>
                        <a:lnTo>
                          <a:pt x="60" y="19"/>
                        </a:lnTo>
                        <a:lnTo>
                          <a:pt x="30" y="51"/>
                        </a:lnTo>
                        <a:lnTo>
                          <a:pt x="9" y="41"/>
                        </a:lnTo>
                        <a:lnTo>
                          <a:pt x="0" y="66"/>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nvGrpSpPr>
                  <p:cNvPr id="302" name="Group 20"/>
                  <p:cNvGrpSpPr>
                    <a:grpSpLocks/>
                  </p:cNvGrpSpPr>
                  <p:nvPr/>
                </p:nvGrpSpPr>
                <p:grpSpPr bwMode="auto">
                  <a:xfrm>
                    <a:off x="4891839" y="4606544"/>
                    <a:ext cx="690559" cy="633418"/>
                    <a:chOff x="4623" y="3575"/>
                    <a:chExt cx="552" cy="485"/>
                  </a:xfrm>
                  <a:grpFill/>
                </p:grpSpPr>
                <p:sp>
                  <p:nvSpPr>
                    <p:cNvPr id="835" name="Freeform 264"/>
                    <p:cNvSpPr>
                      <a:spLocks/>
                    </p:cNvSpPr>
                    <p:nvPr/>
                  </p:nvSpPr>
                  <p:spPr bwMode="auto">
                    <a:xfrm>
                      <a:off x="4623" y="3575"/>
                      <a:ext cx="552" cy="414"/>
                    </a:xfrm>
                    <a:custGeom>
                      <a:avLst/>
                      <a:gdLst>
                        <a:gd name="T0" fmla="*/ 0 w 552"/>
                        <a:gd name="T1" fmla="*/ 218 h 414"/>
                        <a:gd name="T2" fmla="*/ 4 w 552"/>
                        <a:gd name="T3" fmla="*/ 209 h 414"/>
                        <a:gd name="T4" fmla="*/ 3 w 552"/>
                        <a:gd name="T5" fmla="*/ 192 h 414"/>
                        <a:gd name="T6" fmla="*/ 14 w 552"/>
                        <a:gd name="T7" fmla="*/ 165 h 414"/>
                        <a:gd name="T8" fmla="*/ 106 w 552"/>
                        <a:gd name="T9" fmla="*/ 123 h 414"/>
                        <a:gd name="T10" fmla="*/ 125 w 552"/>
                        <a:gd name="T11" fmla="*/ 88 h 414"/>
                        <a:gd name="T12" fmla="*/ 141 w 552"/>
                        <a:gd name="T13" fmla="*/ 94 h 414"/>
                        <a:gd name="T14" fmla="*/ 154 w 552"/>
                        <a:gd name="T15" fmla="*/ 80 h 414"/>
                        <a:gd name="T16" fmla="*/ 175 w 552"/>
                        <a:gd name="T17" fmla="*/ 46 h 414"/>
                        <a:gd name="T18" fmla="*/ 202 w 552"/>
                        <a:gd name="T19" fmla="*/ 68 h 414"/>
                        <a:gd name="T20" fmla="*/ 226 w 552"/>
                        <a:gd name="T21" fmla="*/ 63 h 414"/>
                        <a:gd name="T22" fmla="*/ 233 w 552"/>
                        <a:gd name="T23" fmla="*/ 28 h 414"/>
                        <a:gd name="T24" fmla="*/ 257 w 552"/>
                        <a:gd name="T25" fmla="*/ 6 h 414"/>
                        <a:gd name="T26" fmla="*/ 306 w 552"/>
                        <a:gd name="T27" fmla="*/ 59 h 414"/>
                        <a:gd name="T28" fmla="*/ 384 w 552"/>
                        <a:gd name="T29" fmla="*/ 82 h 414"/>
                        <a:gd name="T30" fmla="*/ 405 w 552"/>
                        <a:gd name="T31" fmla="*/ 0 h 414"/>
                        <a:gd name="T32" fmla="*/ 440 w 552"/>
                        <a:gd name="T33" fmla="*/ 59 h 414"/>
                        <a:gd name="T34" fmla="*/ 488 w 552"/>
                        <a:gd name="T35" fmla="*/ 133 h 414"/>
                        <a:gd name="T36" fmla="*/ 512 w 552"/>
                        <a:gd name="T37" fmla="*/ 163 h 414"/>
                        <a:gd name="T38" fmla="*/ 543 w 552"/>
                        <a:gd name="T39" fmla="*/ 204 h 414"/>
                        <a:gd name="T40" fmla="*/ 545 w 552"/>
                        <a:gd name="T41" fmla="*/ 290 h 414"/>
                        <a:gd name="T42" fmla="*/ 503 w 552"/>
                        <a:gd name="T43" fmla="*/ 388 h 414"/>
                        <a:gd name="T44" fmla="*/ 453 w 552"/>
                        <a:gd name="T45" fmla="*/ 406 h 414"/>
                        <a:gd name="T46" fmla="*/ 435 w 552"/>
                        <a:gd name="T47" fmla="*/ 392 h 414"/>
                        <a:gd name="T48" fmla="*/ 387 w 552"/>
                        <a:gd name="T49" fmla="*/ 401 h 414"/>
                        <a:gd name="T50" fmla="*/ 357 w 552"/>
                        <a:gd name="T51" fmla="*/ 354 h 414"/>
                        <a:gd name="T52" fmla="*/ 341 w 552"/>
                        <a:gd name="T53" fmla="*/ 337 h 414"/>
                        <a:gd name="T54" fmla="*/ 324 w 552"/>
                        <a:gd name="T55" fmla="*/ 352 h 414"/>
                        <a:gd name="T56" fmla="*/ 312 w 552"/>
                        <a:gd name="T57" fmla="*/ 349 h 414"/>
                        <a:gd name="T58" fmla="*/ 288 w 552"/>
                        <a:gd name="T59" fmla="*/ 312 h 414"/>
                        <a:gd name="T60" fmla="*/ 175 w 552"/>
                        <a:gd name="T61" fmla="*/ 308 h 414"/>
                        <a:gd name="T62" fmla="*/ 94 w 552"/>
                        <a:gd name="T63" fmla="*/ 331 h 414"/>
                        <a:gd name="T64" fmla="*/ 27 w 552"/>
                        <a:gd name="T65" fmla="*/ 337 h 414"/>
                        <a:gd name="T66" fmla="*/ 0 w 552"/>
                        <a:gd name="T67" fmla="*/ 218 h 41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52"/>
                        <a:gd name="T103" fmla="*/ 0 h 414"/>
                        <a:gd name="T104" fmla="*/ 552 w 552"/>
                        <a:gd name="T105" fmla="*/ 414 h 41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52" h="414">
                          <a:moveTo>
                            <a:pt x="0" y="218"/>
                          </a:moveTo>
                          <a:lnTo>
                            <a:pt x="0" y="218"/>
                          </a:lnTo>
                          <a:lnTo>
                            <a:pt x="9" y="221"/>
                          </a:lnTo>
                          <a:lnTo>
                            <a:pt x="4" y="209"/>
                          </a:lnTo>
                          <a:lnTo>
                            <a:pt x="15" y="215"/>
                          </a:lnTo>
                          <a:lnTo>
                            <a:pt x="3" y="192"/>
                          </a:lnTo>
                          <a:lnTo>
                            <a:pt x="11" y="155"/>
                          </a:lnTo>
                          <a:lnTo>
                            <a:pt x="14" y="165"/>
                          </a:lnTo>
                          <a:lnTo>
                            <a:pt x="48" y="136"/>
                          </a:lnTo>
                          <a:lnTo>
                            <a:pt x="106" y="123"/>
                          </a:lnTo>
                          <a:lnTo>
                            <a:pt x="125" y="101"/>
                          </a:lnTo>
                          <a:lnTo>
                            <a:pt x="125" y="88"/>
                          </a:lnTo>
                          <a:lnTo>
                            <a:pt x="133" y="78"/>
                          </a:lnTo>
                          <a:lnTo>
                            <a:pt x="141" y="94"/>
                          </a:lnTo>
                          <a:lnTo>
                            <a:pt x="141" y="76"/>
                          </a:lnTo>
                          <a:lnTo>
                            <a:pt x="154" y="80"/>
                          </a:lnTo>
                          <a:lnTo>
                            <a:pt x="155" y="67"/>
                          </a:lnTo>
                          <a:lnTo>
                            <a:pt x="175" y="46"/>
                          </a:lnTo>
                          <a:lnTo>
                            <a:pt x="197" y="48"/>
                          </a:lnTo>
                          <a:lnTo>
                            <a:pt x="202" y="68"/>
                          </a:lnTo>
                          <a:lnTo>
                            <a:pt x="210" y="56"/>
                          </a:lnTo>
                          <a:lnTo>
                            <a:pt x="226" y="63"/>
                          </a:lnTo>
                          <a:lnTo>
                            <a:pt x="220" y="49"/>
                          </a:lnTo>
                          <a:lnTo>
                            <a:pt x="233" y="28"/>
                          </a:lnTo>
                          <a:lnTo>
                            <a:pt x="265" y="20"/>
                          </a:lnTo>
                          <a:lnTo>
                            <a:pt x="257" y="6"/>
                          </a:lnTo>
                          <a:lnTo>
                            <a:pt x="319" y="23"/>
                          </a:lnTo>
                          <a:lnTo>
                            <a:pt x="306" y="59"/>
                          </a:lnTo>
                          <a:lnTo>
                            <a:pt x="368" y="97"/>
                          </a:lnTo>
                          <a:lnTo>
                            <a:pt x="384" y="82"/>
                          </a:lnTo>
                          <a:lnTo>
                            <a:pt x="390" y="19"/>
                          </a:lnTo>
                          <a:lnTo>
                            <a:pt x="405" y="0"/>
                          </a:lnTo>
                          <a:lnTo>
                            <a:pt x="418" y="49"/>
                          </a:lnTo>
                          <a:lnTo>
                            <a:pt x="440" y="59"/>
                          </a:lnTo>
                          <a:lnTo>
                            <a:pt x="454" y="115"/>
                          </a:lnTo>
                          <a:lnTo>
                            <a:pt x="488" y="133"/>
                          </a:lnTo>
                          <a:lnTo>
                            <a:pt x="499" y="165"/>
                          </a:lnTo>
                          <a:lnTo>
                            <a:pt x="512" y="163"/>
                          </a:lnTo>
                          <a:lnTo>
                            <a:pt x="515" y="179"/>
                          </a:lnTo>
                          <a:lnTo>
                            <a:pt x="543" y="204"/>
                          </a:lnTo>
                          <a:lnTo>
                            <a:pt x="551" y="247"/>
                          </a:lnTo>
                          <a:lnTo>
                            <a:pt x="545" y="290"/>
                          </a:lnTo>
                          <a:lnTo>
                            <a:pt x="521" y="326"/>
                          </a:lnTo>
                          <a:lnTo>
                            <a:pt x="503" y="388"/>
                          </a:lnTo>
                          <a:lnTo>
                            <a:pt x="472" y="395"/>
                          </a:lnTo>
                          <a:lnTo>
                            <a:pt x="453" y="406"/>
                          </a:lnTo>
                          <a:lnTo>
                            <a:pt x="454" y="413"/>
                          </a:lnTo>
                          <a:lnTo>
                            <a:pt x="435" y="392"/>
                          </a:lnTo>
                          <a:lnTo>
                            <a:pt x="413" y="408"/>
                          </a:lnTo>
                          <a:lnTo>
                            <a:pt x="387" y="401"/>
                          </a:lnTo>
                          <a:lnTo>
                            <a:pt x="367" y="386"/>
                          </a:lnTo>
                          <a:lnTo>
                            <a:pt x="357" y="354"/>
                          </a:lnTo>
                          <a:lnTo>
                            <a:pt x="341" y="358"/>
                          </a:lnTo>
                          <a:lnTo>
                            <a:pt x="341" y="337"/>
                          </a:lnTo>
                          <a:lnTo>
                            <a:pt x="336" y="351"/>
                          </a:lnTo>
                          <a:lnTo>
                            <a:pt x="324" y="352"/>
                          </a:lnTo>
                          <a:lnTo>
                            <a:pt x="336" y="311"/>
                          </a:lnTo>
                          <a:lnTo>
                            <a:pt x="312" y="349"/>
                          </a:lnTo>
                          <a:lnTo>
                            <a:pt x="301" y="341"/>
                          </a:lnTo>
                          <a:lnTo>
                            <a:pt x="288" y="312"/>
                          </a:lnTo>
                          <a:lnTo>
                            <a:pt x="248" y="295"/>
                          </a:lnTo>
                          <a:lnTo>
                            <a:pt x="175" y="308"/>
                          </a:lnTo>
                          <a:lnTo>
                            <a:pt x="144" y="330"/>
                          </a:lnTo>
                          <a:lnTo>
                            <a:pt x="94" y="331"/>
                          </a:lnTo>
                          <a:lnTo>
                            <a:pt x="65" y="350"/>
                          </a:lnTo>
                          <a:lnTo>
                            <a:pt x="27" y="337"/>
                          </a:lnTo>
                          <a:lnTo>
                            <a:pt x="35" y="297"/>
                          </a:lnTo>
                          <a:lnTo>
                            <a:pt x="0" y="218"/>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836" name="Freeform 265"/>
                    <p:cNvSpPr>
                      <a:spLocks/>
                    </p:cNvSpPr>
                    <p:nvPr/>
                  </p:nvSpPr>
                  <p:spPr bwMode="auto">
                    <a:xfrm>
                      <a:off x="5055" y="4012"/>
                      <a:ext cx="49" cy="48"/>
                    </a:xfrm>
                    <a:custGeom>
                      <a:avLst/>
                      <a:gdLst>
                        <a:gd name="T0" fmla="*/ 0 w 49"/>
                        <a:gd name="T1" fmla="*/ 8 h 48"/>
                        <a:gd name="T2" fmla="*/ 0 w 49"/>
                        <a:gd name="T3" fmla="*/ 8 h 48"/>
                        <a:gd name="T4" fmla="*/ 1 w 49"/>
                        <a:gd name="T5" fmla="*/ 0 h 48"/>
                        <a:gd name="T6" fmla="*/ 25 w 49"/>
                        <a:gd name="T7" fmla="*/ 7 h 48"/>
                        <a:gd name="T8" fmla="*/ 44 w 49"/>
                        <a:gd name="T9" fmla="*/ 1 h 48"/>
                        <a:gd name="T10" fmla="*/ 48 w 49"/>
                        <a:gd name="T11" fmla="*/ 13 h 48"/>
                        <a:gd name="T12" fmla="*/ 48 w 49"/>
                        <a:gd name="T13" fmla="*/ 27 h 48"/>
                        <a:gd name="T14" fmla="*/ 30 w 49"/>
                        <a:gd name="T15" fmla="*/ 47 h 48"/>
                        <a:gd name="T16" fmla="*/ 18 w 49"/>
                        <a:gd name="T17" fmla="*/ 46 h 48"/>
                        <a:gd name="T18" fmla="*/ 0 w 49"/>
                        <a:gd name="T19" fmla="*/ 8 h 48"/>
                        <a:gd name="T20" fmla="*/ 0 w 49"/>
                        <a:gd name="T21" fmla="*/ 8 h 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9"/>
                        <a:gd name="T34" fmla="*/ 0 h 48"/>
                        <a:gd name="T35" fmla="*/ 49 w 49"/>
                        <a:gd name="T36" fmla="*/ 48 h 4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9" h="48">
                          <a:moveTo>
                            <a:pt x="0" y="8"/>
                          </a:moveTo>
                          <a:lnTo>
                            <a:pt x="0" y="8"/>
                          </a:lnTo>
                          <a:lnTo>
                            <a:pt x="1" y="0"/>
                          </a:lnTo>
                          <a:lnTo>
                            <a:pt x="25" y="7"/>
                          </a:lnTo>
                          <a:lnTo>
                            <a:pt x="44" y="1"/>
                          </a:lnTo>
                          <a:lnTo>
                            <a:pt x="48" y="13"/>
                          </a:lnTo>
                          <a:lnTo>
                            <a:pt x="48" y="27"/>
                          </a:lnTo>
                          <a:lnTo>
                            <a:pt x="30" y="47"/>
                          </a:lnTo>
                          <a:lnTo>
                            <a:pt x="18" y="46"/>
                          </a:lnTo>
                          <a:lnTo>
                            <a:pt x="0" y="8"/>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303" name="Freeform 10"/>
                  <p:cNvSpPr>
                    <a:spLocks/>
                  </p:cNvSpPr>
                  <p:nvPr/>
                </p:nvSpPr>
                <p:spPr bwMode="auto">
                  <a:xfrm>
                    <a:off x="4463217" y="3935019"/>
                    <a:ext cx="82550" cy="107951"/>
                  </a:xfrm>
                  <a:custGeom>
                    <a:avLst/>
                    <a:gdLst>
                      <a:gd name="T0" fmla="*/ 0 w 66"/>
                      <a:gd name="T1" fmla="*/ 43327448 h 82"/>
                      <a:gd name="T2" fmla="*/ 0 w 66"/>
                      <a:gd name="T3" fmla="*/ 43327448 h 82"/>
                      <a:gd name="T4" fmla="*/ 14079776 w 66"/>
                      <a:gd name="T5" fmla="*/ 57191119 h 82"/>
                      <a:gd name="T6" fmla="*/ 21902016 w 66"/>
                      <a:gd name="T7" fmla="*/ 123048514 h 82"/>
                      <a:gd name="T8" fmla="*/ 46932174 w 66"/>
                      <a:gd name="T9" fmla="*/ 117849802 h 82"/>
                      <a:gd name="T10" fmla="*/ 62575392 w 66"/>
                      <a:gd name="T11" fmla="*/ 90119827 h 82"/>
                      <a:gd name="T12" fmla="*/ 79784558 w 66"/>
                      <a:gd name="T13" fmla="*/ 97052321 h 82"/>
                      <a:gd name="T14" fmla="*/ 92299652 w 66"/>
                      <a:gd name="T15" fmla="*/ 140379749 h 82"/>
                      <a:gd name="T16" fmla="*/ 101685332 w 66"/>
                      <a:gd name="T17" fmla="*/ 116116020 h 82"/>
                      <a:gd name="T18" fmla="*/ 90734955 w 66"/>
                      <a:gd name="T19" fmla="*/ 69323642 h 82"/>
                      <a:gd name="T20" fmla="*/ 79784558 w 66"/>
                      <a:gd name="T21" fmla="*/ 86653580 h 82"/>
                      <a:gd name="T22" fmla="*/ 67269483 w 66"/>
                      <a:gd name="T23" fmla="*/ 65857395 h 82"/>
                      <a:gd name="T24" fmla="*/ 92299652 w 66"/>
                      <a:gd name="T25" fmla="*/ 36394944 h 82"/>
                      <a:gd name="T26" fmla="*/ 43802780 w 66"/>
                      <a:gd name="T27" fmla="*/ 32928697 h 82"/>
                      <a:gd name="T28" fmla="*/ 12515079 w 66"/>
                      <a:gd name="T29" fmla="*/ 0 h 82"/>
                      <a:gd name="T30" fmla="*/ 3129395 w 66"/>
                      <a:gd name="T31" fmla="*/ 19063705 h 82"/>
                      <a:gd name="T32" fmla="*/ 14079776 w 66"/>
                      <a:gd name="T33" fmla="*/ 32928697 h 82"/>
                      <a:gd name="T34" fmla="*/ 0 w 66"/>
                      <a:gd name="T35" fmla="*/ 43327448 h 82"/>
                      <a:gd name="T36" fmla="*/ 0 w 66"/>
                      <a:gd name="T37" fmla="*/ 43327448 h 8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6"/>
                      <a:gd name="T58" fmla="*/ 0 h 82"/>
                      <a:gd name="T59" fmla="*/ 66 w 66"/>
                      <a:gd name="T60" fmla="*/ 82 h 8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6" h="82">
                        <a:moveTo>
                          <a:pt x="0" y="25"/>
                        </a:moveTo>
                        <a:lnTo>
                          <a:pt x="0" y="25"/>
                        </a:lnTo>
                        <a:lnTo>
                          <a:pt x="9" y="33"/>
                        </a:lnTo>
                        <a:lnTo>
                          <a:pt x="14" y="71"/>
                        </a:lnTo>
                        <a:lnTo>
                          <a:pt x="30" y="68"/>
                        </a:lnTo>
                        <a:lnTo>
                          <a:pt x="40" y="52"/>
                        </a:lnTo>
                        <a:lnTo>
                          <a:pt x="51" y="56"/>
                        </a:lnTo>
                        <a:lnTo>
                          <a:pt x="59" y="81"/>
                        </a:lnTo>
                        <a:lnTo>
                          <a:pt x="65" y="67"/>
                        </a:lnTo>
                        <a:lnTo>
                          <a:pt x="58" y="40"/>
                        </a:lnTo>
                        <a:lnTo>
                          <a:pt x="51" y="50"/>
                        </a:lnTo>
                        <a:lnTo>
                          <a:pt x="43" y="38"/>
                        </a:lnTo>
                        <a:lnTo>
                          <a:pt x="59" y="21"/>
                        </a:lnTo>
                        <a:lnTo>
                          <a:pt x="28" y="19"/>
                        </a:lnTo>
                        <a:lnTo>
                          <a:pt x="8" y="0"/>
                        </a:lnTo>
                        <a:lnTo>
                          <a:pt x="2" y="11"/>
                        </a:lnTo>
                        <a:lnTo>
                          <a:pt x="9" y="19"/>
                        </a:lnTo>
                        <a:lnTo>
                          <a:pt x="0" y="25"/>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04" name="Freeform 11"/>
                  <p:cNvSpPr>
                    <a:spLocks/>
                  </p:cNvSpPr>
                  <p:nvPr/>
                </p:nvSpPr>
                <p:spPr bwMode="auto">
                  <a:xfrm>
                    <a:off x="4480680" y="3901681"/>
                    <a:ext cx="50799" cy="33338"/>
                  </a:xfrm>
                  <a:custGeom>
                    <a:avLst/>
                    <a:gdLst>
                      <a:gd name="T0" fmla="*/ 0 w 42"/>
                      <a:gd name="T1" fmla="*/ 27013506 h 24"/>
                      <a:gd name="T2" fmla="*/ 0 w 42"/>
                      <a:gd name="T3" fmla="*/ 27013506 h 24"/>
                      <a:gd name="T4" fmla="*/ 7315200 w 42"/>
                      <a:gd name="T5" fmla="*/ 44379820 h 24"/>
                      <a:gd name="T6" fmla="*/ 59980283 w 42"/>
                      <a:gd name="T7" fmla="*/ 36662076 h 24"/>
                      <a:gd name="T8" fmla="*/ 57054446 w 42"/>
                      <a:gd name="T9" fmla="*/ 13507447 h 24"/>
                      <a:gd name="T10" fmla="*/ 19018550 w 42"/>
                      <a:gd name="T11" fmla="*/ 0 h 24"/>
                      <a:gd name="T12" fmla="*/ 0 w 42"/>
                      <a:gd name="T13" fmla="*/ 27013506 h 24"/>
                      <a:gd name="T14" fmla="*/ 0 w 42"/>
                      <a:gd name="T15" fmla="*/ 27013506 h 24"/>
                      <a:gd name="T16" fmla="*/ 0 60000 65536"/>
                      <a:gd name="T17" fmla="*/ 0 60000 65536"/>
                      <a:gd name="T18" fmla="*/ 0 60000 65536"/>
                      <a:gd name="T19" fmla="*/ 0 60000 65536"/>
                      <a:gd name="T20" fmla="*/ 0 60000 65536"/>
                      <a:gd name="T21" fmla="*/ 0 60000 65536"/>
                      <a:gd name="T22" fmla="*/ 0 60000 65536"/>
                      <a:gd name="T23" fmla="*/ 0 60000 65536"/>
                      <a:gd name="T24" fmla="*/ 0 w 42"/>
                      <a:gd name="T25" fmla="*/ 0 h 24"/>
                      <a:gd name="T26" fmla="*/ 42 w 42"/>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2" h="24">
                        <a:moveTo>
                          <a:pt x="0" y="14"/>
                        </a:moveTo>
                        <a:lnTo>
                          <a:pt x="0" y="14"/>
                        </a:lnTo>
                        <a:lnTo>
                          <a:pt x="5" y="23"/>
                        </a:lnTo>
                        <a:lnTo>
                          <a:pt x="41" y="19"/>
                        </a:lnTo>
                        <a:lnTo>
                          <a:pt x="39" y="7"/>
                        </a:lnTo>
                        <a:lnTo>
                          <a:pt x="13" y="0"/>
                        </a:lnTo>
                        <a:lnTo>
                          <a:pt x="0" y="14"/>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05" name="Freeform 12"/>
                  <p:cNvSpPr>
                    <a:spLocks/>
                  </p:cNvSpPr>
                  <p:nvPr/>
                </p:nvSpPr>
                <p:spPr bwMode="auto">
                  <a:xfrm>
                    <a:off x="4907714" y="4327134"/>
                    <a:ext cx="22225" cy="19050"/>
                  </a:xfrm>
                  <a:custGeom>
                    <a:avLst/>
                    <a:gdLst>
                      <a:gd name="T0" fmla="*/ 0 w 17"/>
                      <a:gd name="T1" fmla="*/ 9677400 h 15"/>
                      <a:gd name="T2" fmla="*/ 0 w 17"/>
                      <a:gd name="T3" fmla="*/ 9677400 h 15"/>
                      <a:gd name="T4" fmla="*/ 13673603 w 17"/>
                      <a:gd name="T5" fmla="*/ 22580604 h 15"/>
                      <a:gd name="T6" fmla="*/ 27347207 w 17"/>
                      <a:gd name="T7" fmla="*/ 0 h 15"/>
                      <a:gd name="T8" fmla="*/ 0 w 17"/>
                      <a:gd name="T9" fmla="*/ 9677400 h 15"/>
                      <a:gd name="T10" fmla="*/ 0 w 17"/>
                      <a:gd name="T11" fmla="*/ 9677400 h 15"/>
                      <a:gd name="T12" fmla="*/ 0 60000 65536"/>
                      <a:gd name="T13" fmla="*/ 0 60000 65536"/>
                      <a:gd name="T14" fmla="*/ 0 60000 65536"/>
                      <a:gd name="T15" fmla="*/ 0 60000 65536"/>
                      <a:gd name="T16" fmla="*/ 0 60000 65536"/>
                      <a:gd name="T17" fmla="*/ 0 60000 65536"/>
                      <a:gd name="T18" fmla="*/ 0 w 17"/>
                      <a:gd name="T19" fmla="*/ 0 h 15"/>
                      <a:gd name="T20" fmla="*/ 17 w 17"/>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17" h="15">
                        <a:moveTo>
                          <a:pt x="0" y="6"/>
                        </a:moveTo>
                        <a:lnTo>
                          <a:pt x="0" y="6"/>
                        </a:lnTo>
                        <a:lnTo>
                          <a:pt x="8" y="14"/>
                        </a:lnTo>
                        <a:lnTo>
                          <a:pt x="16" y="0"/>
                        </a:lnTo>
                        <a:lnTo>
                          <a:pt x="0" y="6"/>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06" name="Freeform 13"/>
                  <p:cNvSpPr>
                    <a:spLocks/>
                  </p:cNvSpPr>
                  <p:nvPr/>
                </p:nvSpPr>
                <p:spPr bwMode="auto">
                  <a:xfrm>
                    <a:off x="4536240" y="3903269"/>
                    <a:ext cx="153987" cy="334963"/>
                  </a:xfrm>
                  <a:custGeom>
                    <a:avLst/>
                    <a:gdLst>
                      <a:gd name="T0" fmla="*/ 0 w 124"/>
                      <a:gd name="T1" fmla="*/ 180866331 h 254"/>
                      <a:gd name="T2" fmla="*/ 0 w 124"/>
                      <a:gd name="T3" fmla="*/ 180866331 h 254"/>
                      <a:gd name="T4" fmla="*/ 9252940 w 124"/>
                      <a:gd name="T5" fmla="*/ 156518251 h 254"/>
                      <a:gd name="T6" fmla="*/ 63228222 w 124"/>
                      <a:gd name="T7" fmla="*/ 41738375 h 254"/>
                      <a:gd name="T8" fmla="*/ 101782356 w 124"/>
                      <a:gd name="T9" fmla="*/ 26086159 h 254"/>
                      <a:gd name="T10" fmla="*/ 109494173 w 124"/>
                      <a:gd name="T11" fmla="*/ 0 h 254"/>
                      <a:gd name="T12" fmla="*/ 135710623 w 124"/>
                      <a:gd name="T13" fmla="*/ 15652222 h 254"/>
                      <a:gd name="T14" fmla="*/ 137252987 w 124"/>
                      <a:gd name="T15" fmla="*/ 38259519 h 254"/>
                      <a:gd name="T16" fmla="*/ 114120021 w 124"/>
                      <a:gd name="T17" fmla="*/ 107823492 h 254"/>
                      <a:gd name="T18" fmla="*/ 138794108 w 124"/>
                      <a:gd name="T19" fmla="*/ 102606526 h 254"/>
                      <a:gd name="T20" fmla="*/ 151131773 w 124"/>
                      <a:gd name="T21" fmla="*/ 149561857 h 254"/>
                      <a:gd name="T22" fmla="*/ 189685926 w 124"/>
                      <a:gd name="T23" fmla="*/ 163474645 h 254"/>
                      <a:gd name="T24" fmla="*/ 169637687 w 124"/>
                      <a:gd name="T25" fmla="*/ 186083297 h 254"/>
                      <a:gd name="T26" fmla="*/ 124915322 w 124"/>
                      <a:gd name="T27" fmla="*/ 215648302 h 254"/>
                      <a:gd name="T28" fmla="*/ 114120021 w 124"/>
                      <a:gd name="T29" fmla="*/ 243473879 h 254"/>
                      <a:gd name="T30" fmla="*/ 138794108 w 124"/>
                      <a:gd name="T31" fmla="*/ 297385605 h 254"/>
                      <a:gd name="T32" fmla="*/ 129541170 w 124"/>
                      <a:gd name="T33" fmla="*/ 328688719 h 254"/>
                      <a:gd name="T34" fmla="*/ 158842347 w 124"/>
                      <a:gd name="T35" fmla="*/ 398252743 h 254"/>
                      <a:gd name="T36" fmla="*/ 137252987 w 124"/>
                      <a:gd name="T37" fmla="*/ 439991109 h 254"/>
                      <a:gd name="T38" fmla="*/ 115662384 w 124"/>
                      <a:gd name="T39" fmla="*/ 290429210 h 254"/>
                      <a:gd name="T40" fmla="*/ 97156508 w 124"/>
                      <a:gd name="T41" fmla="*/ 266081171 h 254"/>
                      <a:gd name="T42" fmla="*/ 66312948 w 124"/>
                      <a:gd name="T43" fmla="*/ 306081427 h 254"/>
                      <a:gd name="T44" fmla="*/ 43179983 w 124"/>
                      <a:gd name="T45" fmla="*/ 299125033 h 254"/>
                      <a:gd name="T46" fmla="*/ 47807072 w 124"/>
                      <a:gd name="T47" fmla="*/ 243473879 h 254"/>
                      <a:gd name="T48" fmla="*/ 0 w 124"/>
                      <a:gd name="T49" fmla="*/ 180866331 h 254"/>
                      <a:gd name="T50" fmla="*/ 0 w 124"/>
                      <a:gd name="T51" fmla="*/ 180866331 h 25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24"/>
                      <a:gd name="T79" fmla="*/ 0 h 254"/>
                      <a:gd name="T80" fmla="*/ 124 w 124"/>
                      <a:gd name="T81" fmla="*/ 254 h 25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24" h="254">
                        <a:moveTo>
                          <a:pt x="0" y="104"/>
                        </a:moveTo>
                        <a:lnTo>
                          <a:pt x="0" y="104"/>
                        </a:lnTo>
                        <a:lnTo>
                          <a:pt x="6" y="90"/>
                        </a:lnTo>
                        <a:lnTo>
                          <a:pt x="41" y="24"/>
                        </a:lnTo>
                        <a:lnTo>
                          <a:pt x="66" y="15"/>
                        </a:lnTo>
                        <a:lnTo>
                          <a:pt x="71" y="0"/>
                        </a:lnTo>
                        <a:lnTo>
                          <a:pt x="88" y="9"/>
                        </a:lnTo>
                        <a:lnTo>
                          <a:pt x="89" y="22"/>
                        </a:lnTo>
                        <a:lnTo>
                          <a:pt x="74" y="62"/>
                        </a:lnTo>
                        <a:lnTo>
                          <a:pt x="90" y="59"/>
                        </a:lnTo>
                        <a:lnTo>
                          <a:pt x="98" y="86"/>
                        </a:lnTo>
                        <a:lnTo>
                          <a:pt x="123" y="94"/>
                        </a:lnTo>
                        <a:lnTo>
                          <a:pt x="110" y="107"/>
                        </a:lnTo>
                        <a:lnTo>
                          <a:pt x="81" y="124"/>
                        </a:lnTo>
                        <a:lnTo>
                          <a:pt x="74" y="140"/>
                        </a:lnTo>
                        <a:lnTo>
                          <a:pt x="90" y="171"/>
                        </a:lnTo>
                        <a:lnTo>
                          <a:pt x="84" y="189"/>
                        </a:lnTo>
                        <a:lnTo>
                          <a:pt x="103" y="229"/>
                        </a:lnTo>
                        <a:lnTo>
                          <a:pt x="89" y="253"/>
                        </a:lnTo>
                        <a:lnTo>
                          <a:pt x="75" y="167"/>
                        </a:lnTo>
                        <a:lnTo>
                          <a:pt x="63" y="153"/>
                        </a:lnTo>
                        <a:lnTo>
                          <a:pt x="43" y="176"/>
                        </a:lnTo>
                        <a:lnTo>
                          <a:pt x="28" y="172"/>
                        </a:lnTo>
                        <a:lnTo>
                          <a:pt x="31" y="140"/>
                        </a:lnTo>
                        <a:lnTo>
                          <a:pt x="0" y="104"/>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07" name="Freeform 14"/>
                  <p:cNvSpPr>
                    <a:spLocks/>
                  </p:cNvSpPr>
                  <p:nvPr/>
                </p:nvSpPr>
                <p:spPr bwMode="auto">
                  <a:xfrm>
                    <a:off x="4710865" y="4157271"/>
                    <a:ext cx="87312" cy="73025"/>
                  </a:xfrm>
                  <a:custGeom>
                    <a:avLst/>
                    <a:gdLst>
                      <a:gd name="T0" fmla="*/ 0 w 70"/>
                      <a:gd name="T1" fmla="*/ 18383734 h 59"/>
                      <a:gd name="T2" fmla="*/ 0 w 70"/>
                      <a:gd name="T3" fmla="*/ 18383734 h 59"/>
                      <a:gd name="T4" fmla="*/ 7779587 w 70"/>
                      <a:gd name="T5" fmla="*/ 62808929 h 59"/>
                      <a:gd name="T6" fmla="*/ 21782099 w 70"/>
                      <a:gd name="T7" fmla="*/ 85788301 h 59"/>
                      <a:gd name="T8" fmla="*/ 43562951 w 70"/>
                      <a:gd name="T9" fmla="*/ 88851637 h 59"/>
                      <a:gd name="T10" fmla="*/ 107352573 w 70"/>
                      <a:gd name="T11" fmla="*/ 47489774 h 59"/>
                      <a:gd name="T12" fmla="*/ 104240490 w 70"/>
                      <a:gd name="T13" fmla="*/ 0 h 59"/>
                      <a:gd name="T14" fmla="*/ 56010037 w 70"/>
                      <a:gd name="T15" fmla="*/ 7660199 h 59"/>
                      <a:gd name="T16" fmla="*/ 15557927 w 70"/>
                      <a:gd name="T17" fmla="*/ 6127912 h 59"/>
                      <a:gd name="T18" fmla="*/ 0 w 70"/>
                      <a:gd name="T19" fmla="*/ 18383734 h 59"/>
                      <a:gd name="T20" fmla="*/ 0 w 70"/>
                      <a:gd name="T21" fmla="*/ 18383734 h 5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0"/>
                      <a:gd name="T34" fmla="*/ 0 h 59"/>
                      <a:gd name="T35" fmla="*/ 70 w 70"/>
                      <a:gd name="T36" fmla="*/ 59 h 5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0" h="59">
                        <a:moveTo>
                          <a:pt x="0" y="12"/>
                        </a:moveTo>
                        <a:lnTo>
                          <a:pt x="0" y="12"/>
                        </a:lnTo>
                        <a:lnTo>
                          <a:pt x="5" y="41"/>
                        </a:lnTo>
                        <a:lnTo>
                          <a:pt x="14" y="56"/>
                        </a:lnTo>
                        <a:lnTo>
                          <a:pt x="28" y="58"/>
                        </a:lnTo>
                        <a:lnTo>
                          <a:pt x="69" y="31"/>
                        </a:lnTo>
                        <a:lnTo>
                          <a:pt x="67" y="0"/>
                        </a:lnTo>
                        <a:lnTo>
                          <a:pt x="36" y="5"/>
                        </a:lnTo>
                        <a:lnTo>
                          <a:pt x="10" y="4"/>
                        </a:lnTo>
                        <a:lnTo>
                          <a:pt x="0" y="12"/>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08" name="Freeform 15"/>
                  <p:cNvSpPr>
                    <a:spLocks/>
                  </p:cNvSpPr>
                  <p:nvPr/>
                </p:nvSpPr>
                <p:spPr bwMode="auto">
                  <a:xfrm>
                    <a:off x="4326693" y="4242995"/>
                    <a:ext cx="31750" cy="65087"/>
                  </a:xfrm>
                  <a:custGeom>
                    <a:avLst/>
                    <a:gdLst>
                      <a:gd name="T0" fmla="*/ 0 w 26"/>
                      <a:gd name="T1" fmla="*/ 0 h 51"/>
                      <a:gd name="T2" fmla="*/ 0 w 26"/>
                      <a:gd name="T3" fmla="*/ 0 h 51"/>
                      <a:gd name="T4" fmla="*/ 7456366 w 26"/>
                      <a:gd name="T5" fmla="*/ 81436595 h 51"/>
                      <a:gd name="T6" fmla="*/ 37280604 w 26"/>
                      <a:gd name="T7" fmla="*/ 66777986 h 51"/>
                      <a:gd name="T8" fmla="*/ 22367878 w 26"/>
                      <a:gd name="T9" fmla="*/ 19545242 h 51"/>
                      <a:gd name="T10" fmla="*/ 0 w 26"/>
                      <a:gd name="T11" fmla="*/ 0 h 51"/>
                      <a:gd name="T12" fmla="*/ 0 w 26"/>
                      <a:gd name="T13" fmla="*/ 0 h 51"/>
                      <a:gd name="T14" fmla="*/ 0 60000 65536"/>
                      <a:gd name="T15" fmla="*/ 0 60000 65536"/>
                      <a:gd name="T16" fmla="*/ 0 60000 65536"/>
                      <a:gd name="T17" fmla="*/ 0 60000 65536"/>
                      <a:gd name="T18" fmla="*/ 0 60000 65536"/>
                      <a:gd name="T19" fmla="*/ 0 60000 65536"/>
                      <a:gd name="T20" fmla="*/ 0 60000 65536"/>
                      <a:gd name="T21" fmla="*/ 0 w 26"/>
                      <a:gd name="T22" fmla="*/ 0 h 51"/>
                      <a:gd name="T23" fmla="*/ 26 w 26"/>
                      <a:gd name="T24" fmla="*/ 51 h 5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 h="51">
                        <a:moveTo>
                          <a:pt x="0" y="0"/>
                        </a:moveTo>
                        <a:lnTo>
                          <a:pt x="0" y="0"/>
                        </a:lnTo>
                        <a:lnTo>
                          <a:pt x="5" y="50"/>
                        </a:lnTo>
                        <a:lnTo>
                          <a:pt x="25" y="41"/>
                        </a:lnTo>
                        <a:lnTo>
                          <a:pt x="15" y="12"/>
                        </a:lnTo>
                        <a:lnTo>
                          <a:pt x="0" y="0"/>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nvGrpSpPr>
                  <p:cNvPr id="309" name="Group 29"/>
                  <p:cNvGrpSpPr>
                    <a:grpSpLocks/>
                  </p:cNvGrpSpPr>
                  <p:nvPr/>
                </p:nvGrpSpPr>
                <p:grpSpPr bwMode="auto">
                  <a:xfrm>
                    <a:off x="4221919" y="3365098"/>
                    <a:ext cx="1041394" cy="727079"/>
                    <a:chOff x="4086" y="2626"/>
                    <a:chExt cx="835" cy="555"/>
                  </a:xfrm>
                  <a:grpFill/>
                </p:grpSpPr>
                <p:sp>
                  <p:nvSpPr>
                    <p:cNvPr id="555" name="Freeform 30"/>
                    <p:cNvSpPr>
                      <a:spLocks/>
                    </p:cNvSpPr>
                    <p:nvPr/>
                  </p:nvSpPr>
                  <p:spPr bwMode="auto">
                    <a:xfrm>
                      <a:off x="4086" y="2626"/>
                      <a:ext cx="835" cy="526"/>
                    </a:xfrm>
                    <a:custGeom>
                      <a:avLst/>
                      <a:gdLst>
                        <a:gd name="T0" fmla="*/ 0 w 835"/>
                        <a:gd name="T1" fmla="*/ 250 h 526"/>
                        <a:gd name="T2" fmla="*/ 35 w 835"/>
                        <a:gd name="T3" fmla="*/ 226 h 526"/>
                        <a:gd name="T4" fmla="*/ 95 w 835"/>
                        <a:gd name="T5" fmla="*/ 177 h 526"/>
                        <a:gd name="T6" fmla="*/ 118 w 835"/>
                        <a:gd name="T7" fmla="*/ 145 h 526"/>
                        <a:gd name="T8" fmla="*/ 162 w 835"/>
                        <a:gd name="T9" fmla="*/ 114 h 526"/>
                        <a:gd name="T10" fmla="*/ 192 w 835"/>
                        <a:gd name="T11" fmla="*/ 81 h 526"/>
                        <a:gd name="T12" fmla="*/ 225 w 835"/>
                        <a:gd name="T13" fmla="*/ 106 h 526"/>
                        <a:gd name="T14" fmla="*/ 293 w 835"/>
                        <a:gd name="T15" fmla="*/ 160 h 526"/>
                        <a:gd name="T16" fmla="*/ 368 w 835"/>
                        <a:gd name="T17" fmla="*/ 185 h 526"/>
                        <a:gd name="T18" fmla="*/ 499 w 835"/>
                        <a:gd name="T19" fmla="*/ 187 h 526"/>
                        <a:gd name="T20" fmla="*/ 522 w 835"/>
                        <a:gd name="T21" fmla="*/ 151 h 526"/>
                        <a:gd name="T22" fmla="*/ 588 w 835"/>
                        <a:gd name="T23" fmla="*/ 123 h 526"/>
                        <a:gd name="T24" fmla="*/ 607 w 835"/>
                        <a:gd name="T25" fmla="*/ 98 h 526"/>
                        <a:gd name="T26" fmla="*/ 572 w 835"/>
                        <a:gd name="T27" fmla="*/ 78 h 526"/>
                        <a:gd name="T28" fmla="*/ 602 w 835"/>
                        <a:gd name="T29" fmla="*/ 72 h 526"/>
                        <a:gd name="T30" fmla="*/ 642 w 835"/>
                        <a:gd name="T31" fmla="*/ 28 h 526"/>
                        <a:gd name="T32" fmla="*/ 681 w 835"/>
                        <a:gd name="T33" fmla="*/ 0 h 526"/>
                        <a:gd name="T34" fmla="*/ 734 w 835"/>
                        <a:gd name="T35" fmla="*/ 69 h 526"/>
                        <a:gd name="T36" fmla="*/ 783 w 835"/>
                        <a:gd name="T37" fmla="*/ 104 h 526"/>
                        <a:gd name="T38" fmla="*/ 811 w 835"/>
                        <a:gd name="T39" fmla="*/ 147 h 526"/>
                        <a:gd name="T40" fmla="*/ 785 w 835"/>
                        <a:gd name="T41" fmla="*/ 177 h 526"/>
                        <a:gd name="T42" fmla="*/ 770 w 835"/>
                        <a:gd name="T43" fmla="*/ 185 h 526"/>
                        <a:gd name="T44" fmla="*/ 744 w 835"/>
                        <a:gd name="T45" fmla="*/ 210 h 526"/>
                        <a:gd name="T46" fmla="*/ 691 w 835"/>
                        <a:gd name="T47" fmla="*/ 232 h 526"/>
                        <a:gd name="T48" fmla="*/ 663 w 835"/>
                        <a:gd name="T49" fmla="*/ 226 h 526"/>
                        <a:gd name="T50" fmla="*/ 602 w 835"/>
                        <a:gd name="T51" fmla="*/ 247 h 526"/>
                        <a:gd name="T52" fmla="*/ 618 w 835"/>
                        <a:gd name="T53" fmla="*/ 276 h 526"/>
                        <a:gd name="T54" fmla="*/ 668 w 835"/>
                        <a:gd name="T55" fmla="*/ 274 h 526"/>
                        <a:gd name="T56" fmla="*/ 622 w 835"/>
                        <a:gd name="T57" fmla="*/ 312 h 526"/>
                        <a:gd name="T58" fmla="*/ 633 w 835"/>
                        <a:gd name="T59" fmla="*/ 355 h 526"/>
                        <a:gd name="T60" fmla="*/ 634 w 835"/>
                        <a:gd name="T61" fmla="*/ 382 h 526"/>
                        <a:gd name="T62" fmla="*/ 613 w 835"/>
                        <a:gd name="T63" fmla="*/ 463 h 526"/>
                        <a:gd name="T64" fmla="*/ 552 w 835"/>
                        <a:gd name="T65" fmla="*/ 493 h 526"/>
                        <a:gd name="T66" fmla="*/ 543 w 835"/>
                        <a:gd name="T67" fmla="*/ 489 h 526"/>
                        <a:gd name="T68" fmla="*/ 499 w 835"/>
                        <a:gd name="T69" fmla="*/ 510 h 526"/>
                        <a:gd name="T70" fmla="*/ 490 w 835"/>
                        <a:gd name="T71" fmla="*/ 506 h 526"/>
                        <a:gd name="T72" fmla="*/ 429 w 835"/>
                        <a:gd name="T73" fmla="*/ 484 h 526"/>
                        <a:gd name="T74" fmla="*/ 380 w 835"/>
                        <a:gd name="T75" fmla="*/ 494 h 526"/>
                        <a:gd name="T76" fmla="*/ 375 w 835"/>
                        <a:gd name="T77" fmla="*/ 506 h 526"/>
                        <a:gd name="T78" fmla="*/ 342 w 835"/>
                        <a:gd name="T79" fmla="*/ 471 h 526"/>
                        <a:gd name="T80" fmla="*/ 341 w 835"/>
                        <a:gd name="T81" fmla="*/ 434 h 526"/>
                        <a:gd name="T82" fmla="*/ 323 w 835"/>
                        <a:gd name="T83" fmla="*/ 412 h 526"/>
                        <a:gd name="T84" fmla="*/ 305 w 835"/>
                        <a:gd name="T85" fmla="*/ 392 h 526"/>
                        <a:gd name="T86" fmla="*/ 220 w 835"/>
                        <a:gd name="T87" fmla="*/ 410 h 526"/>
                        <a:gd name="T88" fmla="*/ 205 w 835"/>
                        <a:gd name="T89" fmla="*/ 414 h 526"/>
                        <a:gd name="T90" fmla="*/ 166 w 835"/>
                        <a:gd name="T91" fmla="*/ 416 h 526"/>
                        <a:gd name="T92" fmla="*/ 100 w 835"/>
                        <a:gd name="T93" fmla="*/ 381 h 526"/>
                        <a:gd name="T94" fmla="*/ 65 w 835"/>
                        <a:gd name="T95" fmla="*/ 347 h 526"/>
                        <a:gd name="T96" fmla="*/ 71 w 835"/>
                        <a:gd name="T97" fmla="*/ 325 h 526"/>
                        <a:gd name="T98" fmla="*/ 75 w 835"/>
                        <a:gd name="T99" fmla="*/ 295 h 526"/>
                        <a:gd name="T100" fmla="*/ 13 w 835"/>
                        <a:gd name="T101" fmla="*/ 278 h 526"/>
                        <a:gd name="T102" fmla="*/ 14 w 835"/>
                        <a:gd name="T103" fmla="*/ 256 h 526"/>
                        <a:gd name="T104" fmla="*/ 0 w 835"/>
                        <a:gd name="T105" fmla="*/ 250 h 52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35"/>
                        <a:gd name="T160" fmla="*/ 0 h 526"/>
                        <a:gd name="T161" fmla="*/ 835 w 835"/>
                        <a:gd name="T162" fmla="*/ 526 h 52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35" h="526">
                          <a:moveTo>
                            <a:pt x="0" y="250"/>
                          </a:moveTo>
                          <a:lnTo>
                            <a:pt x="0" y="250"/>
                          </a:lnTo>
                          <a:lnTo>
                            <a:pt x="5" y="230"/>
                          </a:lnTo>
                          <a:lnTo>
                            <a:pt x="35" y="226"/>
                          </a:lnTo>
                          <a:lnTo>
                            <a:pt x="88" y="198"/>
                          </a:lnTo>
                          <a:lnTo>
                            <a:pt x="95" y="177"/>
                          </a:lnTo>
                          <a:lnTo>
                            <a:pt x="85" y="152"/>
                          </a:lnTo>
                          <a:lnTo>
                            <a:pt x="118" y="145"/>
                          </a:lnTo>
                          <a:lnTo>
                            <a:pt x="127" y="112"/>
                          </a:lnTo>
                          <a:lnTo>
                            <a:pt x="162" y="114"/>
                          </a:lnTo>
                          <a:lnTo>
                            <a:pt x="166" y="92"/>
                          </a:lnTo>
                          <a:lnTo>
                            <a:pt x="192" y="81"/>
                          </a:lnTo>
                          <a:lnTo>
                            <a:pt x="206" y="100"/>
                          </a:lnTo>
                          <a:lnTo>
                            <a:pt x="225" y="106"/>
                          </a:lnTo>
                          <a:lnTo>
                            <a:pt x="233" y="145"/>
                          </a:lnTo>
                          <a:lnTo>
                            <a:pt x="293" y="160"/>
                          </a:lnTo>
                          <a:lnTo>
                            <a:pt x="319" y="187"/>
                          </a:lnTo>
                          <a:lnTo>
                            <a:pt x="368" y="185"/>
                          </a:lnTo>
                          <a:lnTo>
                            <a:pt x="424" y="206"/>
                          </a:lnTo>
                          <a:lnTo>
                            <a:pt x="499" y="187"/>
                          </a:lnTo>
                          <a:lnTo>
                            <a:pt x="522" y="172"/>
                          </a:lnTo>
                          <a:lnTo>
                            <a:pt x="522" y="151"/>
                          </a:lnTo>
                          <a:lnTo>
                            <a:pt x="543" y="153"/>
                          </a:lnTo>
                          <a:lnTo>
                            <a:pt x="588" y="123"/>
                          </a:lnTo>
                          <a:lnTo>
                            <a:pt x="625" y="121"/>
                          </a:lnTo>
                          <a:lnTo>
                            <a:pt x="607" y="98"/>
                          </a:lnTo>
                          <a:lnTo>
                            <a:pt x="572" y="104"/>
                          </a:lnTo>
                          <a:lnTo>
                            <a:pt x="572" y="78"/>
                          </a:lnTo>
                          <a:lnTo>
                            <a:pt x="581" y="64"/>
                          </a:lnTo>
                          <a:lnTo>
                            <a:pt x="602" y="72"/>
                          </a:lnTo>
                          <a:lnTo>
                            <a:pt x="621" y="63"/>
                          </a:lnTo>
                          <a:lnTo>
                            <a:pt x="642" y="28"/>
                          </a:lnTo>
                          <a:lnTo>
                            <a:pt x="632" y="16"/>
                          </a:lnTo>
                          <a:lnTo>
                            <a:pt x="681" y="0"/>
                          </a:lnTo>
                          <a:lnTo>
                            <a:pt x="709" y="11"/>
                          </a:lnTo>
                          <a:lnTo>
                            <a:pt x="734" y="69"/>
                          </a:lnTo>
                          <a:lnTo>
                            <a:pt x="776" y="82"/>
                          </a:lnTo>
                          <a:lnTo>
                            <a:pt x="783" y="104"/>
                          </a:lnTo>
                          <a:lnTo>
                            <a:pt x="834" y="90"/>
                          </a:lnTo>
                          <a:lnTo>
                            <a:pt x="811" y="147"/>
                          </a:lnTo>
                          <a:lnTo>
                            <a:pt x="781" y="155"/>
                          </a:lnTo>
                          <a:lnTo>
                            <a:pt x="785" y="177"/>
                          </a:lnTo>
                          <a:lnTo>
                            <a:pt x="776" y="190"/>
                          </a:lnTo>
                          <a:lnTo>
                            <a:pt x="770" y="185"/>
                          </a:lnTo>
                          <a:lnTo>
                            <a:pt x="744" y="201"/>
                          </a:lnTo>
                          <a:lnTo>
                            <a:pt x="744" y="210"/>
                          </a:lnTo>
                          <a:lnTo>
                            <a:pt x="726" y="207"/>
                          </a:lnTo>
                          <a:lnTo>
                            <a:pt x="691" y="232"/>
                          </a:lnTo>
                          <a:lnTo>
                            <a:pt x="651" y="253"/>
                          </a:lnTo>
                          <a:lnTo>
                            <a:pt x="663" y="226"/>
                          </a:lnTo>
                          <a:lnTo>
                            <a:pt x="657" y="216"/>
                          </a:lnTo>
                          <a:lnTo>
                            <a:pt x="602" y="247"/>
                          </a:lnTo>
                          <a:lnTo>
                            <a:pt x="600" y="255"/>
                          </a:lnTo>
                          <a:lnTo>
                            <a:pt x="618" y="276"/>
                          </a:lnTo>
                          <a:lnTo>
                            <a:pt x="643" y="267"/>
                          </a:lnTo>
                          <a:lnTo>
                            <a:pt x="668" y="274"/>
                          </a:lnTo>
                          <a:lnTo>
                            <a:pt x="634" y="290"/>
                          </a:lnTo>
                          <a:lnTo>
                            <a:pt x="622" y="312"/>
                          </a:lnTo>
                          <a:lnTo>
                            <a:pt x="658" y="360"/>
                          </a:lnTo>
                          <a:lnTo>
                            <a:pt x="633" y="355"/>
                          </a:lnTo>
                          <a:lnTo>
                            <a:pt x="658" y="371"/>
                          </a:lnTo>
                          <a:lnTo>
                            <a:pt x="634" y="382"/>
                          </a:lnTo>
                          <a:lnTo>
                            <a:pt x="659" y="386"/>
                          </a:lnTo>
                          <a:lnTo>
                            <a:pt x="613" y="463"/>
                          </a:lnTo>
                          <a:lnTo>
                            <a:pt x="582" y="485"/>
                          </a:lnTo>
                          <a:lnTo>
                            <a:pt x="552" y="493"/>
                          </a:lnTo>
                          <a:lnTo>
                            <a:pt x="550" y="493"/>
                          </a:lnTo>
                          <a:lnTo>
                            <a:pt x="543" y="489"/>
                          </a:lnTo>
                          <a:lnTo>
                            <a:pt x="535" y="502"/>
                          </a:lnTo>
                          <a:lnTo>
                            <a:pt x="499" y="510"/>
                          </a:lnTo>
                          <a:lnTo>
                            <a:pt x="496" y="525"/>
                          </a:lnTo>
                          <a:lnTo>
                            <a:pt x="490" y="506"/>
                          </a:lnTo>
                          <a:lnTo>
                            <a:pt x="466" y="507"/>
                          </a:lnTo>
                          <a:lnTo>
                            <a:pt x="429" y="484"/>
                          </a:lnTo>
                          <a:lnTo>
                            <a:pt x="389" y="494"/>
                          </a:lnTo>
                          <a:lnTo>
                            <a:pt x="380" y="494"/>
                          </a:lnTo>
                          <a:lnTo>
                            <a:pt x="381" y="510"/>
                          </a:lnTo>
                          <a:lnTo>
                            <a:pt x="375" y="506"/>
                          </a:lnTo>
                          <a:lnTo>
                            <a:pt x="350" y="498"/>
                          </a:lnTo>
                          <a:lnTo>
                            <a:pt x="342" y="471"/>
                          </a:lnTo>
                          <a:lnTo>
                            <a:pt x="326" y="474"/>
                          </a:lnTo>
                          <a:lnTo>
                            <a:pt x="341" y="434"/>
                          </a:lnTo>
                          <a:lnTo>
                            <a:pt x="340" y="421"/>
                          </a:lnTo>
                          <a:lnTo>
                            <a:pt x="323" y="412"/>
                          </a:lnTo>
                          <a:lnTo>
                            <a:pt x="309" y="407"/>
                          </a:lnTo>
                          <a:lnTo>
                            <a:pt x="305" y="392"/>
                          </a:lnTo>
                          <a:lnTo>
                            <a:pt x="246" y="417"/>
                          </a:lnTo>
                          <a:lnTo>
                            <a:pt x="220" y="410"/>
                          </a:lnTo>
                          <a:lnTo>
                            <a:pt x="207" y="424"/>
                          </a:lnTo>
                          <a:lnTo>
                            <a:pt x="205" y="414"/>
                          </a:lnTo>
                          <a:lnTo>
                            <a:pt x="196" y="416"/>
                          </a:lnTo>
                          <a:lnTo>
                            <a:pt x="166" y="416"/>
                          </a:lnTo>
                          <a:lnTo>
                            <a:pt x="143" y="395"/>
                          </a:lnTo>
                          <a:lnTo>
                            <a:pt x="100" y="381"/>
                          </a:lnTo>
                          <a:lnTo>
                            <a:pt x="72" y="371"/>
                          </a:lnTo>
                          <a:lnTo>
                            <a:pt x="65" y="347"/>
                          </a:lnTo>
                          <a:lnTo>
                            <a:pt x="80" y="344"/>
                          </a:lnTo>
                          <a:lnTo>
                            <a:pt x="71" y="325"/>
                          </a:lnTo>
                          <a:lnTo>
                            <a:pt x="90" y="302"/>
                          </a:lnTo>
                          <a:lnTo>
                            <a:pt x="75" y="295"/>
                          </a:lnTo>
                          <a:lnTo>
                            <a:pt x="54" y="303"/>
                          </a:lnTo>
                          <a:lnTo>
                            <a:pt x="13" y="278"/>
                          </a:lnTo>
                          <a:lnTo>
                            <a:pt x="14" y="274"/>
                          </a:lnTo>
                          <a:lnTo>
                            <a:pt x="14" y="256"/>
                          </a:lnTo>
                          <a:lnTo>
                            <a:pt x="0" y="250"/>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834" name="Freeform 31"/>
                    <p:cNvSpPr>
                      <a:spLocks/>
                    </p:cNvSpPr>
                    <p:nvPr/>
                  </p:nvSpPr>
                  <p:spPr bwMode="auto">
                    <a:xfrm>
                      <a:off x="4564" y="3155"/>
                      <a:ext cx="31" cy="26"/>
                    </a:xfrm>
                    <a:custGeom>
                      <a:avLst/>
                      <a:gdLst>
                        <a:gd name="T0" fmla="*/ 0 w 31"/>
                        <a:gd name="T1" fmla="*/ 19 h 26"/>
                        <a:gd name="T2" fmla="*/ 0 w 31"/>
                        <a:gd name="T3" fmla="*/ 19 h 26"/>
                        <a:gd name="T4" fmla="*/ 9 w 31"/>
                        <a:gd name="T5" fmla="*/ 0 h 26"/>
                        <a:gd name="T6" fmla="*/ 30 w 31"/>
                        <a:gd name="T7" fmla="*/ 4 h 26"/>
                        <a:gd name="T8" fmla="*/ 13 w 31"/>
                        <a:gd name="T9" fmla="*/ 25 h 26"/>
                        <a:gd name="T10" fmla="*/ 0 w 31"/>
                        <a:gd name="T11" fmla="*/ 19 h 26"/>
                        <a:gd name="T12" fmla="*/ 0 w 31"/>
                        <a:gd name="T13" fmla="*/ 19 h 26"/>
                        <a:gd name="T14" fmla="*/ 0 60000 65536"/>
                        <a:gd name="T15" fmla="*/ 0 60000 65536"/>
                        <a:gd name="T16" fmla="*/ 0 60000 65536"/>
                        <a:gd name="T17" fmla="*/ 0 60000 65536"/>
                        <a:gd name="T18" fmla="*/ 0 60000 65536"/>
                        <a:gd name="T19" fmla="*/ 0 60000 65536"/>
                        <a:gd name="T20" fmla="*/ 0 60000 65536"/>
                        <a:gd name="T21" fmla="*/ 0 w 31"/>
                        <a:gd name="T22" fmla="*/ 0 h 26"/>
                        <a:gd name="T23" fmla="*/ 31 w 31"/>
                        <a:gd name="T24" fmla="*/ 26 h 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 h="26">
                          <a:moveTo>
                            <a:pt x="0" y="19"/>
                          </a:moveTo>
                          <a:lnTo>
                            <a:pt x="0" y="19"/>
                          </a:lnTo>
                          <a:lnTo>
                            <a:pt x="9" y="0"/>
                          </a:lnTo>
                          <a:lnTo>
                            <a:pt x="30" y="4"/>
                          </a:lnTo>
                          <a:lnTo>
                            <a:pt x="13" y="25"/>
                          </a:lnTo>
                          <a:lnTo>
                            <a:pt x="0" y="19"/>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310" name="Freeform 17"/>
                  <p:cNvSpPr>
                    <a:spLocks/>
                  </p:cNvSpPr>
                  <p:nvPr/>
                </p:nvSpPr>
                <p:spPr bwMode="auto">
                  <a:xfrm>
                    <a:off x="5010901" y="3965181"/>
                    <a:ext cx="33337" cy="58738"/>
                  </a:xfrm>
                  <a:custGeom>
                    <a:avLst/>
                    <a:gdLst>
                      <a:gd name="T0" fmla="*/ 0 w 25"/>
                      <a:gd name="T1" fmla="*/ 29348570 h 46"/>
                      <a:gd name="T2" fmla="*/ 0 w 25"/>
                      <a:gd name="T3" fmla="*/ 29348570 h 46"/>
                      <a:gd name="T4" fmla="*/ 16003094 w 25"/>
                      <a:gd name="T5" fmla="*/ 73372696 h 46"/>
                      <a:gd name="T6" fmla="*/ 42676691 w 25"/>
                      <a:gd name="T7" fmla="*/ 0 h 46"/>
                      <a:gd name="T8" fmla="*/ 19559484 w 25"/>
                      <a:gd name="T9" fmla="*/ 1630618 h 46"/>
                      <a:gd name="T10" fmla="*/ 0 w 25"/>
                      <a:gd name="T11" fmla="*/ 29348570 h 46"/>
                      <a:gd name="T12" fmla="*/ 0 w 25"/>
                      <a:gd name="T13" fmla="*/ 29348570 h 46"/>
                      <a:gd name="T14" fmla="*/ 0 60000 65536"/>
                      <a:gd name="T15" fmla="*/ 0 60000 65536"/>
                      <a:gd name="T16" fmla="*/ 0 60000 65536"/>
                      <a:gd name="T17" fmla="*/ 0 60000 65536"/>
                      <a:gd name="T18" fmla="*/ 0 60000 65536"/>
                      <a:gd name="T19" fmla="*/ 0 60000 65536"/>
                      <a:gd name="T20" fmla="*/ 0 60000 65536"/>
                      <a:gd name="T21" fmla="*/ 0 w 25"/>
                      <a:gd name="T22" fmla="*/ 0 h 46"/>
                      <a:gd name="T23" fmla="*/ 25 w 25"/>
                      <a:gd name="T24" fmla="*/ 46 h 4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 h="46">
                        <a:moveTo>
                          <a:pt x="0" y="18"/>
                        </a:moveTo>
                        <a:lnTo>
                          <a:pt x="0" y="18"/>
                        </a:lnTo>
                        <a:lnTo>
                          <a:pt x="9" y="45"/>
                        </a:lnTo>
                        <a:lnTo>
                          <a:pt x="24" y="0"/>
                        </a:lnTo>
                        <a:lnTo>
                          <a:pt x="11" y="1"/>
                        </a:lnTo>
                        <a:lnTo>
                          <a:pt x="0" y="18"/>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11" name="Freeform 18"/>
                  <p:cNvSpPr>
                    <a:spLocks/>
                  </p:cNvSpPr>
                  <p:nvPr/>
                </p:nvSpPr>
                <p:spPr bwMode="auto">
                  <a:xfrm>
                    <a:off x="4126668" y="3750867"/>
                    <a:ext cx="498472" cy="522291"/>
                  </a:xfrm>
                  <a:custGeom>
                    <a:avLst/>
                    <a:gdLst>
                      <a:gd name="T0" fmla="*/ 0 w 401"/>
                      <a:gd name="T1" fmla="*/ 310135055 h 399"/>
                      <a:gd name="T2" fmla="*/ 64899953 w 401"/>
                      <a:gd name="T3" fmla="*/ 294713849 h 399"/>
                      <a:gd name="T4" fmla="*/ 50993623 w 401"/>
                      <a:gd name="T5" fmla="*/ 203901388 h 399"/>
                      <a:gd name="T6" fmla="*/ 140617183 w 401"/>
                      <a:gd name="T7" fmla="*/ 128508783 h 399"/>
                      <a:gd name="T8" fmla="*/ 152979608 w 401"/>
                      <a:gd name="T9" fmla="*/ 94239436 h 399"/>
                      <a:gd name="T10" fmla="*/ 125164463 w 401"/>
                      <a:gd name="T11" fmla="*/ 32555890 h 399"/>
                      <a:gd name="T12" fmla="*/ 202426860 w 401"/>
                      <a:gd name="T13" fmla="*/ 13707744 h 399"/>
                      <a:gd name="T14" fmla="*/ 258055907 w 401"/>
                      <a:gd name="T15" fmla="*/ 11994277 h 399"/>
                      <a:gd name="T16" fmla="*/ 242604430 w 401"/>
                      <a:gd name="T17" fmla="*/ 83959921 h 399"/>
                      <a:gd name="T18" fmla="*/ 230242005 w 401"/>
                      <a:gd name="T19" fmla="*/ 130222251 h 399"/>
                      <a:gd name="T20" fmla="*/ 251875316 w 401"/>
                      <a:gd name="T21" fmla="*/ 185053247 h 399"/>
                      <a:gd name="T22" fmla="*/ 418762536 w 401"/>
                      <a:gd name="T23" fmla="*/ 243311137 h 399"/>
                      <a:gd name="T24" fmla="*/ 435760404 w 401"/>
                      <a:gd name="T25" fmla="*/ 203901388 h 399"/>
                      <a:gd name="T26" fmla="*/ 446576438 w 401"/>
                      <a:gd name="T27" fmla="*/ 236457268 h 399"/>
                      <a:gd name="T28" fmla="*/ 499115190 w 401"/>
                      <a:gd name="T29" fmla="*/ 209041790 h 399"/>
                      <a:gd name="T30" fmla="*/ 596465711 w 401"/>
                      <a:gd name="T31" fmla="*/ 191907116 h 399"/>
                      <a:gd name="T32" fmla="*/ 610373284 w 401"/>
                      <a:gd name="T33" fmla="*/ 226176463 h 399"/>
                      <a:gd name="T34" fmla="*/ 517658205 w 401"/>
                      <a:gd name="T35" fmla="*/ 354685288 h 399"/>
                      <a:gd name="T36" fmla="*/ 496024894 w 401"/>
                      <a:gd name="T37" fmla="*/ 325556261 h 399"/>
                      <a:gd name="T38" fmla="*/ 508386076 w 401"/>
                      <a:gd name="T39" fmla="*/ 275865708 h 399"/>
                      <a:gd name="T40" fmla="*/ 429578570 w 401"/>
                      <a:gd name="T41" fmla="*/ 239884202 h 399"/>
                      <a:gd name="T42" fmla="*/ 431123717 w 401"/>
                      <a:gd name="T43" fmla="*/ 272438773 h 399"/>
                      <a:gd name="T44" fmla="*/ 431123717 w 401"/>
                      <a:gd name="T45" fmla="*/ 296427316 h 399"/>
                      <a:gd name="T46" fmla="*/ 420307683 w 401"/>
                      <a:gd name="T47" fmla="*/ 351258353 h 399"/>
                      <a:gd name="T48" fmla="*/ 256510760 w 401"/>
                      <a:gd name="T49" fmla="*/ 505469106 h 399"/>
                      <a:gd name="T50" fmla="*/ 194701121 w 401"/>
                      <a:gd name="T51" fmla="*/ 681954934 h 399"/>
                      <a:gd name="T52" fmla="*/ 128256001 w 401"/>
                      <a:gd name="T53" fmla="*/ 507182573 h 399"/>
                      <a:gd name="T54" fmla="*/ 97350561 w 401"/>
                      <a:gd name="T55" fmla="*/ 346117951 h 399"/>
                      <a:gd name="T56" fmla="*/ 78807526 w 401"/>
                      <a:gd name="T57" fmla="*/ 371819961 h 399"/>
                      <a:gd name="T58" fmla="*/ 18543021 w 401"/>
                      <a:gd name="T59" fmla="*/ 344404484 h 399"/>
                      <a:gd name="T60" fmla="*/ 18543021 w 401"/>
                      <a:gd name="T61" fmla="*/ 330696663 h 399"/>
                      <a:gd name="T62" fmla="*/ 0 w 401"/>
                      <a:gd name="T63" fmla="*/ 310135055 h 39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01"/>
                      <a:gd name="T97" fmla="*/ 0 h 399"/>
                      <a:gd name="T98" fmla="*/ 401 w 401"/>
                      <a:gd name="T99" fmla="*/ 399 h 39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01" h="399">
                        <a:moveTo>
                          <a:pt x="0" y="181"/>
                        </a:moveTo>
                        <a:lnTo>
                          <a:pt x="0" y="181"/>
                        </a:lnTo>
                        <a:lnTo>
                          <a:pt x="11" y="172"/>
                        </a:lnTo>
                        <a:lnTo>
                          <a:pt x="42" y="172"/>
                        </a:lnTo>
                        <a:lnTo>
                          <a:pt x="20" y="130"/>
                        </a:lnTo>
                        <a:lnTo>
                          <a:pt x="33" y="119"/>
                        </a:lnTo>
                        <a:lnTo>
                          <a:pt x="51" y="120"/>
                        </a:lnTo>
                        <a:lnTo>
                          <a:pt x="91" y="75"/>
                        </a:lnTo>
                        <a:lnTo>
                          <a:pt x="88" y="62"/>
                        </a:lnTo>
                        <a:lnTo>
                          <a:pt x="99" y="55"/>
                        </a:lnTo>
                        <a:lnTo>
                          <a:pt x="81" y="41"/>
                        </a:lnTo>
                        <a:lnTo>
                          <a:pt x="81" y="19"/>
                        </a:lnTo>
                        <a:lnTo>
                          <a:pt x="120" y="19"/>
                        </a:lnTo>
                        <a:lnTo>
                          <a:pt x="131" y="8"/>
                        </a:lnTo>
                        <a:lnTo>
                          <a:pt x="152" y="0"/>
                        </a:lnTo>
                        <a:lnTo>
                          <a:pt x="167" y="7"/>
                        </a:lnTo>
                        <a:lnTo>
                          <a:pt x="148" y="30"/>
                        </a:lnTo>
                        <a:lnTo>
                          <a:pt x="157" y="49"/>
                        </a:lnTo>
                        <a:lnTo>
                          <a:pt x="142" y="52"/>
                        </a:lnTo>
                        <a:lnTo>
                          <a:pt x="149" y="76"/>
                        </a:lnTo>
                        <a:lnTo>
                          <a:pt x="177" y="86"/>
                        </a:lnTo>
                        <a:lnTo>
                          <a:pt x="163" y="108"/>
                        </a:lnTo>
                        <a:lnTo>
                          <a:pt x="200" y="129"/>
                        </a:lnTo>
                        <a:lnTo>
                          <a:pt x="271" y="142"/>
                        </a:lnTo>
                        <a:lnTo>
                          <a:pt x="273" y="121"/>
                        </a:lnTo>
                        <a:lnTo>
                          <a:pt x="282" y="119"/>
                        </a:lnTo>
                        <a:lnTo>
                          <a:pt x="284" y="129"/>
                        </a:lnTo>
                        <a:lnTo>
                          <a:pt x="289" y="138"/>
                        </a:lnTo>
                        <a:lnTo>
                          <a:pt x="325" y="134"/>
                        </a:lnTo>
                        <a:lnTo>
                          <a:pt x="323" y="122"/>
                        </a:lnTo>
                        <a:lnTo>
                          <a:pt x="382" y="97"/>
                        </a:lnTo>
                        <a:lnTo>
                          <a:pt x="386" y="112"/>
                        </a:lnTo>
                        <a:lnTo>
                          <a:pt x="400" y="117"/>
                        </a:lnTo>
                        <a:lnTo>
                          <a:pt x="395" y="132"/>
                        </a:lnTo>
                        <a:lnTo>
                          <a:pt x="370" y="141"/>
                        </a:lnTo>
                        <a:lnTo>
                          <a:pt x="335" y="207"/>
                        </a:lnTo>
                        <a:lnTo>
                          <a:pt x="328" y="180"/>
                        </a:lnTo>
                        <a:lnTo>
                          <a:pt x="321" y="190"/>
                        </a:lnTo>
                        <a:lnTo>
                          <a:pt x="313" y="178"/>
                        </a:lnTo>
                        <a:lnTo>
                          <a:pt x="329" y="161"/>
                        </a:lnTo>
                        <a:lnTo>
                          <a:pt x="298" y="159"/>
                        </a:lnTo>
                        <a:lnTo>
                          <a:pt x="278" y="140"/>
                        </a:lnTo>
                        <a:lnTo>
                          <a:pt x="272" y="151"/>
                        </a:lnTo>
                        <a:lnTo>
                          <a:pt x="279" y="159"/>
                        </a:lnTo>
                        <a:lnTo>
                          <a:pt x="270" y="165"/>
                        </a:lnTo>
                        <a:lnTo>
                          <a:pt x="279" y="173"/>
                        </a:lnTo>
                        <a:lnTo>
                          <a:pt x="284" y="211"/>
                        </a:lnTo>
                        <a:lnTo>
                          <a:pt x="272" y="205"/>
                        </a:lnTo>
                        <a:lnTo>
                          <a:pt x="249" y="234"/>
                        </a:lnTo>
                        <a:lnTo>
                          <a:pt x="166" y="295"/>
                        </a:lnTo>
                        <a:lnTo>
                          <a:pt x="160" y="369"/>
                        </a:lnTo>
                        <a:lnTo>
                          <a:pt x="126" y="398"/>
                        </a:lnTo>
                        <a:lnTo>
                          <a:pt x="95" y="341"/>
                        </a:lnTo>
                        <a:lnTo>
                          <a:pt x="83" y="296"/>
                        </a:lnTo>
                        <a:lnTo>
                          <a:pt x="72" y="285"/>
                        </a:lnTo>
                        <a:lnTo>
                          <a:pt x="63" y="202"/>
                        </a:lnTo>
                        <a:lnTo>
                          <a:pt x="56" y="199"/>
                        </a:lnTo>
                        <a:lnTo>
                          <a:pt x="51" y="217"/>
                        </a:lnTo>
                        <a:lnTo>
                          <a:pt x="32" y="223"/>
                        </a:lnTo>
                        <a:lnTo>
                          <a:pt x="12" y="201"/>
                        </a:lnTo>
                        <a:lnTo>
                          <a:pt x="31" y="189"/>
                        </a:lnTo>
                        <a:lnTo>
                          <a:pt x="12" y="193"/>
                        </a:lnTo>
                        <a:lnTo>
                          <a:pt x="0" y="181"/>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12" name="Freeform 19"/>
                  <p:cNvSpPr>
                    <a:spLocks/>
                  </p:cNvSpPr>
                  <p:nvPr/>
                </p:nvSpPr>
                <p:spPr bwMode="auto">
                  <a:xfrm>
                    <a:off x="3718684" y="3669904"/>
                    <a:ext cx="327023" cy="295277"/>
                  </a:xfrm>
                  <a:custGeom>
                    <a:avLst/>
                    <a:gdLst>
                      <a:gd name="T0" fmla="*/ 0 w 262"/>
                      <a:gd name="T1" fmla="*/ 12162959 h 224"/>
                      <a:gd name="T2" fmla="*/ 0 w 262"/>
                      <a:gd name="T3" fmla="*/ 12162959 h 224"/>
                      <a:gd name="T4" fmla="*/ 10905410 w 262"/>
                      <a:gd name="T5" fmla="*/ 0 h 224"/>
                      <a:gd name="T6" fmla="*/ 42065151 w 262"/>
                      <a:gd name="T7" fmla="*/ 29539366 h 224"/>
                      <a:gd name="T8" fmla="*/ 81014809 w 262"/>
                      <a:gd name="T9" fmla="*/ 5213449 h 224"/>
                      <a:gd name="T10" fmla="*/ 84130302 w 262"/>
                      <a:gd name="T11" fmla="*/ 27801989 h 224"/>
                      <a:gd name="T12" fmla="*/ 102825638 w 262"/>
                      <a:gd name="T13" fmla="*/ 36490190 h 224"/>
                      <a:gd name="T14" fmla="*/ 105942360 w 262"/>
                      <a:gd name="T15" fmla="*/ 60817427 h 224"/>
                      <a:gd name="T16" fmla="*/ 162028369 w 262"/>
                      <a:gd name="T17" fmla="*/ 88619426 h 224"/>
                      <a:gd name="T18" fmla="*/ 213442456 w 262"/>
                      <a:gd name="T19" fmla="*/ 79931205 h 224"/>
                      <a:gd name="T20" fmla="*/ 208767998 w 262"/>
                      <a:gd name="T21" fmla="*/ 66029556 h 224"/>
                      <a:gd name="T22" fmla="*/ 275760660 w 262"/>
                      <a:gd name="T23" fmla="*/ 41703638 h 224"/>
                      <a:gd name="T24" fmla="*/ 363007722 w 262"/>
                      <a:gd name="T25" fmla="*/ 85143335 h 224"/>
                      <a:gd name="T26" fmla="*/ 364565459 w 262"/>
                      <a:gd name="T27" fmla="*/ 109470581 h 224"/>
                      <a:gd name="T28" fmla="*/ 350543333 w 262"/>
                      <a:gd name="T29" fmla="*/ 152911586 h 224"/>
                      <a:gd name="T30" fmla="*/ 353658806 w 262"/>
                      <a:gd name="T31" fmla="*/ 215466409 h 224"/>
                      <a:gd name="T32" fmla="*/ 375470864 w 262"/>
                      <a:gd name="T33" fmla="*/ 234580188 h 224"/>
                      <a:gd name="T34" fmla="*/ 356775527 w 262"/>
                      <a:gd name="T35" fmla="*/ 265856920 h 224"/>
                      <a:gd name="T36" fmla="*/ 406630590 w 262"/>
                      <a:gd name="T37" fmla="*/ 337099903 h 224"/>
                      <a:gd name="T38" fmla="*/ 373913127 w 262"/>
                      <a:gd name="T39" fmla="*/ 387491814 h 224"/>
                      <a:gd name="T40" fmla="*/ 283550592 w 262"/>
                      <a:gd name="T41" fmla="*/ 370115413 h 224"/>
                      <a:gd name="T42" fmla="*/ 263297519 w 262"/>
                      <a:gd name="T43" fmla="*/ 338837280 h 224"/>
                      <a:gd name="T44" fmla="*/ 200978066 w 262"/>
                      <a:gd name="T45" fmla="*/ 349264258 h 224"/>
                      <a:gd name="T46" fmla="*/ 155797422 w 262"/>
                      <a:gd name="T47" fmla="*/ 317986125 h 224"/>
                      <a:gd name="T48" fmla="*/ 124637696 w 262"/>
                      <a:gd name="T49" fmla="*/ 258907414 h 224"/>
                      <a:gd name="T50" fmla="*/ 101267901 w 262"/>
                      <a:gd name="T51" fmla="*/ 248480518 h 224"/>
                      <a:gd name="T52" fmla="*/ 95035706 w 262"/>
                      <a:gd name="T53" fmla="*/ 262382167 h 224"/>
                      <a:gd name="T54" fmla="*/ 66992682 w 262"/>
                      <a:gd name="T55" fmla="*/ 201564761 h 224"/>
                      <a:gd name="T56" fmla="*/ 28043015 w 262"/>
                      <a:gd name="T57" fmla="*/ 165074540 h 224"/>
                      <a:gd name="T58" fmla="*/ 46739609 w 262"/>
                      <a:gd name="T59" fmla="*/ 109470581 h 224"/>
                      <a:gd name="T60" fmla="*/ 29601999 w 262"/>
                      <a:gd name="T61" fmla="*/ 102519757 h 224"/>
                      <a:gd name="T62" fmla="*/ 14022131 w 262"/>
                      <a:gd name="T63" fmla="*/ 71243004 h 224"/>
                      <a:gd name="T64" fmla="*/ 0 w 262"/>
                      <a:gd name="T65" fmla="*/ 12162959 h 224"/>
                      <a:gd name="T66" fmla="*/ 0 w 262"/>
                      <a:gd name="T67" fmla="*/ 12162959 h 22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62"/>
                      <a:gd name="T103" fmla="*/ 0 h 224"/>
                      <a:gd name="T104" fmla="*/ 262 w 262"/>
                      <a:gd name="T105" fmla="*/ 224 h 22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62" h="224">
                        <a:moveTo>
                          <a:pt x="0" y="7"/>
                        </a:moveTo>
                        <a:lnTo>
                          <a:pt x="0" y="7"/>
                        </a:lnTo>
                        <a:lnTo>
                          <a:pt x="7" y="0"/>
                        </a:lnTo>
                        <a:lnTo>
                          <a:pt x="27" y="17"/>
                        </a:lnTo>
                        <a:lnTo>
                          <a:pt x="52" y="3"/>
                        </a:lnTo>
                        <a:lnTo>
                          <a:pt x="54" y="16"/>
                        </a:lnTo>
                        <a:lnTo>
                          <a:pt x="66" y="21"/>
                        </a:lnTo>
                        <a:lnTo>
                          <a:pt x="68" y="35"/>
                        </a:lnTo>
                        <a:lnTo>
                          <a:pt x="104" y="51"/>
                        </a:lnTo>
                        <a:lnTo>
                          <a:pt x="137" y="46"/>
                        </a:lnTo>
                        <a:lnTo>
                          <a:pt x="134" y="38"/>
                        </a:lnTo>
                        <a:lnTo>
                          <a:pt x="177" y="24"/>
                        </a:lnTo>
                        <a:lnTo>
                          <a:pt x="233" y="49"/>
                        </a:lnTo>
                        <a:lnTo>
                          <a:pt x="234" y="63"/>
                        </a:lnTo>
                        <a:lnTo>
                          <a:pt x="225" y="88"/>
                        </a:lnTo>
                        <a:lnTo>
                          <a:pt x="227" y="124"/>
                        </a:lnTo>
                        <a:lnTo>
                          <a:pt x="241" y="135"/>
                        </a:lnTo>
                        <a:lnTo>
                          <a:pt x="229" y="153"/>
                        </a:lnTo>
                        <a:lnTo>
                          <a:pt x="261" y="194"/>
                        </a:lnTo>
                        <a:lnTo>
                          <a:pt x="240" y="223"/>
                        </a:lnTo>
                        <a:lnTo>
                          <a:pt x="182" y="213"/>
                        </a:lnTo>
                        <a:lnTo>
                          <a:pt x="169" y="195"/>
                        </a:lnTo>
                        <a:lnTo>
                          <a:pt x="129" y="201"/>
                        </a:lnTo>
                        <a:lnTo>
                          <a:pt x="100" y="183"/>
                        </a:lnTo>
                        <a:lnTo>
                          <a:pt x="80" y="149"/>
                        </a:lnTo>
                        <a:lnTo>
                          <a:pt x="65" y="143"/>
                        </a:lnTo>
                        <a:lnTo>
                          <a:pt x="61" y="151"/>
                        </a:lnTo>
                        <a:lnTo>
                          <a:pt x="43" y="116"/>
                        </a:lnTo>
                        <a:lnTo>
                          <a:pt x="18" y="95"/>
                        </a:lnTo>
                        <a:lnTo>
                          <a:pt x="30" y="63"/>
                        </a:lnTo>
                        <a:lnTo>
                          <a:pt x="19" y="59"/>
                        </a:lnTo>
                        <a:lnTo>
                          <a:pt x="9" y="41"/>
                        </a:lnTo>
                        <a:lnTo>
                          <a:pt x="0" y="7"/>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nvGrpSpPr>
                  <p:cNvPr id="313" name="Group 35"/>
                  <p:cNvGrpSpPr>
                    <a:grpSpLocks/>
                  </p:cNvGrpSpPr>
                  <p:nvPr/>
                </p:nvGrpSpPr>
                <p:grpSpPr bwMode="auto">
                  <a:xfrm>
                    <a:off x="5174412" y="3552404"/>
                    <a:ext cx="276223" cy="292101"/>
                    <a:chOff x="4850" y="2769"/>
                    <a:chExt cx="221" cy="223"/>
                  </a:xfrm>
                  <a:grpFill/>
                </p:grpSpPr>
                <p:sp>
                  <p:nvSpPr>
                    <p:cNvPr id="551" name="Freeform 258"/>
                    <p:cNvSpPr>
                      <a:spLocks/>
                    </p:cNvSpPr>
                    <p:nvPr/>
                  </p:nvSpPr>
                  <p:spPr bwMode="auto">
                    <a:xfrm>
                      <a:off x="4850" y="2954"/>
                      <a:ext cx="33" cy="38"/>
                    </a:xfrm>
                    <a:custGeom>
                      <a:avLst/>
                      <a:gdLst>
                        <a:gd name="T0" fmla="*/ 0 w 33"/>
                        <a:gd name="T1" fmla="*/ 10 h 38"/>
                        <a:gd name="T2" fmla="*/ 0 w 33"/>
                        <a:gd name="T3" fmla="*/ 10 h 38"/>
                        <a:gd name="T4" fmla="*/ 1 w 33"/>
                        <a:gd name="T5" fmla="*/ 19 h 38"/>
                        <a:gd name="T6" fmla="*/ 8 w 33"/>
                        <a:gd name="T7" fmla="*/ 10 h 38"/>
                        <a:gd name="T8" fmla="*/ 12 w 33"/>
                        <a:gd name="T9" fmla="*/ 15 h 38"/>
                        <a:gd name="T10" fmla="*/ 8 w 33"/>
                        <a:gd name="T11" fmla="*/ 37 h 38"/>
                        <a:gd name="T12" fmla="*/ 23 w 33"/>
                        <a:gd name="T13" fmla="*/ 37 h 38"/>
                        <a:gd name="T14" fmla="*/ 32 w 33"/>
                        <a:gd name="T15" fmla="*/ 14 h 38"/>
                        <a:gd name="T16" fmla="*/ 27 w 33"/>
                        <a:gd name="T17" fmla="*/ 1 h 38"/>
                        <a:gd name="T18" fmla="*/ 12 w 33"/>
                        <a:gd name="T19" fmla="*/ 0 h 38"/>
                        <a:gd name="T20" fmla="*/ 0 w 33"/>
                        <a:gd name="T21" fmla="*/ 10 h 38"/>
                        <a:gd name="T22" fmla="*/ 0 w 33"/>
                        <a:gd name="T23" fmla="*/ 10 h 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3"/>
                        <a:gd name="T37" fmla="*/ 0 h 38"/>
                        <a:gd name="T38" fmla="*/ 33 w 33"/>
                        <a:gd name="T39" fmla="*/ 38 h 3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3" h="38">
                          <a:moveTo>
                            <a:pt x="0" y="10"/>
                          </a:moveTo>
                          <a:lnTo>
                            <a:pt x="0" y="10"/>
                          </a:lnTo>
                          <a:lnTo>
                            <a:pt x="1" y="19"/>
                          </a:lnTo>
                          <a:lnTo>
                            <a:pt x="8" y="10"/>
                          </a:lnTo>
                          <a:lnTo>
                            <a:pt x="12" y="15"/>
                          </a:lnTo>
                          <a:lnTo>
                            <a:pt x="8" y="37"/>
                          </a:lnTo>
                          <a:lnTo>
                            <a:pt x="23" y="37"/>
                          </a:lnTo>
                          <a:lnTo>
                            <a:pt x="32" y="14"/>
                          </a:lnTo>
                          <a:lnTo>
                            <a:pt x="27" y="1"/>
                          </a:lnTo>
                          <a:lnTo>
                            <a:pt x="12" y="0"/>
                          </a:lnTo>
                          <a:lnTo>
                            <a:pt x="0" y="10"/>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52" name="Freeform 259"/>
                    <p:cNvSpPr>
                      <a:spLocks/>
                    </p:cNvSpPr>
                    <p:nvPr/>
                  </p:nvSpPr>
                  <p:spPr bwMode="auto">
                    <a:xfrm>
                      <a:off x="4866" y="2835"/>
                      <a:ext cx="155" cy="125"/>
                    </a:xfrm>
                    <a:custGeom>
                      <a:avLst/>
                      <a:gdLst>
                        <a:gd name="T0" fmla="*/ 0 w 155"/>
                        <a:gd name="T1" fmla="*/ 116 h 125"/>
                        <a:gd name="T2" fmla="*/ 0 w 155"/>
                        <a:gd name="T3" fmla="*/ 116 h 125"/>
                        <a:gd name="T4" fmla="*/ 27 w 155"/>
                        <a:gd name="T5" fmla="*/ 93 h 125"/>
                        <a:gd name="T6" fmla="*/ 66 w 155"/>
                        <a:gd name="T7" fmla="*/ 93 h 125"/>
                        <a:gd name="T8" fmla="*/ 82 w 155"/>
                        <a:gd name="T9" fmla="*/ 65 h 125"/>
                        <a:gd name="T10" fmla="*/ 89 w 155"/>
                        <a:gd name="T11" fmla="*/ 63 h 125"/>
                        <a:gd name="T12" fmla="*/ 89 w 155"/>
                        <a:gd name="T13" fmla="*/ 74 h 125"/>
                        <a:gd name="T14" fmla="*/ 107 w 155"/>
                        <a:gd name="T15" fmla="*/ 63 h 125"/>
                        <a:gd name="T16" fmla="*/ 122 w 155"/>
                        <a:gd name="T17" fmla="*/ 42 h 125"/>
                        <a:gd name="T18" fmla="*/ 129 w 155"/>
                        <a:gd name="T19" fmla="*/ 6 h 125"/>
                        <a:gd name="T20" fmla="*/ 141 w 155"/>
                        <a:gd name="T21" fmla="*/ 8 h 125"/>
                        <a:gd name="T22" fmla="*/ 137 w 155"/>
                        <a:gd name="T23" fmla="*/ 0 h 125"/>
                        <a:gd name="T24" fmla="*/ 144 w 155"/>
                        <a:gd name="T25" fmla="*/ 1 h 125"/>
                        <a:gd name="T26" fmla="*/ 154 w 155"/>
                        <a:gd name="T27" fmla="*/ 30 h 125"/>
                        <a:gd name="T28" fmla="*/ 141 w 155"/>
                        <a:gd name="T29" fmla="*/ 51 h 125"/>
                        <a:gd name="T30" fmla="*/ 141 w 155"/>
                        <a:gd name="T31" fmla="*/ 70 h 125"/>
                        <a:gd name="T32" fmla="*/ 131 w 155"/>
                        <a:gd name="T33" fmla="*/ 98 h 125"/>
                        <a:gd name="T34" fmla="*/ 124 w 155"/>
                        <a:gd name="T35" fmla="*/ 102 h 125"/>
                        <a:gd name="T36" fmla="*/ 124 w 155"/>
                        <a:gd name="T37" fmla="*/ 91 h 125"/>
                        <a:gd name="T38" fmla="*/ 101 w 155"/>
                        <a:gd name="T39" fmla="*/ 107 h 125"/>
                        <a:gd name="T40" fmla="*/ 82 w 155"/>
                        <a:gd name="T41" fmla="*/ 100 h 125"/>
                        <a:gd name="T42" fmla="*/ 83 w 155"/>
                        <a:gd name="T43" fmla="*/ 113 h 125"/>
                        <a:gd name="T44" fmla="*/ 67 w 155"/>
                        <a:gd name="T45" fmla="*/ 124 h 125"/>
                        <a:gd name="T46" fmla="*/ 62 w 155"/>
                        <a:gd name="T47" fmla="*/ 106 h 125"/>
                        <a:gd name="T48" fmla="*/ 0 w 155"/>
                        <a:gd name="T49" fmla="*/ 116 h 125"/>
                        <a:gd name="T50" fmla="*/ 0 w 155"/>
                        <a:gd name="T51" fmla="*/ 116 h 12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55"/>
                        <a:gd name="T79" fmla="*/ 0 h 125"/>
                        <a:gd name="T80" fmla="*/ 155 w 155"/>
                        <a:gd name="T81" fmla="*/ 125 h 12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55" h="125">
                          <a:moveTo>
                            <a:pt x="0" y="116"/>
                          </a:moveTo>
                          <a:lnTo>
                            <a:pt x="0" y="116"/>
                          </a:lnTo>
                          <a:lnTo>
                            <a:pt x="27" y="93"/>
                          </a:lnTo>
                          <a:lnTo>
                            <a:pt x="66" y="93"/>
                          </a:lnTo>
                          <a:lnTo>
                            <a:pt x="82" y="65"/>
                          </a:lnTo>
                          <a:lnTo>
                            <a:pt x="89" y="63"/>
                          </a:lnTo>
                          <a:lnTo>
                            <a:pt x="89" y="74"/>
                          </a:lnTo>
                          <a:lnTo>
                            <a:pt x="107" y="63"/>
                          </a:lnTo>
                          <a:lnTo>
                            <a:pt x="122" y="42"/>
                          </a:lnTo>
                          <a:lnTo>
                            <a:pt x="129" y="6"/>
                          </a:lnTo>
                          <a:lnTo>
                            <a:pt x="141" y="8"/>
                          </a:lnTo>
                          <a:lnTo>
                            <a:pt x="137" y="0"/>
                          </a:lnTo>
                          <a:lnTo>
                            <a:pt x="144" y="1"/>
                          </a:lnTo>
                          <a:lnTo>
                            <a:pt x="154" y="30"/>
                          </a:lnTo>
                          <a:lnTo>
                            <a:pt x="141" y="51"/>
                          </a:lnTo>
                          <a:lnTo>
                            <a:pt x="141" y="70"/>
                          </a:lnTo>
                          <a:lnTo>
                            <a:pt x="131" y="98"/>
                          </a:lnTo>
                          <a:lnTo>
                            <a:pt x="124" y="102"/>
                          </a:lnTo>
                          <a:lnTo>
                            <a:pt x="124" y="91"/>
                          </a:lnTo>
                          <a:lnTo>
                            <a:pt x="101" y="107"/>
                          </a:lnTo>
                          <a:lnTo>
                            <a:pt x="82" y="100"/>
                          </a:lnTo>
                          <a:lnTo>
                            <a:pt x="83" y="113"/>
                          </a:lnTo>
                          <a:lnTo>
                            <a:pt x="67" y="124"/>
                          </a:lnTo>
                          <a:lnTo>
                            <a:pt x="62" y="106"/>
                          </a:lnTo>
                          <a:lnTo>
                            <a:pt x="0" y="116"/>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53" name="Freeform 260"/>
                    <p:cNvSpPr>
                      <a:spLocks/>
                    </p:cNvSpPr>
                    <p:nvPr/>
                  </p:nvSpPr>
                  <p:spPr bwMode="auto">
                    <a:xfrm>
                      <a:off x="4885" y="2948"/>
                      <a:ext cx="32" cy="23"/>
                    </a:xfrm>
                    <a:custGeom>
                      <a:avLst/>
                      <a:gdLst>
                        <a:gd name="T0" fmla="*/ 0 w 32"/>
                        <a:gd name="T1" fmla="*/ 12 h 23"/>
                        <a:gd name="T2" fmla="*/ 0 w 32"/>
                        <a:gd name="T3" fmla="*/ 12 h 23"/>
                        <a:gd name="T4" fmla="*/ 10 w 32"/>
                        <a:gd name="T5" fmla="*/ 22 h 23"/>
                        <a:gd name="T6" fmla="*/ 28 w 32"/>
                        <a:gd name="T7" fmla="*/ 14 h 23"/>
                        <a:gd name="T8" fmla="*/ 31 w 32"/>
                        <a:gd name="T9" fmla="*/ 0 h 23"/>
                        <a:gd name="T10" fmla="*/ 0 w 32"/>
                        <a:gd name="T11" fmla="*/ 12 h 23"/>
                        <a:gd name="T12" fmla="*/ 0 w 32"/>
                        <a:gd name="T13" fmla="*/ 12 h 23"/>
                        <a:gd name="T14" fmla="*/ 0 60000 65536"/>
                        <a:gd name="T15" fmla="*/ 0 60000 65536"/>
                        <a:gd name="T16" fmla="*/ 0 60000 65536"/>
                        <a:gd name="T17" fmla="*/ 0 60000 65536"/>
                        <a:gd name="T18" fmla="*/ 0 60000 65536"/>
                        <a:gd name="T19" fmla="*/ 0 60000 65536"/>
                        <a:gd name="T20" fmla="*/ 0 60000 65536"/>
                        <a:gd name="T21" fmla="*/ 0 w 32"/>
                        <a:gd name="T22" fmla="*/ 0 h 23"/>
                        <a:gd name="T23" fmla="*/ 32 w 32"/>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23">
                          <a:moveTo>
                            <a:pt x="0" y="12"/>
                          </a:moveTo>
                          <a:lnTo>
                            <a:pt x="0" y="12"/>
                          </a:lnTo>
                          <a:lnTo>
                            <a:pt x="10" y="22"/>
                          </a:lnTo>
                          <a:lnTo>
                            <a:pt x="28" y="14"/>
                          </a:lnTo>
                          <a:lnTo>
                            <a:pt x="31" y="0"/>
                          </a:lnTo>
                          <a:lnTo>
                            <a:pt x="0" y="12"/>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54" name="Freeform 261"/>
                    <p:cNvSpPr>
                      <a:spLocks/>
                    </p:cNvSpPr>
                    <p:nvPr/>
                  </p:nvSpPr>
                  <p:spPr bwMode="auto">
                    <a:xfrm>
                      <a:off x="4990" y="2769"/>
                      <a:ext cx="81" cy="67"/>
                    </a:xfrm>
                    <a:custGeom>
                      <a:avLst/>
                      <a:gdLst>
                        <a:gd name="T0" fmla="*/ 0 w 81"/>
                        <a:gd name="T1" fmla="*/ 47 h 67"/>
                        <a:gd name="T2" fmla="*/ 0 w 81"/>
                        <a:gd name="T3" fmla="*/ 47 h 67"/>
                        <a:gd name="T4" fmla="*/ 3 w 81"/>
                        <a:gd name="T5" fmla="*/ 66 h 67"/>
                        <a:gd name="T6" fmla="*/ 17 w 81"/>
                        <a:gd name="T7" fmla="*/ 59 h 67"/>
                        <a:gd name="T8" fmla="*/ 8 w 81"/>
                        <a:gd name="T9" fmla="*/ 48 h 67"/>
                        <a:gd name="T10" fmla="*/ 46 w 81"/>
                        <a:gd name="T11" fmla="*/ 58 h 67"/>
                        <a:gd name="T12" fmla="*/ 55 w 81"/>
                        <a:gd name="T13" fmla="*/ 42 h 67"/>
                        <a:gd name="T14" fmla="*/ 80 w 81"/>
                        <a:gd name="T15" fmla="*/ 37 h 67"/>
                        <a:gd name="T16" fmla="*/ 71 w 81"/>
                        <a:gd name="T17" fmla="*/ 27 h 67"/>
                        <a:gd name="T18" fmla="*/ 74 w 81"/>
                        <a:gd name="T19" fmla="*/ 18 h 67"/>
                        <a:gd name="T20" fmla="*/ 53 w 81"/>
                        <a:gd name="T21" fmla="*/ 20 h 67"/>
                        <a:gd name="T22" fmla="*/ 27 w 81"/>
                        <a:gd name="T23" fmla="*/ 0 h 67"/>
                        <a:gd name="T24" fmla="*/ 18 w 81"/>
                        <a:gd name="T25" fmla="*/ 38 h 67"/>
                        <a:gd name="T26" fmla="*/ 7 w 81"/>
                        <a:gd name="T27" fmla="*/ 35 h 67"/>
                        <a:gd name="T28" fmla="*/ 0 w 81"/>
                        <a:gd name="T29" fmla="*/ 47 h 67"/>
                        <a:gd name="T30" fmla="*/ 0 w 81"/>
                        <a:gd name="T31" fmla="*/ 47 h 6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1"/>
                        <a:gd name="T49" fmla="*/ 0 h 67"/>
                        <a:gd name="T50" fmla="*/ 81 w 81"/>
                        <a:gd name="T51" fmla="*/ 67 h 6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1" h="67">
                          <a:moveTo>
                            <a:pt x="0" y="47"/>
                          </a:moveTo>
                          <a:lnTo>
                            <a:pt x="0" y="47"/>
                          </a:lnTo>
                          <a:lnTo>
                            <a:pt x="3" y="66"/>
                          </a:lnTo>
                          <a:lnTo>
                            <a:pt x="17" y="59"/>
                          </a:lnTo>
                          <a:lnTo>
                            <a:pt x="8" y="48"/>
                          </a:lnTo>
                          <a:lnTo>
                            <a:pt x="46" y="58"/>
                          </a:lnTo>
                          <a:lnTo>
                            <a:pt x="55" y="42"/>
                          </a:lnTo>
                          <a:lnTo>
                            <a:pt x="80" y="37"/>
                          </a:lnTo>
                          <a:lnTo>
                            <a:pt x="71" y="27"/>
                          </a:lnTo>
                          <a:lnTo>
                            <a:pt x="74" y="18"/>
                          </a:lnTo>
                          <a:lnTo>
                            <a:pt x="53" y="20"/>
                          </a:lnTo>
                          <a:lnTo>
                            <a:pt x="27" y="0"/>
                          </a:lnTo>
                          <a:lnTo>
                            <a:pt x="18" y="38"/>
                          </a:lnTo>
                          <a:lnTo>
                            <a:pt x="7" y="35"/>
                          </a:lnTo>
                          <a:lnTo>
                            <a:pt x="0" y="47"/>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314" name="Freeform 21"/>
                  <p:cNvSpPr>
                    <a:spLocks/>
                  </p:cNvSpPr>
                  <p:nvPr/>
                </p:nvSpPr>
                <p:spPr bwMode="auto">
                  <a:xfrm>
                    <a:off x="5083925" y="3607992"/>
                    <a:ext cx="109536" cy="111125"/>
                  </a:xfrm>
                  <a:custGeom>
                    <a:avLst/>
                    <a:gdLst>
                      <a:gd name="T0" fmla="*/ 0 w 87"/>
                      <a:gd name="T1" fmla="*/ 82254980 h 84"/>
                      <a:gd name="T2" fmla="*/ 0 w 87"/>
                      <a:gd name="T3" fmla="*/ 82254980 h 84"/>
                      <a:gd name="T4" fmla="*/ 25363482 w 87"/>
                      <a:gd name="T5" fmla="*/ 94505205 h 84"/>
                      <a:gd name="T6" fmla="*/ 9510832 w 87"/>
                      <a:gd name="T7" fmla="*/ 136509117 h 84"/>
                      <a:gd name="T8" fmla="*/ 47555429 w 87"/>
                      <a:gd name="T9" fmla="*/ 145258884 h 84"/>
                      <a:gd name="T10" fmla="*/ 87186425 w 87"/>
                      <a:gd name="T11" fmla="*/ 120757154 h 84"/>
                      <a:gd name="T12" fmla="*/ 69748624 w 87"/>
                      <a:gd name="T13" fmla="*/ 87505655 h 84"/>
                      <a:gd name="T14" fmla="*/ 115718915 w 87"/>
                      <a:gd name="T15" fmla="*/ 56003032 h 84"/>
                      <a:gd name="T16" fmla="*/ 136326972 w 87"/>
                      <a:gd name="T17" fmla="*/ 14000427 h 84"/>
                      <a:gd name="T18" fmla="*/ 134741833 w 87"/>
                      <a:gd name="T19" fmla="*/ 8751093 h 84"/>
                      <a:gd name="T20" fmla="*/ 125231004 w 87"/>
                      <a:gd name="T21" fmla="*/ 0 h 84"/>
                      <a:gd name="T22" fmla="*/ 84014889 w 87"/>
                      <a:gd name="T23" fmla="*/ 28002177 h 84"/>
                      <a:gd name="T24" fmla="*/ 84014889 w 87"/>
                      <a:gd name="T25" fmla="*/ 43752828 h 84"/>
                      <a:gd name="T26" fmla="*/ 55482379 w 87"/>
                      <a:gd name="T27" fmla="*/ 38502163 h 84"/>
                      <a:gd name="T28" fmla="*/ 0 w 87"/>
                      <a:gd name="T29" fmla="*/ 82254980 h 84"/>
                      <a:gd name="T30" fmla="*/ 0 w 87"/>
                      <a:gd name="T31" fmla="*/ 82254980 h 8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7"/>
                      <a:gd name="T49" fmla="*/ 0 h 84"/>
                      <a:gd name="T50" fmla="*/ 87 w 87"/>
                      <a:gd name="T51" fmla="*/ 84 h 8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7" h="84">
                        <a:moveTo>
                          <a:pt x="0" y="47"/>
                        </a:moveTo>
                        <a:lnTo>
                          <a:pt x="0" y="47"/>
                        </a:lnTo>
                        <a:lnTo>
                          <a:pt x="16" y="54"/>
                        </a:lnTo>
                        <a:lnTo>
                          <a:pt x="6" y="78"/>
                        </a:lnTo>
                        <a:lnTo>
                          <a:pt x="30" y="83"/>
                        </a:lnTo>
                        <a:lnTo>
                          <a:pt x="55" y="69"/>
                        </a:lnTo>
                        <a:lnTo>
                          <a:pt x="44" y="50"/>
                        </a:lnTo>
                        <a:lnTo>
                          <a:pt x="73" y="32"/>
                        </a:lnTo>
                        <a:lnTo>
                          <a:pt x="86" y="8"/>
                        </a:lnTo>
                        <a:lnTo>
                          <a:pt x="85" y="5"/>
                        </a:lnTo>
                        <a:lnTo>
                          <a:pt x="79" y="0"/>
                        </a:lnTo>
                        <a:lnTo>
                          <a:pt x="53" y="16"/>
                        </a:lnTo>
                        <a:lnTo>
                          <a:pt x="53" y="25"/>
                        </a:lnTo>
                        <a:lnTo>
                          <a:pt x="35" y="22"/>
                        </a:lnTo>
                        <a:lnTo>
                          <a:pt x="0" y="47"/>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15" name="Freeform 22"/>
                  <p:cNvSpPr>
                    <a:spLocks/>
                  </p:cNvSpPr>
                  <p:nvPr/>
                </p:nvSpPr>
                <p:spPr bwMode="auto">
                  <a:xfrm>
                    <a:off x="5117263" y="3700068"/>
                    <a:ext cx="57150" cy="85726"/>
                  </a:xfrm>
                  <a:custGeom>
                    <a:avLst/>
                    <a:gdLst>
                      <a:gd name="T0" fmla="*/ 0 w 48"/>
                      <a:gd name="T1" fmla="*/ 109657851 h 66"/>
                      <a:gd name="T2" fmla="*/ 0 w 48"/>
                      <a:gd name="T3" fmla="*/ 109657851 h 66"/>
                      <a:gd name="T4" fmla="*/ 7087791 w 48"/>
                      <a:gd name="T5" fmla="*/ 23618536 h 66"/>
                      <a:gd name="T6" fmla="*/ 42527939 w 48"/>
                      <a:gd name="T7" fmla="*/ 0 h 66"/>
                      <a:gd name="T8" fmla="*/ 66626182 w 48"/>
                      <a:gd name="T9" fmla="*/ 67482449 h 66"/>
                      <a:gd name="T10" fmla="*/ 42527939 w 48"/>
                      <a:gd name="T11" fmla="*/ 99535812 h 66"/>
                      <a:gd name="T12" fmla="*/ 0 w 48"/>
                      <a:gd name="T13" fmla="*/ 109657851 h 66"/>
                      <a:gd name="T14" fmla="*/ 0 w 48"/>
                      <a:gd name="T15" fmla="*/ 109657851 h 66"/>
                      <a:gd name="T16" fmla="*/ 0 60000 65536"/>
                      <a:gd name="T17" fmla="*/ 0 60000 65536"/>
                      <a:gd name="T18" fmla="*/ 0 60000 65536"/>
                      <a:gd name="T19" fmla="*/ 0 60000 65536"/>
                      <a:gd name="T20" fmla="*/ 0 60000 65536"/>
                      <a:gd name="T21" fmla="*/ 0 60000 65536"/>
                      <a:gd name="T22" fmla="*/ 0 60000 65536"/>
                      <a:gd name="T23" fmla="*/ 0 60000 65536"/>
                      <a:gd name="T24" fmla="*/ 0 w 48"/>
                      <a:gd name="T25" fmla="*/ 0 h 66"/>
                      <a:gd name="T26" fmla="*/ 48 w 48"/>
                      <a:gd name="T27" fmla="*/ 66 h 6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8" h="66">
                        <a:moveTo>
                          <a:pt x="0" y="65"/>
                        </a:moveTo>
                        <a:lnTo>
                          <a:pt x="0" y="65"/>
                        </a:lnTo>
                        <a:lnTo>
                          <a:pt x="5" y="14"/>
                        </a:lnTo>
                        <a:lnTo>
                          <a:pt x="30" y="0"/>
                        </a:lnTo>
                        <a:lnTo>
                          <a:pt x="47" y="40"/>
                        </a:lnTo>
                        <a:lnTo>
                          <a:pt x="30" y="59"/>
                        </a:lnTo>
                        <a:lnTo>
                          <a:pt x="0" y="65"/>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16" name="Freeform 23"/>
                  <p:cNvSpPr>
                    <a:spLocks/>
                  </p:cNvSpPr>
                  <p:nvPr/>
                </p:nvSpPr>
                <p:spPr bwMode="auto">
                  <a:xfrm>
                    <a:off x="4674354" y="4012807"/>
                    <a:ext cx="122236" cy="149225"/>
                  </a:xfrm>
                  <a:custGeom>
                    <a:avLst/>
                    <a:gdLst>
                      <a:gd name="T0" fmla="*/ 0 w 99"/>
                      <a:gd name="T1" fmla="*/ 42094425 h 115"/>
                      <a:gd name="T2" fmla="*/ 0 w 99"/>
                      <a:gd name="T3" fmla="*/ 42094425 h 115"/>
                      <a:gd name="T4" fmla="*/ 19818444 w 99"/>
                      <a:gd name="T5" fmla="*/ 69035380 h 115"/>
                      <a:gd name="T6" fmla="*/ 13720178 w 99"/>
                      <a:gd name="T7" fmla="*/ 116181404 h 115"/>
                      <a:gd name="T8" fmla="*/ 67079713 w 99"/>
                      <a:gd name="T9" fmla="*/ 95976345 h 115"/>
                      <a:gd name="T10" fmla="*/ 89946687 w 99"/>
                      <a:gd name="T11" fmla="*/ 116181404 h 115"/>
                      <a:gd name="T12" fmla="*/ 109766361 w 99"/>
                      <a:gd name="T13" fmla="*/ 163327409 h 115"/>
                      <a:gd name="T14" fmla="*/ 102143220 w 99"/>
                      <a:gd name="T15" fmla="*/ 191951392 h 115"/>
                      <a:gd name="T16" fmla="*/ 149403240 w 99"/>
                      <a:gd name="T17" fmla="*/ 183532509 h 115"/>
                      <a:gd name="T18" fmla="*/ 126536285 w 99"/>
                      <a:gd name="T19" fmla="*/ 121232994 h 115"/>
                      <a:gd name="T20" fmla="*/ 76226495 w 99"/>
                      <a:gd name="T21" fmla="*/ 75769967 h 115"/>
                      <a:gd name="T22" fmla="*/ 89946687 w 99"/>
                      <a:gd name="T23" fmla="*/ 50513318 h 115"/>
                      <a:gd name="T24" fmla="*/ 62505087 w 99"/>
                      <a:gd name="T25" fmla="*/ 35359838 h 115"/>
                      <a:gd name="T26" fmla="*/ 41161773 w 99"/>
                      <a:gd name="T27" fmla="*/ 0 h 115"/>
                      <a:gd name="T28" fmla="*/ 27441590 w 99"/>
                      <a:gd name="T29" fmla="*/ 0 h 115"/>
                      <a:gd name="T30" fmla="*/ 28966466 w 99"/>
                      <a:gd name="T31" fmla="*/ 26940955 h 115"/>
                      <a:gd name="T32" fmla="*/ 19818444 w 99"/>
                      <a:gd name="T33" fmla="*/ 20205065 h 115"/>
                      <a:gd name="T34" fmla="*/ 0 w 99"/>
                      <a:gd name="T35" fmla="*/ 42094425 h 115"/>
                      <a:gd name="T36" fmla="*/ 0 w 99"/>
                      <a:gd name="T37" fmla="*/ 42094425 h 11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99"/>
                      <a:gd name="T58" fmla="*/ 0 h 115"/>
                      <a:gd name="T59" fmla="*/ 99 w 99"/>
                      <a:gd name="T60" fmla="*/ 115 h 11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99" h="115">
                        <a:moveTo>
                          <a:pt x="0" y="25"/>
                        </a:moveTo>
                        <a:lnTo>
                          <a:pt x="0" y="25"/>
                        </a:lnTo>
                        <a:lnTo>
                          <a:pt x="13" y="41"/>
                        </a:lnTo>
                        <a:lnTo>
                          <a:pt x="9" y="69"/>
                        </a:lnTo>
                        <a:lnTo>
                          <a:pt x="44" y="57"/>
                        </a:lnTo>
                        <a:lnTo>
                          <a:pt x="59" y="69"/>
                        </a:lnTo>
                        <a:lnTo>
                          <a:pt x="72" y="97"/>
                        </a:lnTo>
                        <a:lnTo>
                          <a:pt x="67" y="114"/>
                        </a:lnTo>
                        <a:lnTo>
                          <a:pt x="98" y="109"/>
                        </a:lnTo>
                        <a:lnTo>
                          <a:pt x="83" y="72"/>
                        </a:lnTo>
                        <a:lnTo>
                          <a:pt x="50" y="45"/>
                        </a:lnTo>
                        <a:lnTo>
                          <a:pt x="59" y="30"/>
                        </a:lnTo>
                        <a:lnTo>
                          <a:pt x="41" y="21"/>
                        </a:lnTo>
                        <a:lnTo>
                          <a:pt x="27" y="0"/>
                        </a:lnTo>
                        <a:lnTo>
                          <a:pt x="18" y="0"/>
                        </a:lnTo>
                        <a:lnTo>
                          <a:pt x="19" y="16"/>
                        </a:lnTo>
                        <a:lnTo>
                          <a:pt x="13" y="12"/>
                        </a:lnTo>
                        <a:lnTo>
                          <a:pt x="0" y="25"/>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nvGrpSpPr>
                  <p:cNvPr id="317" name="Group 43"/>
                  <p:cNvGrpSpPr>
                    <a:grpSpLocks/>
                  </p:cNvGrpSpPr>
                  <p:nvPr/>
                </p:nvGrpSpPr>
                <p:grpSpPr bwMode="auto">
                  <a:xfrm>
                    <a:off x="569103" y="2428469"/>
                    <a:ext cx="1504941" cy="1201747"/>
                    <a:chOff x="1156" y="1908"/>
                    <a:chExt cx="1207" cy="919"/>
                  </a:xfrm>
                  <a:grpFill/>
                </p:grpSpPr>
                <p:sp>
                  <p:nvSpPr>
                    <p:cNvPr id="532" name="Freeform 239"/>
                    <p:cNvSpPr>
                      <a:spLocks/>
                    </p:cNvSpPr>
                    <p:nvPr/>
                  </p:nvSpPr>
                  <p:spPr bwMode="auto">
                    <a:xfrm>
                      <a:off x="1156" y="2232"/>
                      <a:ext cx="1166" cy="595"/>
                    </a:xfrm>
                    <a:custGeom>
                      <a:avLst/>
                      <a:gdLst>
                        <a:gd name="T0" fmla="*/ 93 w 1166"/>
                        <a:gd name="T1" fmla="*/ 82 h 595"/>
                        <a:gd name="T2" fmla="*/ 110 w 1166"/>
                        <a:gd name="T3" fmla="*/ 69 h 595"/>
                        <a:gd name="T4" fmla="*/ 177 w 1166"/>
                        <a:gd name="T5" fmla="*/ 35 h 595"/>
                        <a:gd name="T6" fmla="*/ 250 w 1166"/>
                        <a:gd name="T7" fmla="*/ 52 h 595"/>
                        <a:gd name="T8" fmla="*/ 347 w 1166"/>
                        <a:gd name="T9" fmla="*/ 95 h 595"/>
                        <a:gd name="T10" fmla="*/ 453 w 1166"/>
                        <a:gd name="T11" fmla="*/ 123 h 595"/>
                        <a:gd name="T12" fmla="*/ 450 w 1166"/>
                        <a:gd name="T13" fmla="*/ 93 h 595"/>
                        <a:gd name="T14" fmla="*/ 515 w 1166"/>
                        <a:gd name="T15" fmla="*/ 93 h 595"/>
                        <a:gd name="T16" fmla="*/ 595 w 1166"/>
                        <a:gd name="T17" fmla="*/ 105 h 595"/>
                        <a:gd name="T18" fmla="*/ 597 w 1166"/>
                        <a:gd name="T19" fmla="*/ 85 h 595"/>
                        <a:gd name="T20" fmla="*/ 624 w 1166"/>
                        <a:gd name="T21" fmla="*/ 114 h 595"/>
                        <a:gd name="T22" fmla="*/ 632 w 1166"/>
                        <a:gd name="T23" fmla="*/ 78 h 595"/>
                        <a:gd name="T24" fmla="*/ 620 w 1166"/>
                        <a:gd name="T25" fmla="*/ 18 h 595"/>
                        <a:gd name="T26" fmla="*/ 676 w 1166"/>
                        <a:gd name="T27" fmla="*/ 44 h 595"/>
                        <a:gd name="T28" fmla="*/ 685 w 1166"/>
                        <a:gd name="T29" fmla="*/ 61 h 595"/>
                        <a:gd name="T30" fmla="*/ 721 w 1166"/>
                        <a:gd name="T31" fmla="*/ 76 h 595"/>
                        <a:gd name="T32" fmla="*/ 743 w 1166"/>
                        <a:gd name="T33" fmla="*/ 109 h 595"/>
                        <a:gd name="T34" fmla="*/ 797 w 1166"/>
                        <a:gd name="T35" fmla="*/ 55 h 595"/>
                        <a:gd name="T36" fmla="*/ 798 w 1166"/>
                        <a:gd name="T37" fmla="*/ 85 h 595"/>
                        <a:gd name="T38" fmla="*/ 783 w 1166"/>
                        <a:gd name="T39" fmla="*/ 137 h 595"/>
                        <a:gd name="T40" fmla="*/ 695 w 1166"/>
                        <a:gd name="T41" fmla="*/ 143 h 595"/>
                        <a:gd name="T42" fmla="*/ 698 w 1166"/>
                        <a:gd name="T43" fmla="*/ 183 h 595"/>
                        <a:gd name="T44" fmla="*/ 689 w 1166"/>
                        <a:gd name="T45" fmla="*/ 208 h 595"/>
                        <a:gd name="T46" fmla="*/ 661 w 1166"/>
                        <a:gd name="T47" fmla="*/ 226 h 595"/>
                        <a:gd name="T48" fmla="*/ 653 w 1166"/>
                        <a:gd name="T49" fmla="*/ 293 h 595"/>
                        <a:gd name="T50" fmla="*/ 759 w 1166"/>
                        <a:gd name="T51" fmla="*/ 359 h 595"/>
                        <a:gd name="T52" fmla="*/ 800 w 1166"/>
                        <a:gd name="T53" fmla="*/ 404 h 595"/>
                        <a:gd name="T54" fmla="*/ 817 w 1166"/>
                        <a:gd name="T55" fmla="*/ 440 h 595"/>
                        <a:gd name="T56" fmla="*/ 836 w 1166"/>
                        <a:gd name="T57" fmla="*/ 375 h 595"/>
                        <a:gd name="T58" fmla="*/ 849 w 1166"/>
                        <a:gd name="T59" fmla="*/ 293 h 595"/>
                        <a:gd name="T60" fmla="*/ 858 w 1166"/>
                        <a:gd name="T61" fmla="*/ 252 h 595"/>
                        <a:gd name="T62" fmla="*/ 900 w 1166"/>
                        <a:gd name="T63" fmla="*/ 225 h 595"/>
                        <a:gd name="T64" fmla="*/ 974 w 1166"/>
                        <a:gd name="T65" fmla="*/ 248 h 595"/>
                        <a:gd name="T66" fmla="*/ 980 w 1166"/>
                        <a:gd name="T67" fmla="*/ 283 h 595"/>
                        <a:gd name="T68" fmla="*/ 978 w 1166"/>
                        <a:gd name="T69" fmla="*/ 312 h 595"/>
                        <a:gd name="T70" fmla="*/ 1022 w 1166"/>
                        <a:gd name="T71" fmla="*/ 300 h 595"/>
                        <a:gd name="T72" fmla="*/ 1061 w 1166"/>
                        <a:gd name="T73" fmla="*/ 285 h 595"/>
                        <a:gd name="T74" fmla="*/ 1058 w 1166"/>
                        <a:gd name="T75" fmla="*/ 300 h 595"/>
                        <a:gd name="T76" fmla="*/ 1079 w 1166"/>
                        <a:gd name="T77" fmla="*/ 316 h 595"/>
                        <a:gd name="T78" fmla="*/ 1082 w 1166"/>
                        <a:gd name="T79" fmla="*/ 336 h 595"/>
                        <a:gd name="T80" fmla="*/ 1118 w 1166"/>
                        <a:gd name="T81" fmla="*/ 362 h 595"/>
                        <a:gd name="T82" fmla="*/ 1144 w 1166"/>
                        <a:gd name="T83" fmla="*/ 381 h 595"/>
                        <a:gd name="T84" fmla="*/ 1156 w 1166"/>
                        <a:gd name="T85" fmla="*/ 400 h 595"/>
                        <a:gd name="T86" fmla="*/ 985 w 1166"/>
                        <a:gd name="T87" fmla="*/ 477 h 595"/>
                        <a:gd name="T88" fmla="*/ 1047 w 1166"/>
                        <a:gd name="T89" fmla="*/ 482 h 595"/>
                        <a:gd name="T90" fmla="*/ 1053 w 1166"/>
                        <a:gd name="T91" fmla="*/ 527 h 595"/>
                        <a:gd name="T92" fmla="*/ 1108 w 1166"/>
                        <a:gd name="T93" fmla="*/ 523 h 595"/>
                        <a:gd name="T94" fmla="*/ 1022 w 1166"/>
                        <a:gd name="T95" fmla="*/ 552 h 595"/>
                        <a:gd name="T96" fmla="*/ 1010 w 1166"/>
                        <a:gd name="T97" fmla="*/ 540 h 595"/>
                        <a:gd name="T98" fmla="*/ 960 w 1166"/>
                        <a:gd name="T99" fmla="*/ 539 h 595"/>
                        <a:gd name="T100" fmla="*/ 846 w 1166"/>
                        <a:gd name="T101" fmla="*/ 574 h 595"/>
                        <a:gd name="T102" fmla="*/ 798 w 1166"/>
                        <a:gd name="T103" fmla="*/ 582 h 595"/>
                        <a:gd name="T104" fmla="*/ 820 w 1166"/>
                        <a:gd name="T105" fmla="*/ 550 h 595"/>
                        <a:gd name="T106" fmla="*/ 770 w 1166"/>
                        <a:gd name="T107" fmla="*/ 518 h 595"/>
                        <a:gd name="T108" fmla="*/ 735 w 1166"/>
                        <a:gd name="T109" fmla="*/ 479 h 595"/>
                        <a:gd name="T110" fmla="*/ 634 w 1166"/>
                        <a:gd name="T111" fmla="*/ 480 h 595"/>
                        <a:gd name="T112" fmla="*/ 244 w 1166"/>
                        <a:gd name="T113" fmla="*/ 462 h 595"/>
                        <a:gd name="T114" fmla="*/ 188 w 1166"/>
                        <a:gd name="T115" fmla="*/ 431 h 595"/>
                        <a:gd name="T116" fmla="*/ 149 w 1166"/>
                        <a:gd name="T117" fmla="*/ 366 h 595"/>
                        <a:gd name="T118" fmla="*/ 48 w 1166"/>
                        <a:gd name="T119" fmla="*/ 291 h 595"/>
                        <a:gd name="T120" fmla="*/ 0 w 1166"/>
                        <a:gd name="T121" fmla="*/ 264 h 59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66"/>
                        <a:gd name="T184" fmla="*/ 0 h 595"/>
                        <a:gd name="T185" fmla="*/ 1166 w 1166"/>
                        <a:gd name="T186" fmla="*/ 595 h 59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66" h="595">
                          <a:moveTo>
                            <a:pt x="0" y="264"/>
                          </a:moveTo>
                          <a:lnTo>
                            <a:pt x="0" y="264"/>
                          </a:lnTo>
                          <a:lnTo>
                            <a:pt x="0" y="55"/>
                          </a:lnTo>
                          <a:lnTo>
                            <a:pt x="93" y="82"/>
                          </a:lnTo>
                          <a:lnTo>
                            <a:pt x="88" y="71"/>
                          </a:lnTo>
                          <a:lnTo>
                            <a:pt x="98" y="64"/>
                          </a:lnTo>
                          <a:lnTo>
                            <a:pt x="154" y="42"/>
                          </a:lnTo>
                          <a:lnTo>
                            <a:pt x="110" y="69"/>
                          </a:lnTo>
                          <a:lnTo>
                            <a:pt x="136" y="62"/>
                          </a:lnTo>
                          <a:lnTo>
                            <a:pt x="136" y="67"/>
                          </a:lnTo>
                          <a:lnTo>
                            <a:pt x="183" y="43"/>
                          </a:lnTo>
                          <a:lnTo>
                            <a:pt x="177" y="35"/>
                          </a:lnTo>
                          <a:lnTo>
                            <a:pt x="207" y="64"/>
                          </a:lnTo>
                          <a:lnTo>
                            <a:pt x="227" y="47"/>
                          </a:lnTo>
                          <a:lnTo>
                            <a:pt x="225" y="64"/>
                          </a:lnTo>
                          <a:lnTo>
                            <a:pt x="250" y="52"/>
                          </a:lnTo>
                          <a:lnTo>
                            <a:pt x="319" y="73"/>
                          </a:lnTo>
                          <a:lnTo>
                            <a:pt x="351" y="72"/>
                          </a:lnTo>
                          <a:lnTo>
                            <a:pt x="369" y="85"/>
                          </a:lnTo>
                          <a:lnTo>
                            <a:pt x="347" y="95"/>
                          </a:lnTo>
                          <a:lnTo>
                            <a:pt x="360" y="100"/>
                          </a:lnTo>
                          <a:lnTo>
                            <a:pt x="422" y="94"/>
                          </a:lnTo>
                          <a:lnTo>
                            <a:pt x="450" y="112"/>
                          </a:lnTo>
                          <a:lnTo>
                            <a:pt x="453" y="123"/>
                          </a:lnTo>
                          <a:lnTo>
                            <a:pt x="460" y="116"/>
                          </a:lnTo>
                          <a:lnTo>
                            <a:pt x="450" y="100"/>
                          </a:lnTo>
                          <a:lnTo>
                            <a:pt x="479" y="80"/>
                          </a:lnTo>
                          <a:lnTo>
                            <a:pt x="450" y="93"/>
                          </a:lnTo>
                          <a:lnTo>
                            <a:pt x="440" y="87"/>
                          </a:lnTo>
                          <a:lnTo>
                            <a:pt x="475" y="72"/>
                          </a:lnTo>
                          <a:lnTo>
                            <a:pt x="494" y="93"/>
                          </a:lnTo>
                          <a:lnTo>
                            <a:pt x="515" y="93"/>
                          </a:lnTo>
                          <a:lnTo>
                            <a:pt x="528" y="102"/>
                          </a:lnTo>
                          <a:lnTo>
                            <a:pt x="582" y="100"/>
                          </a:lnTo>
                          <a:lnTo>
                            <a:pt x="580" y="93"/>
                          </a:lnTo>
                          <a:lnTo>
                            <a:pt x="595" y="105"/>
                          </a:lnTo>
                          <a:lnTo>
                            <a:pt x="598" y="95"/>
                          </a:lnTo>
                          <a:lnTo>
                            <a:pt x="586" y="99"/>
                          </a:lnTo>
                          <a:lnTo>
                            <a:pt x="577" y="86"/>
                          </a:lnTo>
                          <a:lnTo>
                            <a:pt x="597" y="85"/>
                          </a:lnTo>
                          <a:lnTo>
                            <a:pt x="605" y="94"/>
                          </a:lnTo>
                          <a:lnTo>
                            <a:pt x="613" y="91"/>
                          </a:lnTo>
                          <a:lnTo>
                            <a:pt x="609" y="106"/>
                          </a:lnTo>
                          <a:lnTo>
                            <a:pt x="624" y="114"/>
                          </a:lnTo>
                          <a:lnTo>
                            <a:pt x="620" y="93"/>
                          </a:lnTo>
                          <a:lnTo>
                            <a:pt x="648" y="81"/>
                          </a:lnTo>
                          <a:lnTo>
                            <a:pt x="640" y="71"/>
                          </a:lnTo>
                          <a:lnTo>
                            <a:pt x="632" y="78"/>
                          </a:lnTo>
                          <a:lnTo>
                            <a:pt x="646" y="61"/>
                          </a:lnTo>
                          <a:lnTo>
                            <a:pt x="607" y="48"/>
                          </a:lnTo>
                          <a:lnTo>
                            <a:pt x="611" y="17"/>
                          </a:lnTo>
                          <a:lnTo>
                            <a:pt x="620" y="18"/>
                          </a:lnTo>
                          <a:lnTo>
                            <a:pt x="625" y="0"/>
                          </a:lnTo>
                          <a:lnTo>
                            <a:pt x="655" y="17"/>
                          </a:lnTo>
                          <a:lnTo>
                            <a:pt x="656" y="29"/>
                          </a:lnTo>
                          <a:lnTo>
                            <a:pt x="676" y="44"/>
                          </a:lnTo>
                          <a:lnTo>
                            <a:pt x="663" y="44"/>
                          </a:lnTo>
                          <a:lnTo>
                            <a:pt x="668" y="49"/>
                          </a:lnTo>
                          <a:lnTo>
                            <a:pt x="661" y="56"/>
                          </a:lnTo>
                          <a:lnTo>
                            <a:pt x="685" y="61"/>
                          </a:lnTo>
                          <a:lnTo>
                            <a:pt x="677" y="64"/>
                          </a:lnTo>
                          <a:lnTo>
                            <a:pt x="692" y="90"/>
                          </a:lnTo>
                          <a:lnTo>
                            <a:pt x="704" y="67"/>
                          </a:lnTo>
                          <a:lnTo>
                            <a:pt x="721" y="76"/>
                          </a:lnTo>
                          <a:lnTo>
                            <a:pt x="726" y="91"/>
                          </a:lnTo>
                          <a:lnTo>
                            <a:pt x="717" y="95"/>
                          </a:lnTo>
                          <a:lnTo>
                            <a:pt x="733" y="114"/>
                          </a:lnTo>
                          <a:lnTo>
                            <a:pt x="743" y="109"/>
                          </a:lnTo>
                          <a:lnTo>
                            <a:pt x="755" y="81"/>
                          </a:lnTo>
                          <a:lnTo>
                            <a:pt x="769" y="78"/>
                          </a:lnTo>
                          <a:lnTo>
                            <a:pt x="758" y="53"/>
                          </a:lnTo>
                          <a:lnTo>
                            <a:pt x="797" y="55"/>
                          </a:lnTo>
                          <a:lnTo>
                            <a:pt x="814" y="69"/>
                          </a:lnTo>
                          <a:lnTo>
                            <a:pt x="807" y="77"/>
                          </a:lnTo>
                          <a:lnTo>
                            <a:pt x="815" y="81"/>
                          </a:lnTo>
                          <a:lnTo>
                            <a:pt x="798" y="85"/>
                          </a:lnTo>
                          <a:lnTo>
                            <a:pt x="813" y="117"/>
                          </a:lnTo>
                          <a:lnTo>
                            <a:pt x="788" y="134"/>
                          </a:lnTo>
                          <a:lnTo>
                            <a:pt x="779" y="126"/>
                          </a:lnTo>
                          <a:lnTo>
                            <a:pt x="783" y="137"/>
                          </a:lnTo>
                          <a:lnTo>
                            <a:pt x="743" y="129"/>
                          </a:lnTo>
                          <a:lnTo>
                            <a:pt x="751" y="140"/>
                          </a:lnTo>
                          <a:lnTo>
                            <a:pt x="735" y="156"/>
                          </a:lnTo>
                          <a:lnTo>
                            <a:pt x="695" y="143"/>
                          </a:lnTo>
                          <a:lnTo>
                            <a:pt x="710" y="156"/>
                          </a:lnTo>
                          <a:lnTo>
                            <a:pt x="739" y="159"/>
                          </a:lnTo>
                          <a:lnTo>
                            <a:pt x="719" y="185"/>
                          </a:lnTo>
                          <a:lnTo>
                            <a:pt x="698" y="183"/>
                          </a:lnTo>
                          <a:lnTo>
                            <a:pt x="688" y="197"/>
                          </a:lnTo>
                          <a:lnTo>
                            <a:pt x="650" y="185"/>
                          </a:lnTo>
                          <a:lnTo>
                            <a:pt x="685" y="197"/>
                          </a:lnTo>
                          <a:lnTo>
                            <a:pt x="689" y="208"/>
                          </a:lnTo>
                          <a:lnTo>
                            <a:pt x="663" y="212"/>
                          </a:lnTo>
                          <a:lnTo>
                            <a:pt x="668" y="215"/>
                          </a:lnTo>
                          <a:lnTo>
                            <a:pt x="661" y="216"/>
                          </a:lnTo>
                          <a:lnTo>
                            <a:pt x="661" y="226"/>
                          </a:lnTo>
                          <a:lnTo>
                            <a:pt x="633" y="241"/>
                          </a:lnTo>
                          <a:lnTo>
                            <a:pt x="627" y="289"/>
                          </a:lnTo>
                          <a:lnTo>
                            <a:pt x="638" y="300"/>
                          </a:lnTo>
                          <a:lnTo>
                            <a:pt x="653" y="293"/>
                          </a:lnTo>
                          <a:lnTo>
                            <a:pt x="659" y="330"/>
                          </a:lnTo>
                          <a:lnTo>
                            <a:pt x="681" y="322"/>
                          </a:lnTo>
                          <a:lnTo>
                            <a:pt x="707" y="333"/>
                          </a:lnTo>
                          <a:lnTo>
                            <a:pt x="759" y="359"/>
                          </a:lnTo>
                          <a:lnTo>
                            <a:pt x="755" y="370"/>
                          </a:lnTo>
                          <a:lnTo>
                            <a:pt x="761" y="362"/>
                          </a:lnTo>
                          <a:lnTo>
                            <a:pt x="800" y="364"/>
                          </a:lnTo>
                          <a:lnTo>
                            <a:pt x="800" y="404"/>
                          </a:lnTo>
                          <a:lnTo>
                            <a:pt x="812" y="417"/>
                          </a:lnTo>
                          <a:lnTo>
                            <a:pt x="803" y="420"/>
                          </a:lnTo>
                          <a:lnTo>
                            <a:pt x="823" y="427"/>
                          </a:lnTo>
                          <a:lnTo>
                            <a:pt x="817" y="440"/>
                          </a:lnTo>
                          <a:lnTo>
                            <a:pt x="836" y="439"/>
                          </a:lnTo>
                          <a:lnTo>
                            <a:pt x="862" y="418"/>
                          </a:lnTo>
                          <a:lnTo>
                            <a:pt x="851" y="413"/>
                          </a:lnTo>
                          <a:lnTo>
                            <a:pt x="836" y="375"/>
                          </a:lnTo>
                          <a:lnTo>
                            <a:pt x="885" y="342"/>
                          </a:lnTo>
                          <a:lnTo>
                            <a:pt x="877" y="342"/>
                          </a:lnTo>
                          <a:lnTo>
                            <a:pt x="867" y="303"/>
                          </a:lnTo>
                          <a:lnTo>
                            <a:pt x="849" y="293"/>
                          </a:lnTo>
                          <a:lnTo>
                            <a:pt x="872" y="277"/>
                          </a:lnTo>
                          <a:lnTo>
                            <a:pt x="864" y="269"/>
                          </a:lnTo>
                          <a:lnTo>
                            <a:pt x="868" y="255"/>
                          </a:lnTo>
                          <a:lnTo>
                            <a:pt x="858" y="252"/>
                          </a:lnTo>
                          <a:lnTo>
                            <a:pt x="868" y="238"/>
                          </a:lnTo>
                          <a:lnTo>
                            <a:pt x="857" y="229"/>
                          </a:lnTo>
                          <a:lnTo>
                            <a:pt x="863" y="216"/>
                          </a:lnTo>
                          <a:lnTo>
                            <a:pt x="900" y="225"/>
                          </a:lnTo>
                          <a:lnTo>
                            <a:pt x="916" y="218"/>
                          </a:lnTo>
                          <a:lnTo>
                            <a:pt x="947" y="238"/>
                          </a:lnTo>
                          <a:lnTo>
                            <a:pt x="947" y="246"/>
                          </a:lnTo>
                          <a:lnTo>
                            <a:pt x="974" y="248"/>
                          </a:lnTo>
                          <a:lnTo>
                            <a:pt x="977" y="267"/>
                          </a:lnTo>
                          <a:lnTo>
                            <a:pt x="953" y="268"/>
                          </a:lnTo>
                          <a:lnTo>
                            <a:pt x="973" y="271"/>
                          </a:lnTo>
                          <a:lnTo>
                            <a:pt x="980" y="283"/>
                          </a:lnTo>
                          <a:lnTo>
                            <a:pt x="958" y="300"/>
                          </a:lnTo>
                          <a:lnTo>
                            <a:pt x="990" y="292"/>
                          </a:lnTo>
                          <a:lnTo>
                            <a:pt x="992" y="306"/>
                          </a:lnTo>
                          <a:lnTo>
                            <a:pt x="978" y="312"/>
                          </a:lnTo>
                          <a:lnTo>
                            <a:pt x="998" y="297"/>
                          </a:lnTo>
                          <a:lnTo>
                            <a:pt x="1000" y="307"/>
                          </a:lnTo>
                          <a:lnTo>
                            <a:pt x="1018" y="292"/>
                          </a:lnTo>
                          <a:lnTo>
                            <a:pt x="1022" y="300"/>
                          </a:lnTo>
                          <a:lnTo>
                            <a:pt x="1035" y="279"/>
                          </a:lnTo>
                          <a:lnTo>
                            <a:pt x="1030" y="275"/>
                          </a:lnTo>
                          <a:lnTo>
                            <a:pt x="1045" y="264"/>
                          </a:lnTo>
                          <a:lnTo>
                            <a:pt x="1061" y="285"/>
                          </a:lnTo>
                          <a:lnTo>
                            <a:pt x="1047" y="291"/>
                          </a:lnTo>
                          <a:lnTo>
                            <a:pt x="1062" y="288"/>
                          </a:lnTo>
                          <a:lnTo>
                            <a:pt x="1068" y="297"/>
                          </a:lnTo>
                          <a:lnTo>
                            <a:pt x="1058" y="300"/>
                          </a:lnTo>
                          <a:lnTo>
                            <a:pt x="1071" y="301"/>
                          </a:lnTo>
                          <a:lnTo>
                            <a:pt x="1062" y="308"/>
                          </a:lnTo>
                          <a:lnTo>
                            <a:pt x="1072" y="306"/>
                          </a:lnTo>
                          <a:lnTo>
                            <a:pt x="1079" y="316"/>
                          </a:lnTo>
                          <a:lnTo>
                            <a:pt x="1074" y="320"/>
                          </a:lnTo>
                          <a:lnTo>
                            <a:pt x="1088" y="328"/>
                          </a:lnTo>
                          <a:lnTo>
                            <a:pt x="1066" y="336"/>
                          </a:lnTo>
                          <a:lnTo>
                            <a:pt x="1082" y="336"/>
                          </a:lnTo>
                          <a:lnTo>
                            <a:pt x="1079" y="344"/>
                          </a:lnTo>
                          <a:lnTo>
                            <a:pt x="1102" y="351"/>
                          </a:lnTo>
                          <a:lnTo>
                            <a:pt x="1110" y="369"/>
                          </a:lnTo>
                          <a:lnTo>
                            <a:pt x="1118" y="362"/>
                          </a:lnTo>
                          <a:lnTo>
                            <a:pt x="1142" y="375"/>
                          </a:lnTo>
                          <a:lnTo>
                            <a:pt x="1091" y="390"/>
                          </a:lnTo>
                          <a:lnTo>
                            <a:pt x="1102" y="399"/>
                          </a:lnTo>
                          <a:lnTo>
                            <a:pt x="1144" y="381"/>
                          </a:lnTo>
                          <a:lnTo>
                            <a:pt x="1144" y="396"/>
                          </a:lnTo>
                          <a:lnTo>
                            <a:pt x="1163" y="393"/>
                          </a:lnTo>
                          <a:lnTo>
                            <a:pt x="1165" y="400"/>
                          </a:lnTo>
                          <a:lnTo>
                            <a:pt x="1156" y="400"/>
                          </a:lnTo>
                          <a:lnTo>
                            <a:pt x="1165" y="418"/>
                          </a:lnTo>
                          <a:lnTo>
                            <a:pt x="1106" y="453"/>
                          </a:lnTo>
                          <a:lnTo>
                            <a:pt x="1021" y="453"/>
                          </a:lnTo>
                          <a:lnTo>
                            <a:pt x="985" y="477"/>
                          </a:lnTo>
                          <a:lnTo>
                            <a:pt x="955" y="513"/>
                          </a:lnTo>
                          <a:lnTo>
                            <a:pt x="985" y="486"/>
                          </a:lnTo>
                          <a:lnTo>
                            <a:pt x="1031" y="470"/>
                          </a:lnTo>
                          <a:lnTo>
                            <a:pt x="1047" y="482"/>
                          </a:lnTo>
                          <a:lnTo>
                            <a:pt x="1017" y="492"/>
                          </a:lnTo>
                          <a:lnTo>
                            <a:pt x="1041" y="497"/>
                          </a:lnTo>
                          <a:lnTo>
                            <a:pt x="1035" y="508"/>
                          </a:lnTo>
                          <a:lnTo>
                            <a:pt x="1053" y="527"/>
                          </a:lnTo>
                          <a:lnTo>
                            <a:pt x="1089" y="535"/>
                          </a:lnTo>
                          <a:lnTo>
                            <a:pt x="1098" y="510"/>
                          </a:lnTo>
                          <a:lnTo>
                            <a:pt x="1098" y="525"/>
                          </a:lnTo>
                          <a:lnTo>
                            <a:pt x="1108" y="523"/>
                          </a:lnTo>
                          <a:lnTo>
                            <a:pt x="1091" y="539"/>
                          </a:lnTo>
                          <a:lnTo>
                            <a:pt x="1049" y="550"/>
                          </a:lnTo>
                          <a:lnTo>
                            <a:pt x="1034" y="568"/>
                          </a:lnTo>
                          <a:lnTo>
                            <a:pt x="1022" y="552"/>
                          </a:lnTo>
                          <a:lnTo>
                            <a:pt x="1062" y="537"/>
                          </a:lnTo>
                          <a:lnTo>
                            <a:pt x="1041" y="538"/>
                          </a:lnTo>
                          <a:lnTo>
                            <a:pt x="1045" y="527"/>
                          </a:lnTo>
                          <a:lnTo>
                            <a:pt x="1010" y="540"/>
                          </a:lnTo>
                          <a:lnTo>
                            <a:pt x="1000" y="532"/>
                          </a:lnTo>
                          <a:lnTo>
                            <a:pt x="1000" y="510"/>
                          </a:lnTo>
                          <a:lnTo>
                            <a:pt x="977" y="503"/>
                          </a:lnTo>
                          <a:lnTo>
                            <a:pt x="960" y="539"/>
                          </a:lnTo>
                          <a:lnTo>
                            <a:pt x="891" y="552"/>
                          </a:lnTo>
                          <a:lnTo>
                            <a:pt x="843" y="566"/>
                          </a:lnTo>
                          <a:lnTo>
                            <a:pt x="835" y="572"/>
                          </a:lnTo>
                          <a:lnTo>
                            <a:pt x="846" y="574"/>
                          </a:lnTo>
                          <a:lnTo>
                            <a:pt x="849" y="579"/>
                          </a:lnTo>
                          <a:lnTo>
                            <a:pt x="791" y="594"/>
                          </a:lnTo>
                          <a:lnTo>
                            <a:pt x="794" y="587"/>
                          </a:lnTo>
                          <a:lnTo>
                            <a:pt x="798" y="582"/>
                          </a:lnTo>
                          <a:lnTo>
                            <a:pt x="800" y="576"/>
                          </a:lnTo>
                          <a:lnTo>
                            <a:pt x="809" y="571"/>
                          </a:lnTo>
                          <a:lnTo>
                            <a:pt x="810" y="539"/>
                          </a:lnTo>
                          <a:lnTo>
                            <a:pt x="820" y="550"/>
                          </a:lnTo>
                          <a:lnTo>
                            <a:pt x="837" y="546"/>
                          </a:lnTo>
                          <a:lnTo>
                            <a:pt x="823" y="527"/>
                          </a:lnTo>
                          <a:lnTo>
                            <a:pt x="773" y="518"/>
                          </a:lnTo>
                          <a:lnTo>
                            <a:pt x="770" y="518"/>
                          </a:lnTo>
                          <a:lnTo>
                            <a:pt x="765" y="493"/>
                          </a:lnTo>
                          <a:lnTo>
                            <a:pt x="755" y="495"/>
                          </a:lnTo>
                          <a:lnTo>
                            <a:pt x="746" y="480"/>
                          </a:lnTo>
                          <a:lnTo>
                            <a:pt x="735" y="479"/>
                          </a:lnTo>
                          <a:lnTo>
                            <a:pt x="735" y="488"/>
                          </a:lnTo>
                          <a:lnTo>
                            <a:pt x="722" y="475"/>
                          </a:lnTo>
                          <a:lnTo>
                            <a:pt x="699" y="493"/>
                          </a:lnTo>
                          <a:lnTo>
                            <a:pt x="634" y="480"/>
                          </a:lnTo>
                          <a:lnTo>
                            <a:pt x="626" y="468"/>
                          </a:lnTo>
                          <a:lnTo>
                            <a:pt x="625" y="476"/>
                          </a:lnTo>
                          <a:lnTo>
                            <a:pt x="249" y="476"/>
                          </a:lnTo>
                          <a:lnTo>
                            <a:pt x="244" y="462"/>
                          </a:lnTo>
                          <a:lnTo>
                            <a:pt x="224" y="458"/>
                          </a:lnTo>
                          <a:lnTo>
                            <a:pt x="225" y="449"/>
                          </a:lnTo>
                          <a:lnTo>
                            <a:pt x="183" y="437"/>
                          </a:lnTo>
                          <a:lnTo>
                            <a:pt x="188" y="431"/>
                          </a:lnTo>
                          <a:lnTo>
                            <a:pt x="178" y="414"/>
                          </a:lnTo>
                          <a:lnTo>
                            <a:pt x="168" y="413"/>
                          </a:lnTo>
                          <a:lnTo>
                            <a:pt x="145" y="377"/>
                          </a:lnTo>
                          <a:lnTo>
                            <a:pt x="149" y="366"/>
                          </a:lnTo>
                          <a:lnTo>
                            <a:pt x="150" y="347"/>
                          </a:lnTo>
                          <a:lnTo>
                            <a:pt x="124" y="336"/>
                          </a:lnTo>
                          <a:lnTo>
                            <a:pt x="76" y="273"/>
                          </a:lnTo>
                          <a:lnTo>
                            <a:pt x="48" y="291"/>
                          </a:lnTo>
                          <a:lnTo>
                            <a:pt x="41" y="283"/>
                          </a:lnTo>
                          <a:lnTo>
                            <a:pt x="39" y="281"/>
                          </a:lnTo>
                          <a:lnTo>
                            <a:pt x="26" y="264"/>
                          </a:lnTo>
                          <a:lnTo>
                            <a:pt x="0" y="264"/>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33" name="Freeform 45"/>
                    <p:cNvSpPr>
                      <a:spLocks/>
                    </p:cNvSpPr>
                    <p:nvPr/>
                  </p:nvSpPr>
                  <p:spPr bwMode="auto">
                    <a:xfrm>
                      <a:off x="1330" y="2676"/>
                      <a:ext cx="69" cy="40"/>
                    </a:xfrm>
                    <a:custGeom>
                      <a:avLst/>
                      <a:gdLst>
                        <a:gd name="T0" fmla="*/ 0 w 69"/>
                        <a:gd name="T1" fmla="*/ 0 h 40"/>
                        <a:gd name="T2" fmla="*/ 0 w 69"/>
                        <a:gd name="T3" fmla="*/ 0 h 40"/>
                        <a:gd name="T4" fmla="*/ 37 w 69"/>
                        <a:gd name="T5" fmla="*/ 8 h 40"/>
                        <a:gd name="T6" fmla="*/ 68 w 69"/>
                        <a:gd name="T7" fmla="*/ 39 h 40"/>
                        <a:gd name="T8" fmla="*/ 50 w 69"/>
                        <a:gd name="T9" fmla="*/ 33 h 40"/>
                        <a:gd name="T10" fmla="*/ 0 w 69"/>
                        <a:gd name="T11" fmla="*/ 0 h 40"/>
                        <a:gd name="T12" fmla="*/ 0 w 69"/>
                        <a:gd name="T13" fmla="*/ 0 h 40"/>
                        <a:gd name="T14" fmla="*/ 0 60000 65536"/>
                        <a:gd name="T15" fmla="*/ 0 60000 65536"/>
                        <a:gd name="T16" fmla="*/ 0 60000 65536"/>
                        <a:gd name="T17" fmla="*/ 0 60000 65536"/>
                        <a:gd name="T18" fmla="*/ 0 60000 65536"/>
                        <a:gd name="T19" fmla="*/ 0 60000 65536"/>
                        <a:gd name="T20" fmla="*/ 0 60000 65536"/>
                        <a:gd name="T21" fmla="*/ 0 w 69"/>
                        <a:gd name="T22" fmla="*/ 0 h 40"/>
                        <a:gd name="T23" fmla="*/ 69 w 69"/>
                        <a:gd name="T24" fmla="*/ 40 h 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 h="40">
                          <a:moveTo>
                            <a:pt x="0" y="0"/>
                          </a:moveTo>
                          <a:lnTo>
                            <a:pt x="0" y="0"/>
                          </a:lnTo>
                          <a:lnTo>
                            <a:pt x="37" y="8"/>
                          </a:lnTo>
                          <a:lnTo>
                            <a:pt x="68" y="39"/>
                          </a:lnTo>
                          <a:lnTo>
                            <a:pt x="50" y="33"/>
                          </a:lnTo>
                          <a:lnTo>
                            <a:pt x="0" y="0"/>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34" name="Freeform 241"/>
                    <p:cNvSpPr>
                      <a:spLocks/>
                    </p:cNvSpPr>
                    <p:nvPr/>
                  </p:nvSpPr>
                  <p:spPr bwMode="auto">
                    <a:xfrm>
                      <a:off x="1362" y="2165"/>
                      <a:ext cx="144" cy="89"/>
                    </a:xfrm>
                    <a:custGeom>
                      <a:avLst/>
                      <a:gdLst>
                        <a:gd name="T0" fmla="*/ 0 w 144"/>
                        <a:gd name="T1" fmla="*/ 66 h 89"/>
                        <a:gd name="T2" fmla="*/ 0 w 144"/>
                        <a:gd name="T3" fmla="*/ 66 h 89"/>
                        <a:gd name="T4" fmla="*/ 6 w 144"/>
                        <a:gd name="T5" fmla="*/ 55 h 89"/>
                        <a:gd name="T6" fmla="*/ 27 w 144"/>
                        <a:gd name="T7" fmla="*/ 18 h 89"/>
                        <a:gd name="T8" fmla="*/ 17 w 144"/>
                        <a:gd name="T9" fmla="*/ 3 h 89"/>
                        <a:gd name="T10" fmla="*/ 61 w 144"/>
                        <a:gd name="T11" fmla="*/ 0 h 89"/>
                        <a:gd name="T12" fmla="*/ 92 w 144"/>
                        <a:gd name="T13" fmla="*/ 14 h 89"/>
                        <a:gd name="T14" fmla="*/ 112 w 144"/>
                        <a:gd name="T15" fmla="*/ 6 h 89"/>
                        <a:gd name="T16" fmla="*/ 143 w 144"/>
                        <a:gd name="T17" fmla="*/ 27 h 89"/>
                        <a:gd name="T18" fmla="*/ 77 w 144"/>
                        <a:gd name="T19" fmla="*/ 59 h 89"/>
                        <a:gd name="T20" fmla="*/ 72 w 144"/>
                        <a:gd name="T21" fmla="*/ 79 h 89"/>
                        <a:gd name="T22" fmla="*/ 39 w 144"/>
                        <a:gd name="T23" fmla="*/ 88 h 89"/>
                        <a:gd name="T24" fmla="*/ 25 w 144"/>
                        <a:gd name="T25" fmla="*/ 73 h 89"/>
                        <a:gd name="T26" fmla="*/ 0 w 144"/>
                        <a:gd name="T27" fmla="*/ 66 h 89"/>
                        <a:gd name="T28" fmla="*/ 0 w 144"/>
                        <a:gd name="T29" fmla="*/ 66 h 8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4"/>
                        <a:gd name="T46" fmla="*/ 0 h 89"/>
                        <a:gd name="T47" fmla="*/ 144 w 144"/>
                        <a:gd name="T48" fmla="*/ 89 h 8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4" h="89">
                          <a:moveTo>
                            <a:pt x="0" y="66"/>
                          </a:moveTo>
                          <a:lnTo>
                            <a:pt x="0" y="66"/>
                          </a:lnTo>
                          <a:lnTo>
                            <a:pt x="6" y="55"/>
                          </a:lnTo>
                          <a:lnTo>
                            <a:pt x="27" y="18"/>
                          </a:lnTo>
                          <a:lnTo>
                            <a:pt x="17" y="3"/>
                          </a:lnTo>
                          <a:lnTo>
                            <a:pt x="61" y="0"/>
                          </a:lnTo>
                          <a:lnTo>
                            <a:pt x="92" y="14"/>
                          </a:lnTo>
                          <a:lnTo>
                            <a:pt x="112" y="6"/>
                          </a:lnTo>
                          <a:lnTo>
                            <a:pt x="143" y="27"/>
                          </a:lnTo>
                          <a:lnTo>
                            <a:pt x="77" y="59"/>
                          </a:lnTo>
                          <a:lnTo>
                            <a:pt x="72" y="79"/>
                          </a:lnTo>
                          <a:lnTo>
                            <a:pt x="39" y="88"/>
                          </a:lnTo>
                          <a:lnTo>
                            <a:pt x="25" y="73"/>
                          </a:lnTo>
                          <a:lnTo>
                            <a:pt x="0" y="66"/>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35" name="Freeform 242"/>
                    <p:cNvSpPr>
                      <a:spLocks/>
                    </p:cNvSpPr>
                    <p:nvPr/>
                  </p:nvSpPr>
                  <p:spPr bwMode="auto">
                    <a:xfrm>
                      <a:off x="1403" y="2082"/>
                      <a:ext cx="101" cy="51"/>
                    </a:xfrm>
                    <a:custGeom>
                      <a:avLst/>
                      <a:gdLst>
                        <a:gd name="T0" fmla="*/ 0 w 101"/>
                        <a:gd name="T1" fmla="*/ 38 h 51"/>
                        <a:gd name="T2" fmla="*/ 0 w 101"/>
                        <a:gd name="T3" fmla="*/ 38 h 51"/>
                        <a:gd name="T4" fmla="*/ 23 w 101"/>
                        <a:gd name="T5" fmla="*/ 45 h 51"/>
                        <a:gd name="T6" fmla="*/ 29 w 101"/>
                        <a:gd name="T7" fmla="*/ 37 h 51"/>
                        <a:gd name="T8" fmla="*/ 34 w 101"/>
                        <a:gd name="T9" fmla="*/ 50 h 51"/>
                        <a:gd name="T10" fmla="*/ 45 w 101"/>
                        <a:gd name="T11" fmla="*/ 45 h 51"/>
                        <a:gd name="T12" fmla="*/ 43 w 101"/>
                        <a:gd name="T13" fmla="*/ 33 h 51"/>
                        <a:gd name="T14" fmla="*/ 54 w 101"/>
                        <a:gd name="T15" fmla="*/ 39 h 51"/>
                        <a:gd name="T16" fmla="*/ 60 w 101"/>
                        <a:gd name="T17" fmla="*/ 21 h 51"/>
                        <a:gd name="T18" fmla="*/ 69 w 101"/>
                        <a:gd name="T19" fmla="*/ 20 h 51"/>
                        <a:gd name="T20" fmla="*/ 72 w 101"/>
                        <a:gd name="T21" fmla="*/ 37 h 51"/>
                        <a:gd name="T22" fmla="*/ 94 w 101"/>
                        <a:gd name="T23" fmla="*/ 24 h 51"/>
                        <a:gd name="T24" fmla="*/ 87 w 101"/>
                        <a:gd name="T25" fmla="*/ 10 h 51"/>
                        <a:gd name="T26" fmla="*/ 100 w 101"/>
                        <a:gd name="T27" fmla="*/ 7 h 51"/>
                        <a:gd name="T28" fmla="*/ 86 w 101"/>
                        <a:gd name="T29" fmla="*/ 0 h 51"/>
                        <a:gd name="T30" fmla="*/ 50 w 101"/>
                        <a:gd name="T31" fmla="*/ 7 h 51"/>
                        <a:gd name="T32" fmla="*/ 0 w 101"/>
                        <a:gd name="T33" fmla="*/ 38 h 51"/>
                        <a:gd name="T34" fmla="*/ 0 w 101"/>
                        <a:gd name="T35" fmla="*/ 38 h 5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1"/>
                        <a:gd name="T55" fmla="*/ 0 h 51"/>
                        <a:gd name="T56" fmla="*/ 101 w 101"/>
                        <a:gd name="T57" fmla="*/ 51 h 5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1" h="51">
                          <a:moveTo>
                            <a:pt x="0" y="38"/>
                          </a:moveTo>
                          <a:lnTo>
                            <a:pt x="0" y="38"/>
                          </a:lnTo>
                          <a:lnTo>
                            <a:pt x="23" y="45"/>
                          </a:lnTo>
                          <a:lnTo>
                            <a:pt x="29" y="37"/>
                          </a:lnTo>
                          <a:lnTo>
                            <a:pt x="34" y="50"/>
                          </a:lnTo>
                          <a:lnTo>
                            <a:pt x="45" y="45"/>
                          </a:lnTo>
                          <a:lnTo>
                            <a:pt x="43" y="33"/>
                          </a:lnTo>
                          <a:lnTo>
                            <a:pt x="54" y="39"/>
                          </a:lnTo>
                          <a:lnTo>
                            <a:pt x="60" y="21"/>
                          </a:lnTo>
                          <a:lnTo>
                            <a:pt x="69" y="20"/>
                          </a:lnTo>
                          <a:lnTo>
                            <a:pt x="72" y="37"/>
                          </a:lnTo>
                          <a:lnTo>
                            <a:pt x="94" y="24"/>
                          </a:lnTo>
                          <a:lnTo>
                            <a:pt x="87" y="10"/>
                          </a:lnTo>
                          <a:lnTo>
                            <a:pt x="100" y="7"/>
                          </a:lnTo>
                          <a:lnTo>
                            <a:pt x="86" y="0"/>
                          </a:lnTo>
                          <a:lnTo>
                            <a:pt x="50" y="7"/>
                          </a:lnTo>
                          <a:lnTo>
                            <a:pt x="0" y="38"/>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36" name="Freeform 243"/>
                    <p:cNvSpPr>
                      <a:spLocks/>
                    </p:cNvSpPr>
                    <p:nvPr/>
                  </p:nvSpPr>
                  <p:spPr bwMode="auto">
                    <a:xfrm>
                      <a:off x="1457" y="2196"/>
                      <a:ext cx="247" cy="122"/>
                    </a:xfrm>
                    <a:custGeom>
                      <a:avLst/>
                      <a:gdLst>
                        <a:gd name="T0" fmla="*/ 0 w 247"/>
                        <a:gd name="T1" fmla="*/ 39 h 122"/>
                        <a:gd name="T2" fmla="*/ 0 w 247"/>
                        <a:gd name="T3" fmla="*/ 39 h 122"/>
                        <a:gd name="T4" fmla="*/ 12 w 247"/>
                        <a:gd name="T5" fmla="*/ 29 h 122"/>
                        <a:gd name="T6" fmla="*/ 6 w 247"/>
                        <a:gd name="T7" fmla="*/ 24 h 122"/>
                        <a:gd name="T8" fmla="*/ 35 w 247"/>
                        <a:gd name="T9" fmla="*/ 7 h 122"/>
                        <a:gd name="T10" fmla="*/ 59 w 247"/>
                        <a:gd name="T11" fmla="*/ 0 h 122"/>
                        <a:gd name="T12" fmla="*/ 67 w 247"/>
                        <a:gd name="T13" fmla="*/ 13 h 122"/>
                        <a:gd name="T14" fmla="*/ 59 w 247"/>
                        <a:gd name="T15" fmla="*/ 20 h 122"/>
                        <a:gd name="T16" fmla="*/ 81 w 247"/>
                        <a:gd name="T17" fmla="*/ 10 h 122"/>
                        <a:gd name="T18" fmla="*/ 105 w 247"/>
                        <a:gd name="T19" fmla="*/ 18 h 122"/>
                        <a:gd name="T20" fmla="*/ 96 w 247"/>
                        <a:gd name="T21" fmla="*/ 27 h 122"/>
                        <a:gd name="T22" fmla="*/ 124 w 247"/>
                        <a:gd name="T23" fmla="*/ 21 h 122"/>
                        <a:gd name="T24" fmla="*/ 116 w 247"/>
                        <a:gd name="T25" fmla="*/ 11 h 122"/>
                        <a:gd name="T26" fmla="*/ 127 w 247"/>
                        <a:gd name="T27" fmla="*/ 12 h 122"/>
                        <a:gd name="T28" fmla="*/ 149 w 247"/>
                        <a:gd name="T29" fmla="*/ 44 h 122"/>
                        <a:gd name="T30" fmla="*/ 157 w 247"/>
                        <a:gd name="T31" fmla="*/ 37 h 122"/>
                        <a:gd name="T32" fmla="*/ 148 w 247"/>
                        <a:gd name="T33" fmla="*/ 1 h 122"/>
                        <a:gd name="T34" fmla="*/ 166 w 247"/>
                        <a:gd name="T35" fmla="*/ 2 h 122"/>
                        <a:gd name="T36" fmla="*/ 186 w 247"/>
                        <a:gd name="T37" fmla="*/ 14 h 122"/>
                        <a:gd name="T38" fmla="*/ 197 w 247"/>
                        <a:gd name="T39" fmla="*/ 58 h 122"/>
                        <a:gd name="T40" fmla="*/ 246 w 247"/>
                        <a:gd name="T41" fmla="*/ 80 h 122"/>
                        <a:gd name="T42" fmla="*/ 245 w 247"/>
                        <a:gd name="T43" fmla="*/ 91 h 122"/>
                        <a:gd name="T44" fmla="*/ 232 w 247"/>
                        <a:gd name="T45" fmla="*/ 86 h 122"/>
                        <a:gd name="T46" fmla="*/ 217 w 247"/>
                        <a:gd name="T47" fmla="*/ 94 h 122"/>
                        <a:gd name="T48" fmla="*/ 238 w 247"/>
                        <a:gd name="T49" fmla="*/ 104 h 122"/>
                        <a:gd name="T50" fmla="*/ 219 w 247"/>
                        <a:gd name="T51" fmla="*/ 114 h 122"/>
                        <a:gd name="T52" fmla="*/ 187 w 247"/>
                        <a:gd name="T53" fmla="*/ 109 h 122"/>
                        <a:gd name="T54" fmla="*/ 169 w 247"/>
                        <a:gd name="T55" fmla="*/ 97 h 122"/>
                        <a:gd name="T56" fmla="*/ 128 w 247"/>
                        <a:gd name="T57" fmla="*/ 117 h 122"/>
                        <a:gd name="T58" fmla="*/ 78 w 247"/>
                        <a:gd name="T59" fmla="*/ 121 h 122"/>
                        <a:gd name="T60" fmla="*/ 68 w 247"/>
                        <a:gd name="T61" fmla="*/ 102 h 122"/>
                        <a:gd name="T62" fmla="*/ 40 w 247"/>
                        <a:gd name="T63" fmla="*/ 100 h 122"/>
                        <a:gd name="T64" fmla="*/ 22 w 247"/>
                        <a:gd name="T65" fmla="*/ 84 h 122"/>
                        <a:gd name="T66" fmla="*/ 93 w 247"/>
                        <a:gd name="T67" fmla="*/ 74 h 122"/>
                        <a:gd name="T68" fmla="*/ 19 w 247"/>
                        <a:gd name="T69" fmla="*/ 69 h 122"/>
                        <a:gd name="T70" fmla="*/ 9 w 247"/>
                        <a:gd name="T71" fmla="*/ 59 h 122"/>
                        <a:gd name="T72" fmla="*/ 47 w 247"/>
                        <a:gd name="T73" fmla="*/ 48 h 122"/>
                        <a:gd name="T74" fmla="*/ 12 w 247"/>
                        <a:gd name="T75" fmla="*/ 49 h 122"/>
                        <a:gd name="T76" fmla="*/ 15 w 247"/>
                        <a:gd name="T77" fmla="*/ 44 h 122"/>
                        <a:gd name="T78" fmla="*/ 0 w 247"/>
                        <a:gd name="T79" fmla="*/ 39 h 122"/>
                        <a:gd name="T80" fmla="*/ 0 w 247"/>
                        <a:gd name="T81" fmla="*/ 39 h 12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47"/>
                        <a:gd name="T124" fmla="*/ 0 h 122"/>
                        <a:gd name="T125" fmla="*/ 247 w 247"/>
                        <a:gd name="T126" fmla="*/ 122 h 12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47" h="122">
                          <a:moveTo>
                            <a:pt x="0" y="39"/>
                          </a:moveTo>
                          <a:lnTo>
                            <a:pt x="0" y="39"/>
                          </a:lnTo>
                          <a:lnTo>
                            <a:pt x="12" y="29"/>
                          </a:lnTo>
                          <a:lnTo>
                            <a:pt x="6" y="24"/>
                          </a:lnTo>
                          <a:lnTo>
                            <a:pt x="35" y="7"/>
                          </a:lnTo>
                          <a:lnTo>
                            <a:pt x="59" y="0"/>
                          </a:lnTo>
                          <a:lnTo>
                            <a:pt x="67" y="13"/>
                          </a:lnTo>
                          <a:lnTo>
                            <a:pt x="59" y="20"/>
                          </a:lnTo>
                          <a:lnTo>
                            <a:pt x="81" y="10"/>
                          </a:lnTo>
                          <a:lnTo>
                            <a:pt x="105" y="18"/>
                          </a:lnTo>
                          <a:lnTo>
                            <a:pt x="96" y="27"/>
                          </a:lnTo>
                          <a:lnTo>
                            <a:pt x="124" y="21"/>
                          </a:lnTo>
                          <a:lnTo>
                            <a:pt x="116" y="11"/>
                          </a:lnTo>
                          <a:lnTo>
                            <a:pt x="127" y="12"/>
                          </a:lnTo>
                          <a:lnTo>
                            <a:pt x="149" y="44"/>
                          </a:lnTo>
                          <a:lnTo>
                            <a:pt x="157" y="37"/>
                          </a:lnTo>
                          <a:lnTo>
                            <a:pt x="148" y="1"/>
                          </a:lnTo>
                          <a:lnTo>
                            <a:pt x="166" y="2"/>
                          </a:lnTo>
                          <a:lnTo>
                            <a:pt x="186" y="14"/>
                          </a:lnTo>
                          <a:lnTo>
                            <a:pt x="197" y="58"/>
                          </a:lnTo>
                          <a:lnTo>
                            <a:pt x="246" y="80"/>
                          </a:lnTo>
                          <a:lnTo>
                            <a:pt x="245" y="91"/>
                          </a:lnTo>
                          <a:lnTo>
                            <a:pt x="232" y="86"/>
                          </a:lnTo>
                          <a:lnTo>
                            <a:pt x="217" y="94"/>
                          </a:lnTo>
                          <a:lnTo>
                            <a:pt x="238" y="104"/>
                          </a:lnTo>
                          <a:lnTo>
                            <a:pt x="219" y="114"/>
                          </a:lnTo>
                          <a:lnTo>
                            <a:pt x="187" y="109"/>
                          </a:lnTo>
                          <a:lnTo>
                            <a:pt x="169" y="97"/>
                          </a:lnTo>
                          <a:lnTo>
                            <a:pt x="128" y="117"/>
                          </a:lnTo>
                          <a:lnTo>
                            <a:pt x="78" y="121"/>
                          </a:lnTo>
                          <a:lnTo>
                            <a:pt x="68" y="102"/>
                          </a:lnTo>
                          <a:lnTo>
                            <a:pt x="40" y="100"/>
                          </a:lnTo>
                          <a:lnTo>
                            <a:pt x="22" y="84"/>
                          </a:lnTo>
                          <a:lnTo>
                            <a:pt x="93" y="74"/>
                          </a:lnTo>
                          <a:lnTo>
                            <a:pt x="19" y="69"/>
                          </a:lnTo>
                          <a:lnTo>
                            <a:pt x="9" y="59"/>
                          </a:lnTo>
                          <a:lnTo>
                            <a:pt x="47" y="48"/>
                          </a:lnTo>
                          <a:lnTo>
                            <a:pt x="12" y="49"/>
                          </a:lnTo>
                          <a:lnTo>
                            <a:pt x="15" y="44"/>
                          </a:lnTo>
                          <a:lnTo>
                            <a:pt x="0" y="39"/>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37" name="Freeform 244"/>
                    <p:cNvSpPr>
                      <a:spLocks/>
                    </p:cNvSpPr>
                    <p:nvPr/>
                  </p:nvSpPr>
                  <p:spPr bwMode="auto">
                    <a:xfrm>
                      <a:off x="1475" y="2101"/>
                      <a:ext cx="168" cy="68"/>
                    </a:xfrm>
                    <a:custGeom>
                      <a:avLst/>
                      <a:gdLst>
                        <a:gd name="T0" fmla="*/ 0 w 168"/>
                        <a:gd name="T1" fmla="*/ 44 h 68"/>
                        <a:gd name="T2" fmla="*/ 0 w 168"/>
                        <a:gd name="T3" fmla="*/ 44 h 68"/>
                        <a:gd name="T4" fmla="*/ 6 w 168"/>
                        <a:gd name="T5" fmla="*/ 38 h 68"/>
                        <a:gd name="T6" fmla="*/ 34 w 168"/>
                        <a:gd name="T7" fmla="*/ 32 h 68"/>
                        <a:gd name="T8" fmla="*/ 6 w 168"/>
                        <a:gd name="T9" fmla="*/ 33 h 68"/>
                        <a:gd name="T10" fmla="*/ 39 w 168"/>
                        <a:gd name="T11" fmla="*/ 27 h 68"/>
                        <a:gd name="T12" fmla="*/ 12 w 168"/>
                        <a:gd name="T13" fmla="*/ 27 h 68"/>
                        <a:gd name="T14" fmla="*/ 14 w 168"/>
                        <a:gd name="T15" fmla="*/ 19 h 68"/>
                        <a:gd name="T16" fmla="*/ 40 w 168"/>
                        <a:gd name="T17" fmla="*/ 19 h 68"/>
                        <a:gd name="T18" fmla="*/ 22 w 168"/>
                        <a:gd name="T19" fmla="*/ 17 h 68"/>
                        <a:gd name="T20" fmla="*/ 36 w 168"/>
                        <a:gd name="T21" fmla="*/ 10 h 68"/>
                        <a:gd name="T22" fmla="*/ 70 w 168"/>
                        <a:gd name="T23" fmla="*/ 19 h 68"/>
                        <a:gd name="T24" fmla="*/ 87 w 168"/>
                        <a:gd name="T25" fmla="*/ 36 h 68"/>
                        <a:gd name="T26" fmla="*/ 118 w 168"/>
                        <a:gd name="T27" fmla="*/ 37 h 68"/>
                        <a:gd name="T28" fmla="*/ 106 w 168"/>
                        <a:gd name="T29" fmla="*/ 27 h 68"/>
                        <a:gd name="T30" fmla="*/ 113 w 168"/>
                        <a:gd name="T31" fmla="*/ 20 h 68"/>
                        <a:gd name="T32" fmla="*/ 99 w 168"/>
                        <a:gd name="T33" fmla="*/ 12 h 68"/>
                        <a:gd name="T34" fmla="*/ 121 w 168"/>
                        <a:gd name="T35" fmla="*/ 0 h 68"/>
                        <a:gd name="T36" fmla="*/ 131 w 168"/>
                        <a:gd name="T37" fmla="*/ 14 h 68"/>
                        <a:gd name="T38" fmla="*/ 124 w 168"/>
                        <a:gd name="T39" fmla="*/ 21 h 68"/>
                        <a:gd name="T40" fmla="*/ 136 w 168"/>
                        <a:gd name="T41" fmla="*/ 23 h 68"/>
                        <a:gd name="T42" fmla="*/ 132 w 168"/>
                        <a:gd name="T43" fmla="*/ 31 h 68"/>
                        <a:gd name="T44" fmla="*/ 147 w 168"/>
                        <a:gd name="T45" fmla="*/ 33 h 68"/>
                        <a:gd name="T46" fmla="*/ 156 w 168"/>
                        <a:gd name="T47" fmla="*/ 23 h 68"/>
                        <a:gd name="T48" fmla="*/ 167 w 168"/>
                        <a:gd name="T49" fmla="*/ 35 h 68"/>
                        <a:gd name="T50" fmla="*/ 158 w 168"/>
                        <a:gd name="T51" fmla="*/ 50 h 68"/>
                        <a:gd name="T52" fmla="*/ 122 w 168"/>
                        <a:gd name="T53" fmla="*/ 49 h 68"/>
                        <a:gd name="T54" fmla="*/ 67 w 168"/>
                        <a:gd name="T55" fmla="*/ 67 h 68"/>
                        <a:gd name="T56" fmla="*/ 45 w 168"/>
                        <a:gd name="T57" fmla="*/ 57 h 68"/>
                        <a:gd name="T58" fmla="*/ 91 w 168"/>
                        <a:gd name="T59" fmla="*/ 42 h 68"/>
                        <a:gd name="T60" fmla="*/ 51 w 168"/>
                        <a:gd name="T61" fmla="*/ 51 h 68"/>
                        <a:gd name="T62" fmla="*/ 58 w 168"/>
                        <a:gd name="T63" fmla="*/ 39 h 68"/>
                        <a:gd name="T64" fmla="*/ 38 w 168"/>
                        <a:gd name="T65" fmla="*/ 52 h 68"/>
                        <a:gd name="T66" fmla="*/ 14 w 168"/>
                        <a:gd name="T67" fmla="*/ 49 h 68"/>
                        <a:gd name="T68" fmla="*/ 0 w 168"/>
                        <a:gd name="T69" fmla="*/ 44 h 68"/>
                        <a:gd name="T70" fmla="*/ 0 w 168"/>
                        <a:gd name="T71" fmla="*/ 44 h 6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68"/>
                        <a:gd name="T109" fmla="*/ 0 h 68"/>
                        <a:gd name="T110" fmla="*/ 168 w 168"/>
                        <a:gd name="T111" fmla="*/ 68 h 6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68" h="68">
                          <a:moveTo>
                            <a:pt x="0" y="44"/>
                          </a:moveTo>
                          <a:lnTo>
                            <a:pt x="0" y="44"/>
                          </a:lnTo>
                          <a:lnTo>
                            <a:pt x="6" y="38"/>
                          </a:lnTo>
                          <a:lnTo>
                            <a:pt x="34" y="32"/>
                          </a:lnTo>
                          <a:lnTo>
                            <a:pt x="6" y="33"/>
                          </a:lnTo>
                          <a:lnTo>
                            <a:pt x="39" y="27"/>
                          </a:lnTo>
                          <a:lnTo>
                            <a:pt x="12" y="27"/>
                          </a:lnTo>
                          <a:lnTo>
                            <a:pt x="14" y="19"/>
                          </a:lnTo>
                          <a:lnTo>
                            <a:pt x="40" y="19"/>
                          </a:lnTo>
                          <a:lnTo>
                            <a:pt x="22" y="17"/>
                          </a:lnTo>
                          <a:lnTo>
                            <a:pt x="36" y="10"/>
                          </a:lnTo>
                          <a:lnTo>
                            <a:pt x="70" y="19"/>
                          </a:lnTo>
                          <a:lnTo>
                            <a:pt x="87" y="36"/>
                          </a:lnTo>
                          <a:lnTo>
                            <a:pt x="118" y="37"/>
                          </a:lnTo>
                          <a:lnTo>
                            <a:pt x="106" y="27"/>
                          </a:lnTo>
                          <a:lnTo>
                            <a:pt x="113" y="20"/>
                          </a:lnTo>
                          <a:lnTo>
                            <a:pt x="99" y="12"/>
                          </a:lnTo>
                          <a:lnTo>
                            <a:pt x="121" y="0"/>
                          </a:lnTo>
                          <a:lnTo>
                            <a:pt x="131" y="14"/>
                          </a:lnTo>
                          <a:lnTo>
                            <a:pt x="124" y="21"/>
                          </a:lnTo>
                          <a:lnTo>
                            <a:pt x="136" y="23"/>
                          </a:lnTo>
                          <a:lnTo>
                            <a:pt x="132" y="31"/>
                          </a:lnTo>
                          <a:lnTo>
                            <a:pt x="147" y="33"/>
                          </a:lnTo>
                          <a:lnTo>
                            <a:pt x="156" y="23"/>
                          </a:lnTo>
                          <a:lnTo>
                            <a:pt x="167" y="35"/>
                          </a:lnTo>
                          <a:lnTo>
                            <a:pt x="158" y="50"/>
                          </a:lnTo>
                          <a:lnTo>
                            <a:pt x="122" y="49"/>
                          </a:lnTo>
                          <a:lnTo>
                            <a:pt x="67" y="67"/>
                          </a:lnTo>
                          <a:lnTo>
                            <a:pt x="45" y="57"/>
                          </a:lnTo>
                          <a:lnTo>
                            <a:pt x="91" y="42"/>
                          </a:lnTo>
                          <a:lnTo>
                            <a:pt x="51" y="51"/>
                          </a:lnTo>
                          <a:lnTo>
                            <a:pt x="58" y="39"/>
                          </a:lnTo>
                          <a:lnTo>
                            <a:pt x="38" y="52"/>
                          </a:lnTo>
                          <a:lnTo>
                            <a:pt x="14" y="49"/>
                          </a:lnTo>
                          <a:lnTo>
                            <a:pt x="0" y="44"/>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38" name="Freeform 245"/>
                    <p:cNvSpPr>
                      <a:spLocks/>
                    </p:cNvSpPr>
                    <p:nvPr/>
                  </p:nvSpPr>
                  <p:spPr bwMode="auto">
                    <a:xfrm>
                      <a:off x="1641" y="2031"/>
                      <a:ext cx="87" cy="43"/>
                    </a:xfrm>
                    <a:custGeom>
                      <a:avLst/>
                      <a:gdLst>
                        <a:gd name="T0" fmla="*/ 0 w 87"/>
                        <a:gd name="T1" fmla="*/ 0 h 43"/>
                        <a:gd name="T2" fmla="*/ 0 w 87"/>
                        <a:gd name="T3" fmla="*/ 0 h 43"/>
                        <a:gd name="T4" fmla="*/ 7 w 87"/>
                        <a:gd name="T5" fmla="*/ 15 h 43"/>
                        <a:gd name="T6" fmla="*/ 28 w 87"/>
                        <a:gd name="T7" fmla="*/ 15 h 43"/>
                        <a:gd name="T8" fmla="*/ 21 w 87"/>
                        <a:gd name="T9" fmla="*/ 18 h 43"/>
                        <a:gd name="T10" fmla="*/ 26 w 87"/>
                        <a:gd name="T11" fmla="*/ 23 h 43"/>
                        <a:gd name="T12" fmla="*/ 8 w 87"/>
                        <a:gd name="T13" fmla="*/ 25 h 43"/>
                        <a:gd name="T14" fmla="*/ 38 w 87"/>
                        <a:gd name="T15" fmla="*/ 31 h 43"/>
                        <a:gd name="T16" fmla="*/ 86 w 87"/>
                        <a:gd name="T17" fmla="*/ 42 h 43"/>
                        <a:gd name="T18" fmla="*/ 79 w 87"/>
                        <a:gd name="T19" fmla="*/ 17 h 43"/>
                        <a:gd name="T20" fmla="*/ 44 w 87"/>
                        <a:gd name="T21" fmla="*/ 3 h 43"/>
                        <a:gd name="T22" fmla="*/ 33 w 87"/>
                        <a:gd name="T23" fmla="*/ 9 h 43"/>
                        <a:gd name="T24" fmla="*/ 30 w 87"/>
                        <a:gd name="T25" fmla="*/ 0 h 43"/>
                        <a:gd name="T26" fmla="*/ 0 w 87"/>
                        <a:gd name="T27" fmla="*/ 0 h 43"/>
                        <a:gd name="T28" fmla="*/ 0 w 87"/>
                        <a:gd name="T29" fmla="*/ 0 h 4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7"/>
                        <a:gd name="T46" fmla="*/ 0 h 43"/>
                        <a:gd name="T47" fmla="*/ 87 w 87"/>
                        <a:gd name="T48" fmla="*/ 43 h 4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7" h="43">
                          <a:moveTo>
                            <a:pt x="0" y="0"/>
                          </a:moveTo>
                          <a:lnTo>
                            <a:pt x="0" y="0"/>
                          </a:lnTo>
                          <a:lnTo>
                            <a:pt x="7" y="15"/>
                          </a:lnTo>
                          <a:lnTo>
                            <a:pt x="28" y="15"/>
                          </a:lnTo>
                          <a:lnTo>
                            <a:pt x="21" y="18"/>
                          </a:lnTo>
                          <a:lnTo>
                            <a:pt x="26" y="23"/>
                          </a:lnTo>
                          <a:lnTo>
                            <a:pt x="8" y="25"/>
                          </a:lnTo>
                          <a:lnTo>
                            <a:pt x="38" y="31"/>
                          </a:lnTo>
                          <a:lnTo>
                            <a:pt x="86" y="42"/>
                          </a:lnTo>
                          <a:lnTo>
                            <a:pt x="79" y="17"/>
                          </a:lnTo>
                          <a:lnTo>
                            <a:pt x="44" y="3"/>
                          </a:lnTo>
                          <a:lnTo>
                            <a:pt x="33" y="9"/>
                          </a:lnTo>
                          <a:lnTo>
                            <a:pt x="30" y="0"/>
                          </a:lnTo>
                          <a:lnTo>
                            <a:pt x="0" y="0"/>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39" name="Freeform 246"/>
                    <p:cNvSpPr>
                      <a:spLocks/>
                    </p:cNvSpPr>
                    <p:nvPr/>
                  </p:nvSpPr>
                  <p:spPr bwMode="auto">
                    <a:xfrm>
                      <a:off x="1681" y="2110"/>
                      <a:ext cx="70" cy="43"/>
                    </a:xfrm>
                    <a:custGeom>
                      <a:avLst/>
                      <a:gdLst>
                        <a:gd name="T0" fmla="*/ 0 w 70"/>
                        <a:gd name="T1" fmla="*/ 28 h 43"/>
                        <a:gd name="T2" fmla="*/ 0 w 70"/>
                        <a:gd name="T3" fmla="*/ 28 h 43"/>
                        <a:gd name="T4" fmla="*/ 8 w 70"/>
                        <a:gd name="T5" fmla="*/ 18 h 43"/>
                        <a:gd name="T6" fmla="*/ 21 w 70"/>
                        <a:gd name="T7" fmla="*/ 19 h 43"/>
                        <a:gd name="T8" fmla="*/ 4 w 70"/>
                        <a:gd name="T9" fmla="*/ 9 h 43"/>
                        <a:gd name="T10" fmla="*/ 8 w 70"/>
                        <a:gd name="T11" fmla="*/ 3 h 43"/>
                        <a:gd name="T12" fmla="*/ 36 w 70"/>
                        <a:gd name="T13" fmla="*/ 17 h 43"/>
                        <a:gd name="T14" fmla="*/ 20 w 70"/>
                        <a:gd name="T15" fmla="*/ 2 h 43"/>
                        <a:gd name="T16" fmla="*/ 62 w 70"/>
                        <a:gd name="T17" fmla="*/ 0 h 43"/>
                        <a:gd name="T18" fmla="*/ 69 w 70"/>
                        <a:gd name="T19" fmla="*/ 31 h 43"/>
                        <a:gd name="T20" fmla="*/ 61 w 70"/>
                        <a:gd name="T21" fmla="*/ 26 h 43"/>
                        <a:gd name="T22" fmla="*/ 60 w 70"/>
                        <a:gd name="T23" fmla="*/ 42 h 43"/>
                        <a:gd name="T24" fmla="*/ 27 w 70"/>
                        <a:gd name="T25" fmla="*/ 41 h 43"/>
                        <a:gd name="T26" fmla="*/ 33 w 70"/>
                        <a:gd name="T27" fmla="*/ 36 h 43"/>
                        <a:gd name="T28" fmla="*/ 24 w 70"/>
                        <a:gd name="T29" fmla="*/ 30 h 43"/>
                        <a:gd name="T30" fmla="*/ 48 w 70"/>
                        <a:gd name="T31" fmla="*/ 22 h 43"/>
                        <a:gd name="T32" fmla="*/ 0 w 70"/>
                        <a:gd name="T33" fmla="*/ 28 h 43"/>
                        <a:gd name="T34" fmla="*/ 0 w 70"/>
                        <a:gd name="T35" fmla="*/ 28 h 4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0"/>
                        <a:gd name="T55" fmla="*/ 0 h 43"/>
                        <a:gd name="T56" fmla="*/ 70 w 70"/>
                        <a:gd name="T57" fmla="*/ 43 h 4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0" h="43">
                          <a:moveTo>
                            <a:pt x="0" y="28"/>
                          </a:moveTo>
                          <a:lnTo>
                            <a:pt x="0" y="28"/>
                          </a:lnTo>
                          <a:lnTo>
                            <a:pt x="8" y="18"/>
                          </a:lnTo>
                          <a:lnTo>
                            <a:pt x="21" y="19"/>
                          </a:lnTo>
                          <a:lnTo>
                            <a:pt x="4" y="9"/>
                          </a:lnTo>
                          <a:lnTo>
                            <a:pt x="8" y="3"/>
                          </a:lnTo>
                          <a:lnTo>
                            <a:pt x="36" y="17"/>
                          </a:lnTo>
                          <a:lnTo>
                            <a:pt x="20" y="2"/>
                          </a:lnTo>
                          <a:lnTo>
                            <a:pt x="62" y="0"/>
                          </a:lnTo>
                          <a:lnTo>
                            <a:pt x="69" y="31"/>
                          </a:lnTo>
                          <a:lnTo>
                            <a:pt x="61" y="26"/>
                          </a:lnTo>
                          <a:lnTo>
                            <a:pt x="60" y="42"/>
                          </a:lnTo>
                          <a:lnTo>
                            <a:pt x="27" y="41"/>
                          </a:lnTo>
                          <a:lnTo>
                            <a:pt x="33" y="36"/>
                          </a:lnTo>
                          <a:lnTo>
                            <a:pt x="24" y="30"/>
                          </a:lnTo>
                          <a:lnTo>
                            <a:pt x="48" y="22"/>
                          </a:lnTo>
                          <a:lnTo>
                            <a:pt x="0" y="28"/>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40" name="Freeform 247"/>
                    <p:cNvSpPr>
                      <a:spLocks/>
                    </p:cNvSpPr>
                    <p:nvPr/>
                  </p:nvSpPr>
                  <p:spPr bwMode="auto">
                    <a:xfrm>
                      <a:off x="1683" y="2183"/>
                      <a:ext cx="82" cy="67"/>
                    </a:xfrm>
                    <a:custGeom>
                      <a:avLst/>
                      <a:gdLst>
                        <a:gd name="T0" fmla="*/ 0 w 82"/>
                        <a:gd name="T1" fmla="*/ 33 h 67"/>
                        <a:gd name="T2" fmla="*/ 0 w 82"/>
                        <a:gd name="T3" fmla="*/ 33 h 67"/>
                        <a:gd name="T4" fmla="*/ 4 w 82"/>
                        <a:gd name="T5" fmla="*/ 24 h 67"/>
                        <a:gd name="T6" fmla="*/ 31 w 82"/>
                        <a:gd name="T7" fmla="*/ 29 h 67"/>
                        <a:gd name="T8" fmla="*/ 27 w 82"/>
                        <a:gd name="T9" fmla="*/ 19 h 67"/>
                        <a:gd name="T10" fmla="*/ 34 w 82"/>
                        <a:gd name="T11" fmla="*/ 19 h 67"/>
                        <a:gd name="T12" fmla="*/ 16 w 82"/>
                        <a:gd name="T13" fmla="*/ 14 h 67"/>
                        <a:gd name="T14" fmla="*/ 25 w 82"/>
                        <a:gd name="T15" fmla="*/ 11 h 67"/>
                        <a:gd name="T16" fmla="*/ 17 w 82"/>
                        <a:gd name="T17" fmla="*/ 5 h 67"/>
                        <a:gd name="T18" fmla="*/ 68 w 82"/>
                        <a:gd name="T19" fmla="*/ 0 h 67"/>
                        <a:gd name="T20" fmla="*/ 70 w 82"/>
                        <a:gd name="T21" fmla="*/ 14 h 67"/>
                        <a:gd name="T22" fmla="*/ 54 w 82"/>
                        <a:gd name="T23" fmla="*/ 26 h 67"/>
                        <a:gd name="T24" fmla="*/ 78 w 82"/>
                        <a:gd name="T25" fmla="*/ 29 h 67"/>
                        <a:gd name="T26" fmla="*/ 81 w 82"/>
                        <a:gd name="T27" fmla="*/ 53 h 67"/>
                        <a:gd name="T28" fmla="*/ 46 w 82"/>
                        <a:gd name="T29" fmla="*/ 66 h 67"/>
                        <a:gd name="T30" fmla="*/ 31 w 82"/>
                        <a:gd name="T31" fmla="*/ 47 h 67"/>
                        <a:gd name="T32" fmla="*/ 0 w 82"/>
                        <a:gd name="T33" fmla="*/ 33 h 67"/>
                        <a:gd name="T34" fmla="*/ 0 w 82"/>
                        <a:gd name="T35" fmla="*/ 33 h 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67"/>
                        <a:gd name="T56" fmla="*/ 82 w 82"/>
                        <a:gd name="T57" fmla="*/ 67 h 6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67">
                          <a:moveTo>
                            <a:pt x="0" y="33"/>
                          </a:moveTo>
                          <a:lnTo>
                            <a:pt x="0" y="33"/>
                          </a:lnTo>
                          <a:lnTo>
                            <a:pt x="4" y="24"/>
                          </a:lnTo>
                          <a:lnTo>
                            <a:pt x="31" y="29"/>
                          </a:lnTo>
                          <a:lnTo>
                            <a:pt x="27" y="19"/>
                          </a:lnTo>
                          <a:lnTo>
                            <a:pt x="34" y="19"/>
                          </a:lnTo>
                          <a:lnTo>
                            <a:pt x="16" y="14"/>
                          </a:lnTo>
                          <a:lnTo>
                            <a:pt x="25" y="11"/>
                          </a:lnTo>
                          <a:lnTo>
                            <a:pt x="17" y="5"/>
                          </a:lnTo>
                          <a:lnTo>
                            <a:pt x="68" y="0"/>
                          </a:lnTo>
                          <a:lnTo>
                            <a:pt x="70" y="14"/>
                          </a:lnTo>
                          <a:lnTo>
                            <a:pt x="54" y="26"/>
                          </a:lnTo>
                          <a:lnTo>
                            <a:pt x="78" y="29"/>
                          </a:lnTo>
                          <a:lnTo>
                            <a:pt x="81" y="53"/>
                          </a:lnTo>
                          <a:lnTo>
                            <a:pt x="46" y="66"/>
                          </a:lnTo>
                          <a:lnTo>
                            <a:pt x="31" y="47"/>
                          </a:lnTo>
                          <a:lnTo>
                            <a:pt x="0" y="33"/>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41" name="Freeform 248"/>
                    <p:cNvSpPr>
                      <a:spLocks/>
                    </p:cNvSpPr>
                    <p:nvPr/>
                  </p:nvSpPr>
                  <p:spPr bwMode="auto">
                    <a:xfrm>
                      <a:off x="1740" y="2042"/>
                      <a:ext cx="49" cy="34"/>
                    </a:xfrm>
                    <a:custGeom>
                      <a:avLst/>
                      <a:gdLst>
                        <a:gd name="T0" fmla="*/ 0 w 49"/>
                        <a:gd name="T1" fmla="*/ 0 h 34"/>
                        <a:gd name="T2" fmla="*/ 0 w 49"/>
                        <a:gd name="T3" fmla="*/ 0 h 34"/>
                        <a:gd name="T4" fmla="*/ 5 w 49"/>
                        <a:gd name="T5" fmla="*/ 20 h 34"/>
                        <a:gd name="T6" fmla="*/ 20 w 49"/>
                        <a:gd name="T7" fmla="*/ 21 h 34"/>
                        <a:gd name="T8" fmla="*/ 7 w 49"/>
                        <a:gd name="T9" fmla="*/ 24 h 34"/>
                        <a:gd name="T10" fmla="*/ 14 w 49"/>
                        <a:gd name="T11" fmla="*/ 33 h 34"/>
                        <a:gd name="T12" fmla="*/ 44 w 49"/>
                        <a:gd name="T13" fmla="*/ 28 h 34"/>
                        <a:gd name="T14" fmla="*/ 48 w 49"/>
                        <a:gd name="T15" fmla="*/ 16 h 34"/>
                        <a:gd name="T16" fmla="*/ 0 w 49"/>
                        <a:gd name="T17" fmla="*/ 0 h 34"/>
                        <a:gd name="T18" fmla="*/ 0 w 49"/>
                        <a:gd name="T19" fmla="*/ 0 h 3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9"/>
                        <a:gd name="T31" fmla="*/ 0 h 34"/>
                        <a:gd name="T32" fmla="*/ 49 w 49"/>
                        <a:gd name="T33" fmla="*/ 34 h 3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9" h="34">
                          <a:moveTo>
                            <a:pt x="0" y="0"/>
                          </a:moveTo>
                          <a:lnTo>
                            <a:pt x="0" y="0"/>
                          </a:lnTo>
                          <a:lnTo>
                            <a:pt x="5" y="20"/>
                          </a:lnTo>
                          <a:lnTo>
                            <a:pt x="20" y="21"/>
                          </a:lnTo>
                          <a:lnTo>
                            <a:pt x="7" y="24"/>
                          </a:lnTo>
                          <a:lnTo>
                            <a:pt x="14" y="33"/>
                          </a:lnTo>
                          <a:lnTo>
                            <a:pt x="44" y="28"/>
                          </a:lnTo>
                          <a:lnTo>
                            <a:pt x="48" y="16"/>
                          </a:lnTo>
                          <a:lnTo>
                            <a:pt x="0" y="0"/>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42" name="Freeform 249"/>
                    <p:cNvSpPr>
                      <a:spLocks/>
                    </p:cNvSpPr>
                    <p:nvPr/>
                  </p:nvSpPr>
                  <p:spPr bwMode="auto">
                    <a:xfrm>
                      <a:off x="1757" y="2093"/>
                      <a:ext cx="236" cy="76"/>
                    </a:xfrm>
                    <a:custGeom>
                      <a:avLst/>
                      <a:gdLst>
                        <a:gd name="T0" fmla="*/ 0 w 236"/>
                        <a:gd name="T1" fmla="*/ 12 h 76"/>
                        <a:gd name="T2" fmla="*/ 0 w 236"/>
                        <a:gd name="T3" fmla="*/ 12 h 76"/>
                        <a:gd name="T4" fmla="*/ 15 w 236"/>
                        <a:gd name="T5" fmla="*/ 0 h 76"/>
                        <a:gd name="T6" fmla="*/ 35 w 236"/>
                        <a:gd name="T7" fmla="*/ 7 h 76"/>
                        <a:gd name="T8" fmla="*/ 49 w 236"/>
                        <a:gd name="T9" fmla="*/ 12 h 76"/>
                        <a:gd name="T10" fmla="*/ 45 w 236"/>
                        <a:gd name="T11" fmla="*/ 21 h 76"/>
                        <a:gd name="T12" fmla="*/ 72 w 236"/>
                        <a:gd name="T13" fmla="*/ 13 h 76"/>
                        <a:gd name="T14" fmla="*/ 89 w 236"/>
                        <a:gd name="T15" fmla="*/ 21 h 76"/>
                        <a:gd name="T16" fmla="*/ 75 w 236"/>
                        <a:gd name="T17" fmla="*/ 21 h 76"/>
                        <a:gd name="T18" fmla="*/ 105 w 236"/>
                        <a:gd name="T19" fmla="*/ 26 h 76"/>
                        <a:gd name="T20" fmla="*/ 72 w 236"/>
                        <a:gd name="T21" fmla="*/ 28 h 76"/>
                        <a:gd name="T22" fmla="*/ 89 w 236"/>
                        <a:gd name="T23" fmla="*/ 34 h 76"/>
                        <a:gd name="T24" fmla="*/ 76 w 236"/>
                        <a:gd name="T25" fmla="*/ 40 h 76"/>
                        <a:gd name="T26" fmla="*/ 93 w 236"/>
                        <a:gd name="T27" fmla="*/ 35 h 76"/>
                        <a:gd name="T28" fmla="*/ 107 w 236"/>
                        <a:gd name="T29" fmla="*/ 49 h 76"/>
                        <a:gd name="T30" fmla="*/ 111 w 236"/>
                        <a:gd name="T31" fmla="*/ 43 h 76"/>
                        <a:gd name="T32" fmla="*/ 154 w 236"/>
                        <a:gd name="T33" fmla="*/ 49 h 76"/>
                        <a:gd name="T34" fmla="*/ 199 w 236"/>
                        <a:gd name="T35" fmla="*/ 35 h 76"/>
                        <a:gd name="T36" fmla="*/ 235 w 236"/>
                        <a:gd name="T37" fmla="*/ 52 h 76"/>
                        <a:gd name="T38" fmla="*/ 224 w 236"/>
                        <a:gd name="T39" fmla="*/ 59 h 76"/>
                        <a:gd name="T40" fmla="*/ 228 w 236"/>
                        <a:gd name="T41" fmla="*/ 72 h 76"/>
                        <a:gd name="T42" fmla="*/ 206 w 236"/>
                        <a:gd name="T43" fmla="*/ 75 h 76"/>
                        <a:gd name="T44" fmla="*/ 182 w 236"/>
                        <a:gd name="T45" fmla="*/ 63 h 76"/>
                        <a:gd name="T46" fmla="*/ 182 w 236"/>
                        <a:gd name="T47" fmla="*/ 72 h 76"/>
                        <a:gd name="T48" fmla="*/ 169 w 236"/>
                        <a:gd name="T49" fmla="*/ 73 h 76"/>
                        <a:gd name="T50" fmla="*/ 116 w 236"/>
                        <a:gd name="T51" fmla="*/ 75 h 76"/>
                        <a:gd name="T52" fmla="*/ 111 w 236"/>
                        <a:gd name="T53" fmla="*/ 64 h 76"/>
                        <a:gd name="T54" fmla="*/ 98 w 236"/>
                        <a:gd name="T55" fmla="*/ 73 h 76"/>
                        <a:gd name="T56" fmla="*/ 82 w 236"/>
                        <a:gd name="T57" fmla="*/ 64 h 76"/>
                        <a:gd name="T58" fmla="*/ 71 w 236"/>
                        <a:gd name="T59" fmla="*/ 71 h 76"/>
                        <a:gd name="T60" fmla="*/ 51 w 236"/>
                        <a:gd name="T61" fmla="*/ 22 h 76"/>
                        <a:gd name="T62" fmla="*/ 26 w 236"/>
                        <a:gd name="T63" fmla="*/ 27 h 76"/>
                        <a:gd name="T64" fmla="*/ 0 w 236"/>
                        <a:gd name="T65" fmla="*/ 12 h 76"/>
                        <a:gd name="T66" fmla="*/ 0 w 236"/>
                        <a:gd name="T67" fmla="*/ 12 h 7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6"/>
                        <a:gd name="T104" fmla="*/ 236 w 236"/>
                        <a:gd name="T105" fmla="*/ 76 h 7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6">
                          <a:moveTo>
                            <a:pt x="0" y="12"/>
                          </a:moveTo>
                          <a:lnTo>
                            <a:pt x="0" y="12"/>
                          </a:lnTo>
                          <a:lnTo>
                            <a:pt x="15" y="0"/>
                          </a:lnTo>
                          <a:lnTo>
                            <a:pt x="35" y="7"/>
                          </a:lnTo>
                          <a:lnTo>
                            <a:pt x="49" y="12"/>
                          </a:lnTo>
                          <a:lnTo>
                            <a:pt x="45" y="21"/>
                          </a:lnTo>
                          <a:lnTo>
                            <a:pt x="72" y="13"/>
                          </a:lnTo>
                          <a:lnTo>
                            <a:pt x="89" y="21"/>
                          </a:lnTo>
                          <a:lnTo>
                            <a:pt x="75" y="21"/>
                          </a:lnTo>
                          <a:lnTo>
                            <a:pt x="105" y="26"/>
                          </a:lnTo>
                          <a:lnTo>
                            <a:pt x="72" y="28"/>
                          </a:lnTo>
                          <a:lnTo>
                            <a:pt x="89" y="34"/>
                          </a:lnTo>
                          <a:lnTo>
                            <a:pt x="76" y="40"/>
                          </a:lnTo>
                          <a:lnTo>
                            <a:pt x="93" y="35"/>
                          </a:lnTo>
                          <a:lnTo>
                            <a:pt x="107" y="49"/>
                          </a:lnTo>
                          <a:lnTo>
                            <a:pt x="111" y="43"/>
                          </a:lnTo>
                          <a:lnTo>
                            <a:pt x="154" y="49"/>
                          </a:lnTo>
                          <a:lnTo>
                            <a:pt x="199" y="35"/>
                          </a:lnTo>
                          <a:lnTo>
                            <a:pt x="235" y="52"/>
                          </a:lnTo>
                          <a:lnTo>
                            <a:pt x="224" y="59"/>
                          </a:lnTo>
                          <a:lnTo>
                            <a:pt x="228" y="72"/>
                          </a:lnTo>
                          <a:lnTo>
                            <a:pt x="206" y="75"/>
                          </a:lnTo>
                          <a:lnTo>
                            <a:pt x="182" y="63"/>
                          </a:lnTo>
                          <a:lnTo>
                            <a:pt x="182" y="72"/>
                          </a:lnTo>
                          <a:lnTo>
                            <a:pt x="169" y="73"/>
                          </a:lnTo>
                          <a:lnTo>
                            <a:pt x="116" y="75"/>
                          </a:lnTo>
                          <a:lnTo>
                            <a:pt x="111" y="64"/>
                          </a:lnTo>
                          <a:lnTo>
                            <a:pt x="98" y="73"/>
                          </a:lnTo>
                          <a:lnTo>
                            <a:pt x="82" y="64"/>
                          </a:lnTo>
                          <a:lnTo>
                            <a:pt x="71" y="71"/>
                          </a:lnTo>
                          <a:lnTo>
                            <a:pt x="51" y="22"/>
                          </a:lnTo>
                          <a:lnTo>
                            <a:pt x="26" y="27"/>
                          </a:lnTo>
                          <a:lnTo>
                            <a:pt x="0" y="12"/>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43" name="Freeform 250"/>
                    <p:cNvSpPr>
                      <a:spLocks/>
                    </p:cNvSpPr>
                    <p:nvPr/>
                  </p:nvSpPr>
                  <p:spPr bwMode="auto">
                    <a:xfrm>
                      <a:off x="1767" y="1966"/>
                      <a:ext cx="154" cy="100"/>
                    </a:xfrm>
                    <a:custGeom>
                      <a:avLst/>
                      <a:gdLst>
                        <a:gd name="T0" fmla="*/ 0 w 154"/>
                        <a:gd name="T1" fmla="*/ 31 h 100"/>
                        <a:gd name="T2" fmla="*/ 0 w 154"/>
                        <a:gd name="T3" fmla="*/ 31 h 100"/>
                        <a:gd name="T4" fmla="*/ 37 w 154"/>
                        <a:gd name="T5" fmla="*/ 26 h 100"/>
                        <a:gd name="T6" fmla="*/ 17 w 154"/>
                        <a:gd name="T7" fmla="*/ 12 h 100"/>
                        <a:gd name="T8" fmla="*/ 50 w 154"/>
                        <a:gd name="T9" fmla="*/ 6 h 100"/>
                        <a:gd name="T10" fmla="*/ 24 w 154"/>
                        <a:gd name="T11" fmla="*/ 0 h 100"/>
                        <a:gd name="T12" fmla="*/ 65 w 154"/>
                        <a:gd name="T13" fmla="*/ 8 h 100"/>
                        <a:gd name="T14" fmla="*/ 77 w 154"/>
                        <a:gd name="T15" fmla="*/ 26 h 100"/>
                        <a:gd name="T16" fmla="*/ 98 w 154"/>
                        <a:gd name="T17" fmla="*/ 27 h 100"/>
                        <a:gd name="T18" fmla="*/ 106 w 154"/>
                        <a:gd name="T19" fmla="*/ 40 h 100"/>
                        <a:gd name="T20" fmla="*/ 108 w 154"/>
                        <a:gd name="T21" fmla="*/ 31 h 100"/>
                        <a:gd name="T22" fmla="*/ 118 w 154"/>
                        <a:gd name="T23" fmla="*/ 31 h 100"/>
                        <a:gd name="T24" fmla="*/ 114 w 154"/>
                        <a:gd name="T25" fmla="*/ 40 h 100"/>
                        <a:gd name="T26" fmla="*/ 126 w 154"/>
                        <a:gd name="T27" fmla="*/ 46 h 100"/>
                        <a:gd name="T28" fmla="*/ 118 w 154"/>
                        <a:gd name="T29" fmla="*/ 55 h 100"/>
                        <a:gd name="T30" fmla="*/ 142 w 154"/>
                        <a:gd name="T31" fmla="*/ 54 h 100"/>
                        <a:gd name="T32" fmla="*/ 153 w 154"/>
                        <a:gd name="T33" fmla="*/ 67 h 100"/>
                        <a:gd name="T34" fmla="*/ 124 w 154"/>
                        <a:gd name="T35" fmla="*/ 71 h 100"/>
                        <a:gd name="T36" fmla="*/ 116 w 154"/>
                        <a:gd name="T37" fmla="*/ 83 h 100"/>
                        <a:gd name="T38" fmla="*/ 110 w 154"/>
                        <a:gd name="T39" fmla="*/ 71 h 100"/>
                        <a:gd name="T40" fmla="*/ 102 w 154"/>
                        <a:gd name="T41" fmla="*/ 99 h 100"/>
                        <a:gd name="T42" fmla="*/ 84 w 154"/>
                        <a:gd name="T43" fmla="*/ 84 h 100"/>
                        <a:gd name="T44" fmla="*/ 93 w 154"/>
                        <a:gd name="T45" fmla="*/ 99 h 100"/>
                        <a:gd name="T46" fmla="*/ 57 w 154"/>
                        <a:gd name="T47" fmla="*/ 97 h 100"/>
                        <a:gd name="T48" fmla="*/ 46 w 154"/>
                        <a:gd name="T49" fmla="*/ 89 h 100"/>
                        <a:gd name="T50" fmla="*/ 63 w 154"/>
                        <a:gd name="T51" fmla="*/ 88 h 100"/>
                        <a:gd name="T52" fmla="*/ 45 w 154"/>
                        <a:gd name="T53" fmla="*/ 85 h 100"/>
                        <a:gd name="T54" fmla="*/ 40 w 154"/>
                        <a:gd name="T55" fmla="*/ 81 h 100"/>
                        <a:gd name="T56" fmla="*/ 50 w 154"/>
                        <a:gd name="T57" fmla="*/ 80 h 100"/>
                        <a:gd name="T58" fmla="*/ 34 w 154"/>
                        <a:gd name="T59" fmla="*/ 74 h 100"/>
                        <a:gd name="T60" fmla="*/ 83 w 154"/>
                        <a:gd name="T61" fmla="*/ 65 h 100"/>
                        <a:gd name="T62" fmla="*/ 24 w 154"/>
                        <a:gd name="T63" fmla="*/ 67 h 100"/>
                        <a:gd name="T64" fmla="*/ 13 w 154"/>
                        <a:gd name="T65" fmla="*/ 57 h 100"/>
                        <a:gd name="T66" fmla="*/ 34 w 154"/>
                        <a:gd name="T67" fmla="*/ 53 h 100"/>
                        <a:gd name="T68" fmla="*/ 2 w 154"/>
                        <a:gd name="T69" fmla="*/ 46 h 100"/>
                        <a:gd name="T70" fmla="*/ 9 w 154"/>
                        <a:gd name="T71" fmla="*/ 45 h 100"/>
                        <a:gd name="T72" fmla="*/ 0 w 154"/>
                        <a:gd name="T73" fmla="*/ 38 h 100"/>
                        <a:gd name="T74" fmla="*/ 37 w 154"/>
                        <a:gd name="T75" fmla="*/ 38 h 100"/>
                        <a:gd name="T76" fmla="*/ 0 w 154"/>
                        <a:gd name="T77" fmla="*/ 31 h 100"/>
                        <a:gd name="T78" fmla="*/ 0 w 154"/>
                        <a:gd name="T79" fmla="*/ 31 h 10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54"/>
                        <a:gd name="T121" fmla="*/ 0 h 100"/>
                        <a:gd name="T122" fmla="*/ 154 w 154"/>
                        <a:gd name="T123" fmla="*/ 100 h 10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54" h="100">
                          <a:moveTo>
                            <a:pt x="0" y="31"/>
                          </a:moveTo>
                          <a:lnTo>
                            <a:pt x="0" y="31"/>
                          </a:lnTo>
                          <a:lnTo>
                            <a:pt x="37" y="26"/>
                          </a:lnTo>
                          <a:lnTo>
                            <a:pt x="17" y="12"/>
                          </a:lnTo>
                          <a:lnTo>
                            <a:pt x="50" y="6"/>
                          </a:lnTo>
                          <a:lnTo>
                            <a:pt x="24" y="0"/>
                          </a:lnTo>
                          <a:lnTo>
                            <a:pt x="65" y="8"/>
                          </a:lnTo>
                          <a:lnTo>
                            <a:pt x="77" y="26"/>
                          </a:lnTo>
                          <a:lnTo>
                            <a:pt x="98" y="27"/>
                          </a:lnTo>
                          <a:lnTo>
                            <a:pt x="106" y="40"/>
                          </a:lnTo>
                          <a:lnTo>
                            <a:pt x="108" y="31"/>
                          </a:lnTo>
                          <a:lnTo>
                            <a:pt x="118" y="31"/>
                          </a:lnTo>
                          <a:lnTo>
                            <a:pt x="114" y="40"/>
                          </a:lnTo>
                          <a:lnTo>
                            <a:pt x="126" y="46"/>
                          </a:lnTo>
                          <a:lnTo>
                            <a:pt x="118" y="55"/>
                          </a:lnTo>
                          <a:lnTo>
                            <a:pt x="142" y="54"/>
                          </a:lnTo>
                          <a:lnTo>
                            <a:pt x="153" y="67"/>
                          </a:lnTo>
                          <a:lnTo>
                            <a:pt x="124" y="71"/>
                          </a:lnTo>
                          <a:lnTo>
                            <a:pt x="116" y="83"/>
                          </a:lnTo>
                          <a:lnTo>
                            <a:pt x="110" y="71"/>
                          </a:lnTo>
                          <a:lnTo>
                            <a:pt x="102" y="99"/>
                          </a:lnTo>
                          <a:lnTo>
                            <a:pt x="84" y="84"/>
                          </a:lnTo>
                          <a:lnTo>
                            <a:pt x="93" y="99"/>
                          </a:lnTo>
                          <a:lnTo>
                            <a:pt x="57" y="97"/>
                          </a:lnTo>
                          <a:lnTo>
                            <a:pt x="46" y="89"/>
                          </a:lnTo>
                          <a:lnTo>
                            <a:pt x="63" y="88"/>
                          </a:lnTo>
                          <a:lnTo>
                            <a:pt x="45" y="85"/>
                          </a:lnTo>
                          <a:lnTo>
                            <a:pt x="40" y="81"/>
                          </a:lnTo>
                          <a:lnTo>
                            <a:pt x="50" y="80"/>
                          </a:lnTo>
                          <a:lnTo>
                            <a:pt x="34" y="74"/>
                          </a:lnTo>
                          <a:lnTo>
                            <a:pt x="83" y="65"/>
                          </a:lnTo>
                          <a:lnTo>
                            <a:pt x="24" y="67"/>
                          </a:lnTo>
                          <a:lnTo>
                            <a:pt x="13" y="57"/>
                          </a:lnTo>
                          <a:lnTo>
                            <a:pt x="34" y="53"/>
                          </a:lnTo>
                          <a:lnTo>
                            <a:pt x="2" y="46"/>
                          </a:lnTo>
                          <a:lnTo>
                            <a:pt x="9" y="45"/>
                          </a:lnTo>
                          <a:lnTo>
                            <a:pt x="0" y="38"/>
                          </a:lnTo>
                          <a:lnTo>
                            <a:pt x="37" y="38"/>
                          </a:lnTo>
                          <a:lnTo>
                            <a:pt x="0" y="31"/>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44" name="Freeform 251"/>
                    <p:cNvSpPr>
                      <a:spLocks/>
                    </p:cNvSpPr>
                    <p:nvPr/>
                  </p:nvSpPr>
                  <p:spPr bwMode="auto">
                    <a:xfrm>
                      <a:off x="1767" y="2137"/>
                      <a:ext cx="38" cy="26"/>
                    </a:xfrm>
                    <a:custGeom>
                      <a:avLst/>
                      <a:gdLst>
                        <a:gd name="T0" fmla="*/ 0 w 38"/>
                        <a:gd name="T1" fmla="*/ 17 h 26"/>
                        <a:gd name="T2" fmla="*/ 0 w 38"/>
                        <a:gd name="T3" fmla="*/ 17 h 26"/>
                        <a:gd name="T4" fmla="*/ 6 w 38"/>
                        <a:gd name="T5" fmla="*/ 0 h 26"/>
                        <a:gd name="T6" fmla="*/ 30 w 38"/>
                        <a:gd name="T7" fmla="*/ 5 h 26"/>
                        <a:gd name="T8" fmla="*/ 37 w 38"/>
                        <a:gd name="T9" fmla="*/ 25 h 26"/>
                        <a:gd name="T10" fmla="*/ 0 w 38"/>
                        <a:gd name="T11" fmla="*/ 17 h 26"/>
                        <a:gd name="T12" fmla="*/ 0 w 38"/>
                        <a:gd name="T13" fmla="*/ 17 h 26"/>
                        <a:gd name="T14" fmla="*/ 0 60000 65536"/>
                        <a:gd name="T15" fmla="*/ 0 60000 65536"/>
                        <a:gd name="T16" fmla="*/ 0 60000 65536"/>
                        <a:gd name="T17" fmla="*/ 0 60000 65536"/>
                        <a:gd name="T18" fmla="*/ 0 60000 65536"/>
                        <a:gd name="T19" fmla="*/ 0 60000 65536"/>
                        <a:gd name="T20" fmla="*/ 0 60000 65536"/>
                        <a:gd name="T21" fmla="*/ 0 w 38"/>
                        <a:gd name="T22" fmla="*/ 0 h 26"/>
                        <a:gd name="T23" fmla="*/ 38 w 38"/>
                        <a:gd name="T24" fmla="*/ 26 h 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 h="26">
                          <a:moveTo>
                            <a:pt x="0" y="17"/>
                          </a:moveTo>
                          <a:lnTo>
                            <a:pt x="0" y="17"/>
                          </a:lnTo>
                          <a:lnTo>
                            <a:pt x="6" y="0"/>
                          </a:lnTo>
                          <a:lnTo>
                            <a:pt x="30" y="5"/>
                          </a:lnTo>
                          <a:lnTo>
                            <a:pt x="37" y="25"/>
                          </a:lnTo>
                          <a:lnTo>
                            <a:pt x="0" y="17"/>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45" name="Freeform 252"/>
                    <p:cNvSpPr>
                      <a:spLocks/>
                    </p:cNvSpPr>
                    <p:nvPr/>
                  </p:nvSpPr>
                  <p:spPr bwMode="auto">
                    <a:xfrm>
                      <a:off x="1767" y="2075"/>
                      <a:ext cx="43" cy="10"/>
                    </a:xfrm>
                    <a:custGeom>
                      <a:avLst/>
                      <a:gdLst>
                        <a:gd name="T0" fmla="*/ 0 w 43"/>
                        <a:gd name="T1" fmla="*/ 4 h 10"/>
                        <a:gd name="T2" fmla="*/ 0 w 43"/>
                        <a:gd name="T3" fmla="*/ 4 h 10"/>
                        <a:gd name="T4" fmla="*/ 10 w 43"/>
                        <a:gd name="T5" fmla="*/ 9 h 10"/>
                        <a:gd name="T6" fmla="*/ 42 w 43"/>
                        <a:gd name="T7" fmla="*/ 4 h 10"/>
                        <a:gd name="T8" fmla="*/ 11 w 43"/>
                        <a:gd name="T9" fmla="*/ 0 h 10"/>
                        <a:gd name="T10" fmla="*/ 0 w 43"/>
                        <a:gd name="T11" fmla="*/ 4 h 10"/>
                        <a:gd name="T12" fmla="*/ 0 w 43"/>
                        <a:gd name="T13" fmla="*/ 4 h 10"/>
                        <a:gd name="T14" fmla="*/ 0 60000 65536"/>
                        <a:gd name="T15" fmla="*/ 0 60000 65536"/>
                        <a:gd name="T16" fmla="*/ 0 60000 65536"/>
                        <a:gd name="T17" fmla="*/ 0 60000 65536"/>
                        <a:gd name="T18" fmla="*/ 0 60000 65536"/>
                        <a:gd name="T19" fmla="*/ 0 60000 65536"/>
                        <a:gd name="T20" fmla="*/ 0 60000 65536"/>
                        <a:gd name="T21" fmla="*/ 0 w 43"/>
                        <a:gd name="T22" fmla="*/ 0 h 10"/>
                        <a:gd name="T23" fmla="*/ 43 w 43"/>
                        <a:gd name="T24" fmla="*/ 10 h 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10">
                          <a:moveTo>
                            <a:pt x="0" y="4"/>
                          </a:moveTo>
                          <a:lnTo>
                            <a:pt x="0" y="4"/>
                          </a:lnTo>
                          <a:lnTo>
                            <a:pt x="10" y="9"/>
                          </a:lnTo>
                          <a:lnTo>
                            <a:pt x="42" y="4"/>
                          </a:lnTo>
                          <a:lnTo>
                            <a:pt x="11" y="0"/>
                          </a:lnTo>
                          <a:lnTo>
                            <a:pt x="0" y="4"/>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46" name="Freeform 253"/>
                    <p:cNvSpPr>
                      <a:spLocks/>
                    </p:cNvSpPr>
                    <p:nvPr/>
                  </p:nvSpPr>
                  <p:spPr bwMode="auto">
                    <a:xfrm>
                      <a:off x="1774" y="2179"/>
                      <a:ext cx="75" cy="53"/>
                    </a:xfrm>
                    <a:custGeom>
                      <a:avLst/>
                      <a:gdLst>
                        <a:gd name="T0" fmla="*/ 0 w 75"/>
                        <a:gd name="T1" fmla="*/ 9 h 53"/>
                        <a:gd name="T2" fmla="*/ 0 w 75"/>
                        <a:gd name="T3" fmla="*/ 9 h 53"/>
                        <a:gd name="T4" fmla="*/ 2 w 75"/>
                        <a:gd name="T5" fmla="*/ 33 h 53"/>
                        <a:gd name="T6" fmla="*/ 10 w 75"/>
                        <a:gd name="T7" fmla="*/ 38 h 53"/>
                        <a:gd name="T8" fmla="*/ 7 w 75"/>
                        <a:gd name="T9" fmla="*/ 52 h 53"/>
                        <a:gd name="T10" fmla="*/ 18 w 75"/>
                        <a:gd name="T11" fmla="*/ 52 h 53"/>
                        <a:gd name="T12" fmla="*/ 30 w 75"/>
                        <a:gd name="T13" fmla="*/ 41 h 53"/>
                        <a:gd name="T14" fmla="*/ 18 w 75"/>
                        <a:gd name="T15" fmla="*/ 33 h 53"/>
                        <a:gd name="T16" fmla="*/ 48 w 75"/>
                        <a:gd name="T17" fmla="*/ 33 h 53"/>
                        <a:gd name="T18" fmla="*/ 74 w 75"/>
                        <a:gd name="T19" fmla="*/ 4 h 53"/>
                        <a:gd name="T20" fmla="*/ 6 w 75"/>
                        <a:gd name="T21" fmla="*/ 0 h 53"/>
                        <a:gd name="T22" fmla="*/ 15 w 75"/>
                        <a:gd name="T23" fmla="*/ 10 h 53"/>
                        <a:gd name="T24" fmla="*/ 0 w 75"/>
                        <a:gd name="T25" fmla="*/ 9 h 53"/>
                        <a:gd name="T26" fmla="*/ 0 w 75"/>
                        <a:gd name="T27" fmla="*/ 9 h 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5"/>
                        <a:gd name="T43" fmla="*/ 0 h 53"/>
                        <a:gd name="T44" fmla="*/ 75 w 75"/>
                        <a:gd name="T45" fmla="*/ 53 h 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5" h="53">
                          <a:moveTo>
                            <a:pt x="0" y="9"/>
                          </a:moveTo>
                          <a:lnTo>
                            <a:pt x="0" y="9"/>
                          </a:lnTo>
                          <a:lnTo>
                            <a:pt x="2" y="33"/>
                          </a:lnTo>
                          <a:lnTo>
                            <a:pt x="10" y="38"/>
                          </a:lnTo>
                          <a:lnTo>
                            <a:pt x="7" y="52"/>
                          </a:lnTo>
                          <a:lnTo>
                            <a:pt x="18" y="52"/>
                          </a:lnTo>
                          <a:lnTo>
                            <a:pt x="30" y="41"/>
                          </a:lnTo>
                          <a:lnTo>
                            <a:pt x="18" y="33"/>
                          </a:lnTo>
                          <a:lnTo>
                            <a:pt x="48" y="33"/>
                          </a:lnTo>
                          <a:lnTo>
                            <a:pt x="74" y="4"/>
                          </a:lnTo>
                          <a:lnTo>
                            <a:pt x="6" y="0"/>
                          </a:lnTo>
                          <a:lnTo>
                            <a:pt x="15" y="10"/>
                          </a:lnTo>
                          <a:lnTo>
                            <a:pt x="0" y="9"/>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47" name="Freeform 59"/>
                    <p:cNvSpPr>
                      <a:spLocks/>
                    </p:cNvSpPr>
                    <p:nvPr/>
                  </p:nvSpPr>
                  <p:spPr bwMode="auto">
                    <a:xfrm>
                      <a:off x="1824" y="1908"/>
                      <a:ext cx="421" cy="214"/>
                    </a:xfrm>
                    <a:custGeom>
                      <a:avLst/>
                      <a:gdLst>
                        <a:gd name="T0" fmla="*/ 37 w 421"/>
                        <a:gd name="T1" fmla="*/ 50 h 214"/>
                        <a:gd name="T2" fmla="*/ 31 w 421"/>
                        <a:gd name="T3" fmla="*/ 58 h 214"/>
                        <a:gd name="T4" fmla="*/ 36 w 421"/>
                        <a:gd name="T5" fmla="*/ 68 h 214"/>
                        <a:gd name="T6" fmla="*/ 66 w 421"/>
                        <a:gd name="T7" fmla="*/ 83 h 214"/>
                        <a:gd name="T8" fmla="*/ 89 w 421"/>
                        <a:gd name="T9" fmla="*/ 71 h 214"/>
                        <a:gd name="T10" fmla="*/ 135 w 421"/>
                        <a:gd name="T11" fmla="*/ 72 h 214"/>
                        <a:gd name="T12" fmla="*/ 166 w 421"/>
                        <a:gd name="T13" fmla="*/ 75 h 214"/>
                        <a:gd name="T14" fmla="*/ 172 w 421"/>
                        <a:gd name="T15" fmla="*/ 74 h 214"/>
                        <a:gd name="T16" fmla="*/ 142 w 421"/>
                        <a:gd name="T17" fmla="*/ 111 h 214"/>
                        <a:gd name="T18" fmla="*/ 111 w 421"/>
                        <a:gd name="T19" fmla="*/ 93 h 214"/>
                        <a:gd name="T20" fmla="*/ 90 w 421"/>
                        <a:gd name="T21" fmla="*/ 103 h 214"/>
                        <a:gd name="T22" fmla="*/ 100 w 421"/>
                        <a:gd name="T23" fmla="*/ 131 h 214"/>
                        <a:gd name="T24" fmla="*/ 132 w 421"/>
                        <a:gd name="T25" fmla="*/ 145 h 214"/>
                        <a:gd name="T26" fmla="*/ 62 w 421"/>
                        <a:gd name="T27" fmla="*/ 157 h 214"/>
                        <a:gd name="T28" fmla="*/ 88 w 421"/>
                        <a:gd name="T29" fmla="*/ 158 h 214"/>
                        <a:gd name="T30" fmla="*/ 109 w 421"/>
                        <a:gd name="T31" fmla="*/ 157 h 214"/>
                        <a:gd name="T32" fmla="*/ 88 w 421"/>
                        <a:gd name="T33" fmla="*/ 167 h 214"/>
                        <a:gd name="T34" fmla="*/ 132 w 421"/>
                        <a:gd name="T35" fmla="*/ 159 h 214"/>
                        <a:gd name="T36" fmla="*/ 51 w 421"/>
                        <a:gd name="T37" fmla="*/ 168 h 214"/>
                        <a:gd name="T38" fmla="*/ 39 w 421"/>
                        <a:gd name="T39" fmla="*/ 207 h 214"/>
                        <a:gd name="T40" fmla="*/ 72 w 421"/>
                        <a:gd name="T41" fmla="*/ 202 h 214"/>
                        <a:gd name="T42" fmla="*/ 93 w 421"/>
                        <a:gd name="T43" fmla="*/ 203 h 214"/>
                        <a:gd name="T44" fmla="*/ 126 w 421"/>
                        <a:gd name="T45" fmla="*/ 207 h 214"/>
                        <a:gd name="T46" fmla="*/ 149 w 421"/>
                        <a:gd name="T47" fmla="*/ 205 h 214"/>
                        <a:gd name="T48" fmla="*/ 191 w 421"/>
                        <a:gd name="T49" fmla="*/ 193 h 214"/>
                        <a:gd name="T50" fmla="*/ 135 w 421"/>
                        <a:gd name="T51" fmla="*/ 184 h 214"/>
                        <a:gd name="T52" fmla="*/ 188 w 421"/>
                        <a:gd name="T53" fmla="*/ 162 h 214"/>
                        <a:gd name="T54" fmla="*/ 204 w 421"/>
                        <a:gd name="T55" fmla="*/ 155 h 214"/>
                        <a:gd name="T56" fmla="*/ 235 w 421"/>
                        <a:gd name="T57" fmla="*/ 142 h 214"/>
                        <a:gd name="T58" fmla="*/ 217 w 421"/>
                        <a:gd name="T59" fmla="*/ 129 h 214"/>
                        <a:gd name="T60" fmla="*/ 237 w 421"/>
                        <a:gd name="T61" fmla="*/ 125 h 214"/>
                        <a:gd name="T62" fmla="*/ 235 w 421"/>
                        <a:gd name="T63" fmla="*/ 108 h 214"/>
                        <a:gd name="T64" fmla="*/ 268 w 421"/>
                        <a:gd name="T65" fmla="*/ 98 h 214"/>
                        <a:gd name="T66" fmla="*/ 305 w 421"/>
                        <a:gd name="T67" fmla="*/ 90 h 214"/>
                        <a:gd name="T68" fmla="*/ 341 w 421"/>
                        <a:gd name="T69" fmla="*/ 53 h 214"/>
                        <a:gd name="T70" fmla="*/ 357 w 421"/>
                        <a:gd name="T71" fmla="*/ 50 h 214"/>
                        <a:gd name="T72" fmla="*/ 393 w 421"/>
                        <a:gd name="T73" fmla="*/ 23 h 214"/>
                        <a:gd name="T74" fmla="*/ 345 w 421"/>
                        <a:gd name="T75" fmla="*/ 6 h 214"/>
                        <a:gd name="T76" fmla="*/ 249 w 421"/>
                        <a:gd name="T77" fmla="*/ 11 h 214"/>
                        <a:gd name="T78" fmla="*/ 219 w 421"/>
                        <a:gd name="T79" fmla="*/ 19 h 214"/>
                        <a:gd name="T80" fmla="*/ 154 w 421"/>
                        <a:gd name="T81" fmla="*/ 7 h 214"/>
                        <a:gd name="T82" fmla="*/ 147 w 421"/>
                        <a:gd name="T83" fmla="*/ 21 h 214"/>
                        <a:gd name="T84" fmla="*/ 117 w 421"/>
                        <a:gd name="T85" fmla="*/ 23 h 214"/>
                        <a:gd name="T86" fmla="*/ 65 w 421"/>
                        <a:gd name="T87" fmla="*/ 33 h 214"/>
                        <a:gd name="T88" fmla="*/ 0 w 421"/>
                        <a:gd name="T89" fmla="*/ 50 h 21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21"/>
                        <a:gd name="T136" fmla="*/ 0 h 214"/>
                        <a:gd name="T137" fmla="*/ 421 w 421"/>
                        <a:gd name="T138" fmla="*/ 214 h 214"/>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21" h="214">
                          <a:moveTo>
                            <a:pt x="0" y="50"/>
                          </a:moveTo>
                          <a:lnTo>
                            <a:pt x="0" y="50"/>
                          </a:lnTo>
                          <a:lnTo>
                            <a:pt x="37" y="50"/>
                          </a:lnTo>
                          <a:lnTo>
                            <a:pt x="24" y="58"/>
                          </a:lnTo>
                          <a:lnTo>
                            <a:pt x="76" y="53"/>
                          </a:lnTo>
                          <a:lnTo>
                            <a:pt x="31" y="58"/>
                          </a:lnTo>
                          <a:lnTo>
                            <a:pt x="45" y="62"/>
                          </a:lnTo>
                          <a:lnTo>
                            <a:pt x="30" y="63"/>
                          </a:lnTo>
                          <a:lnTo>
                            <a:pt x="36" y="68"/>
                          </a:lnTo>
                          <a:lnTo>
                            <a:pt x="103" y="60"/>
                          </a:lnTo>
                          <a:lnTo>
                            <a:pt x="37" y="73"/>
                          </a:lnTo>
                          <a:lnTo>
                            <a:pt x="66" y="83"/>
                          </a:lnTo>
                          <a:lnTo>
                            <a:pt x="92" y="68"/>
                          </a:lnTo>
                          <a:lnTo>
                            <a:pt x="135" y="66"/>
                          </a:lnTo>
                          <a:lnTo>
                            <a:pt x="89" y="71"/>
                          </a:lnTo>
                          <a:lnTo>
                            <a:pt x="78" y="83"/>
                          </a:lnTo>
                          <a:lnTo>
                            <a:pt x="106" y="85"/>
                          </a:lnTo>
                          <a:lnTo>
                            <a:pt x="135" y="72"/>
                          </a:lnTo>
                          <a:lnTo>
                            <a:pt x="115" y="84"/>
                          </a:lnTo>
                          <a:lnTo>
                            <a:pt x="135" y="84"/>
                          </a:lnTo>
                          <a:lnTo>
                            <a:pt x="166" y="75"/>
                          </a:lnTo>
                          <a:lnTo>
                            <a:pt x="162" y="63"/>
                          </a:lnTo>
                          <a:lnTo>
                            <a:pt x="197" y="54"/>
                          </a:lnTo>
                          <a:lnTo>
                            <a:pt x="172" y="74"/>
                          </a:lnTo>
                          <a:lnTo>
                            <a:pt x="225" y="70"/>
                          </a:lnTo>
                          <a:lnTo>
                            <a:pt x="117" y="90"/>
                          </a:lnTo>
                          <a:lnTo>
                            <a:pt x="142" y="111"/>
                          </a:lnTo>
                          <a:lnTo>
                            <a:pt x="163" y="111"/>
                          </a:lnTo>
                          <a:lnTo>
                            <a:pt x="152" y="115"/>
                          </a:lnTo>
                          <a:lnTo>
                            <a:pt x="111" y="93"/>
                          </a:lnTo>
                          <a:lnTo>
                            <a:pt x="75" y="90"/>
                          </a:lnTo>
                          <a:lnTo>
                            <a:pt x="74" y="99"/>
                          </a:lnTo>
                          <a:lnTo>
                            <a:pt x="90" y="103"/>
                          </a:lnTo>
                          <a:lnTo>
                            <a:pt x="75" y="107"/>
                          </a:lnTo>
                          <a:lnTo>
                            <a:pt x="117" y="130"/>
                          </a:lnTo>
                          <a:lnTo>
                            <a:pt x="100" y="131"/>
                          </a:lnTo>
                          <a:lnTo>
                            <a:pt x="143" y="132"/>
                          </a:lnTo>
                          <a:lnTo>
                            <a:pt x="119" y="138"/>
                          </a:lnTo>
                          <a:lnTo>
                            <a:pt x="132" y="145"/>
                          </a:lnTo>
                          <a:lnTo>
                            <a:pt x="93" y="133"/>
                          </a:lnTo>
                          <a:lnTo>
                            <a:pt x="71" y="138"/>
                          </a:lnTo>
                          <a:lnTo>
                            <a:pt x="62" y="157"/>
                          </a:lnTo>
                          <a:lnTo>
                            <a:pt x="84" y="151"/>
                          </a:lnTo>
                          <a:lnTo>
                            <a:pt x="80" y="158"/>
                          </a:lnTo>
                          <a:lnTo>
                            <a:pt x="88" y="158"/>
                          </a:lnTo>
                          <a:lnTo>
                            <a:pt x="101" y="143"/>
                          </a:lnTo>
                          <a:lnTo>
                            <a:pt x="97" y="155"/>
                          </a:lnTo>
                          <a:lnTo>
                            <a:pt x="109" y="157"/>
                          </a:lnTo>
                          <a:lnTo>
                            <a:pt x="85" y="162"/>
                          </a:lnTo>
                          <a:lnTo>
                            <a:pt x="100" y="163"/>
                          </a:lnTo>
                          <a:lnTo>
                            <a:pt x="88" y="167"/>
                          </a:lnTo>
                          <a:lnTo>
                            <a:pt x="98" y="175"/>
                          </a:lnTo>
                          <a:lnTo>
                            <a:pt x="115" y="175"/>
                          </a:lnTo>
                          <a:lnTo>
                            <a:pt x="132" y="159"/>
                          </a:lnTo>
                          <a:lnTo>
                            <a:pt x="103" y="181"/>
                          </a:lnTo>
                          <a:lnTo>
                            <a:pt x="75" y="165"/>
                          </a:lnTo>
                          <a:lnTo>
                            <a:pt x="51" y="168"/>
                          </a:lnTo>
                          <a:lnTo>
                            <a:pt x="71" y="185"/>
                          </a:lnTo>
                          <a:lnTo>
                            <a:pt x="36" y="194"/>
                          </a:lnTo>
                          <a:lnTo>
                            <a:pt x="39" y="207"/>
                          </a:lnTo>
                          <a:lnTo>
                            <a:pt x="46" y="195"/>
                          </a:lnTo>
                          <a:lnTo>
                            <a:pt x="47" y="207"/>
                          </a:lnTo>
                          <a:lnTo>
                            <a:pt x="72" y="202"/>
                          </a:lnTo>
                          <a:lnTo>
                            <a:pt x="89" y="212"/>
                          </a:lnTo>
                          <a:lnTo>
                            <a:pt x="102" y="211"/>
                          </a:lnTo>
                          <a:lnTo>
                            <a:pt x="93" y="203"/>
                          </a:lnTo>
                          <a:lnTo>
                            <a:pt x="117" y="206"/>
                          </a:lnTo>
                          <a:lnTo>
                            <a:pt x="115" y="198"/>
                          </a:lnTo>
                          <a:lnTo>
                            <a:pt x="126" y="207"/>
                          </a:lnTo>
                          <a:lnTo>
                            <a:pt x="133" y="205"/>
                          </a:lnTo>
                          <a:lnTo>
                            <a:pt x="129" y="199"/>
                          </a:lnTo>
                          <a:lnTo>
                            <a:pt x="149" y="205"/>
                          </a:lnTo>
                          <a:lnTo>
                            <a:pt x="149" y="213"/>
                          </a:lnTo>
                          <a:lnTo>
                            <a:pt x="185" y="205"/>
                          </a:lnTo>
                          <a:lnTo>
                            <a:pt x="191" y="193"/>
                          </a:lnTo>
                          <a:lnTo>
                            <a:pt x="175" y="195"/>
                          </a:lnTo>
                          <a:lnTo>
                            <a:pt x="175" y="184"/>
                          </a:lnTo>
                          <a:lnTo>
                            <a:pt x="135" y="184"/>
                          </a:lnTo>
                          <a:lnTo>
                            <a:pt x="188" y="181"/>
                          </a:lnTo>
                          <a:lnTo>
                            <a:pt x="196" y="172"/>
                          </a:lnTo>
                          <a:lnTo>
                            <a:pt x="188" y="162"/>
                          </a:lnTo>
                          <a:lnTo>
                            <a:pt x="218" y="162"/>
                          </a:lnTo>
                          <a:lnTo>
                            <a:pt x="225" y="158"/>
                          </a:lnTo>
                          <a:lnTo>
                            <a:pt x="204" y="155"/>
                          </a:lnTo>
                          <a:lnTo>
                            <a:pt x="231" y="154"/>
                          </a:lnTo>
                          <a:lnTo>
                            <a:pt x="213" y="147"/>
                          </a:lnTo>
                          <a:lnTo>
                            <a:pt x="235" y="142"/>
                          </a:lnTo>
                          <a:lnTo>
                            <a:pt x="234" y="136"/>
                          </a:lnTo>
                          <a:lnTo>
                            <a:pt x="194" y="133"/>
                          </a:lnTo>
                          <a:lnTo>
                            <a:pt x="217" y="129"/>
                          </a:lnTo>
                          <a:lnTo>
                            <a:pt x="193" y="127"/>
                          </a:lnTo>
                          <a:lnTo>
                            <a:pt x="235" y="131"/>
                          </a:lnTo>
                          <a:lnTo>
                            <a:pt x="237" y="125"/>
                          </a:lnTo>
                          <a:lnTo>
                            <a:pt x="193" y="123"/>
                          </a:lnTo>
                          <a:lnTo>
                            <a:pt x="250" y="115"/>
                          </a:lnTo>
                          <a:lnTo>
                            <a:pt x="235" y="108"/>
                          </a:lnTo>
                          <a:lnTo>
                            <a:pt x="276" y="111"/>
                          </a:lnTo>
                          <a:lnTo>
                            <a:pt x="289" y="99"/>
                          </a:lnTo>
                          <a:lnTo>
                            <a:pt x="268" y="98"/>
                          </a:lnTo>
                          <a:lnTo>
                            <a:pt x="295" y="96"/>
                          </a:lnTo>
                          <a:lnTo>
                            <a:pt x="292" y="88"/>
                          </a:lnTo>
                          <a:lnTo>
                            <a:pt x="305" y="90"/>
                          </a:lnTo>
                          <a:lnTo>
                            <a:pt x="375" y="55"/>
                          </a:lnTo>
                          <a:lnTo>
                            <a:pt x="297" y="67"/>
                          </a:lnTo>
                          <a:lnTo>
                            <a:pt x="341" y="53"/>
                          </a:lnTo>
                          <a:lnTo>
                            <a:pt x="314" y="54"/>
                          </a:lnTo>
                          <a:lnTo>
                            <a:pt x="308" y="47"/>
                          </a:lnTo>
                          <a:lnTo>
                            <a:pt x="357" y="50"/>
                          </a:lnTo>
                          <a:lnTo>
                            <a:pt x="420" y="32"/>
                          </a:lnTo>
                          <a:lnTo>
                            <a:pt x="419" y="23"/>
                          </a:lnTo>
                          <a:lnTo>
                            <a:pt x="393" y="23"/>
                          </a:lnTo>
                          <a:lnTo>
                            <a:pt x="386" y="9"/>
                          </a:lnTo>
                          <a:lnTo>
                            <a:pt x="314" y="16"/>
                          </a:lnTo>
                          <a:lnTo>
                            <a:pt x="345" y="6"/>
                          </a:lnTo>
                          <a:lnTo>
                            <a:pt x="250" y="0"/>
                          </a:lnTo>
                          <a:lnTo>
                            <a:pt x="242" y="7"/>
                          </a:lnTo>
                          <a:lnTo>
                            <a:pt x="249" y="11"/>
                          </a:lnTo>
                          <a:lnTo>
                            <a:pt x="231" y="4"/>
                          </a:lnTo>
                          <a:lnTo>
                            <a:pt x="189" y="4"/>
                          </a:lnTo>
                          <a:lnTo>
                            <a:pt x="219" y="19"/>
                          </a:lnTo>
                          <a:lnTo>
                            <a:pt x="208" y="23"/>
                          </a:lnTo>
                          <a:lnTo>
                            <a:pt x="193" y="8"/>
                          </a:lnTo>
                          <a:lnTo>
                            <a:pt x="154" y="7"/>
                          </a:lnTo>
                          <a:lnTo>
                            <a:pt x="162" y="13"/>
                          </a:lnTo>
                          <a:lnTo>
                            <a:pt x="132" y="11"/>
                          </a:lnTo>
                          <a:lnTo>
                            <a:pt x="147" y="21"/>
                          </a:lnTo>
                          <a:lnTo>
                            <a:pt x="124" y="15"/>
                          </a:lnTo>
                          <a:lnTo>
                            <a:pt x="131" y="21"/>
                          </a:lnTo>
                          <a:lnTo>
                            <a:pt x="117" y="23"/>
                          </a:lnTo>
                          <a:lnTo>
                            <a:pt x="147" y="37"/>
                          </a:lnTo>
                          <a:lnTo>
                            <a:pt x="81" y="22"/>
                          </a:lnTo>
                          <a:lnTo>
                            <a:pt x="65" y="33"/>
                          </a:lnTo>
                          <a:lnTo>
                            <a:pt x="91" y="38"/>
                          </a:lnTo>
                          <a:lnTo>
                            <a:pt x="47" y="34"/>
                          </a:lnTo>
                          <a:lnTo>
                            <a:pt x="0" y="50"/>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48" name="Freeform 255"/>
                    <p:cNvSpPr>
                      <a:spLocks/>
                    </p:cNvSpPr>
                    <p:nvPr/>
                  </p:nvSpPr>
                  <p:spPr bwMode="auto">
                    <a:xfrm>
                      <a:off x="1851" y="2184"/>
                      <a:ext cx="392" cy="278"/>
                    </a:xfrm>
                    <a:custGeom>
                      <a:avLst/>
                      <a:gdLst>
                        <a:gd name="T0" fmla="*/ 0 w 392"/>
                        <a:gd name="T1" fmla="*/ 61 h 278"/>
                        <a:gd name="T2" fmla="*/ 19 w 392"/>
                        <a:gd name="T3" fmla="*/ 10 h 278"/>
                        <a:gd name="T4" fmla="*/ 69 w 392"/>
                        <a:gd name="T5" fmla="*/ 4 h 278"/>
                        <a:gd name="T6" fmla="*/ 51 w 392"/>
                        <a:gd name="T7" fmla="*/ 49 h 278"/>
                        <a:gd name="T8" fmla="*/ 47 w 392"/>
                        <a:gd name="T9" fmla="*/ 72 h 278"/>
                        <a:gd name="T10" fmla="*/ 73 w 392"/>
                        <a:gd name="T11" fmla="*/ 56 h 278"/>
                        <a:gd name="T12" fmla="*/ 70 w 392"/>
                        <a:gd name="T13" fmla="*/ 38 h 278"/>
                        <a:gd name="T14" fmla="*/ 82 w 392"/>
                        <a:gd name="T15" fmla="*/ 28 h 278"/>
                        <a:gd name="T16" fmla="*/ 85 w 392"/>
                        <a:gd name="T17" fmla="*/ 23 h 278"/>
                        <a:gd name="T18" fmla="*/ 88 w 392"/>
                        <a:gd name="T19" fmla="*/ 14 h 278"/>
                        <a:gd name="T20" fmla="*/ 116 w 392"/>
                        <a:gd name="T21" fmla="*/ 3 h 278"/>
                        <a:gd name="T22" fmla="*/ 128 w 392"/>
                        <a:gd name="T23" fmla="*/ 21 h 278"/>
                        <a:gd name="T24" fmla="*/ 139 w 392"/>
                        <a:gd name="T25" fmla="*/ 36 h 278"/>
                        <a:gd name="T26" fmla="*/ 170 w 392"/>
                        <a:gd name="T27" fmla="*/ 28 h 278"/>
                        <a:gd name="T28" fmla="*/ 215 w 392"/>
                        <a:gd name="T29" fmla="*/ 49 h 278"/>
                        <a:gd name="T30" fmla="*/ 225 w 392"/>
                        <a:gd name="T31" fmla="*/ 53 h 278"/>
                        <a:gd name="T32" fmla="*/ 231 w 392"/>
                        <a:gd name="T33" fmla="*/ 65 h 278"/>
                        <a:gd name="T34" fmla="*/ 254 w 392"/>
                        <a:gd name="T35" fmla="*/ 60 h 278"/>
                        <a:gd name="T36" fmla="*/ 246 w 392"/>
                        <a:gd name="T37" fmla="*/ 71 h 278"/>
                        <a:gd name="T38" fmla="*/ 262 w 392"/>
                        <a:gd name="T39" fmla="*/ 82 h 278"/>
                        <a:gd name="T40" fmla="*/ 267 w 392"/>
                        <a:gd name="T41" fmla="*/ 85 h 278"/>
                        <a:gd name="T42" fmla="*/ 279 w 392"/>
                        <a:gd name="T43" fmla="*/ 92 h 278"/>
                        <a:gd name="T44" fmla="*/ 287 w 392"/>
                        <a:gd name="T45" fmla="*/ 98 h 278"/>
                        <a:gd name="T46" fmla="*/ 312 w 392"/>
                        <a:gd name="T47" fmla="*/ 99 h 278"/>
                        <a:gd name="T48" fmla="*/ 322 w 392"/>
                        <a:gd name="T49" fmla="*/ 114 h 278"/>
                        <a:gd name="T50" fmla="*/ 305 w 392"/>
                        <a:gd name="T51" fmla="*/ 120 h 278"/>
                        <a:gd name="T52" fmla="*/ 329 w 392"/>
                        <a:gd name="T53" fmla="*/ 146 h 278"/>
                        <a:gd name="T54" fmla="*/ 353 w 392"/>
                        <a:gd name="T55" fmla="*/ 162 h 278"/>
                        <a:gd name="T56" fmla="*/ 367 w 392"/>
                        <a:gd name="T57" fmla="*/ 169 h 278"/>
                        <a:gd name="T58" fmla="*/ 388 w 392"/>
                        <a:gd name="T59" fmla="*/ 184 h 278"/>
                        <a:gd name="T60" fmla="*/ 381 w 392"/>
                        <a:gd name="T61" fmla="*/ 189 h 278"/>
                        <a:gd name="T62" fmla="*/ 364 w 392"/>
                        <a:gd name="T63" fmla="*/ 195 h 278"/>
                        <a:gd name="T64" fmla="*/ 317 w 392"/>
                        <a:gd name="T65" fmla="*/ 178 h 278"/>
                        <a:gd name="T66" fmla="*/ 312 w 392"/>
                        <a:gd name="T67" fmla="*/ 190 h 278"/>
                        <a:gd name="T68" fmla="*/ 310 w 392"/>
                        <a:gd name="T69" fmla="*/ 198 h 278"/>
                        <a:gd name="T70" fmla="*/ 341 w 392"/>
                        <a:gd name="T71" fmla="*/ 220 h 278"/>
                        <a:gd name="T72" fmla="*/ 351 w 392"/>
                        <a:gd name="T73" fmla="*/ 240 h 278"/>
                        <a:gd name="T74" fmla="*/ 290 w 392"/>
                        <a:gd name="T75" fmla="*/ 239 h 278"/>
                        <a:gd name="T76" fmla="*/ 256 w 392"/>
                        <a:gd name="T77" fmla="*/ 256 h 278"/>
                        <a:gd name="T78" fmla="*/ 256 w 392"/>
                        <a:gd name="T79" fmla="*/ 242 h 278"/>
                        <a:gd name="T80" fmla="*/ 227 w 392"/>
                        <a:gd name="T81" fmla="*/ 219 h 278"/>
                        <a:gd name="T82" fmla="*/ 208 w 392"/>
                        <a:gd name="T83" fmla="*/ 224 h 278"/>
                        <a:gd name="T84" fmla="*/ 182 w 392"/>
                        <a:gd name="T85" fmla="*/ 229 h 278"/>
                        <a:gd name="T86" fmla="*/ 173 w 392"/>
                        <a:gd name="T87" fmla="*/ 202 h 278"/>
                        <a:gd name="T88" fmla="*/ 213 w 392"/>
                        <a:gd name="T89" fmla="*/ 186 h 278"/>
                        <a:gd name="T90" fmla="*/ 221 w 392"/>
                        <a:gd name="T91" fmla="*/ 128 h 278"/>
                        <a:gd name="T92" fmla="*/ 215 w 392"/>
                        <a:gd name="T93" fmla="*/ 120 h 278"/>
                        <a:gd name="T94" fmla="*/ 182 w 392"/>
                        <a:gd name="T95" fmla="*/ 119 h 278"/>
                        <a:gd name="T96" fmla="*/ 170 w 392"/>
                        <a:gd name="T97" fmla="*/ 101 h 278"/>
                        <a:gd name="T98" fmla="*/ 148 w 392"/>
                        <a:gd name="T99" fmla="*/ 86 h 278"/>
                        <a:gd name="T100" fmla="*/ 115 w 392"/>
                        <a:gd name="T101" fmla="*/ 95 h 278"/>
                        <a:gd name="T102" fmla="*/ 26 w 392"/>
                        <a:gd name="T103" fmla="*/ 89 h 278"/>
                        <a:gd name="T104" fmla="*/ 39 w 392"/>
                        <a:gd name="T105" fmla="*/ 72 h 278"/>
                        <a:gd name="T106" fmla="*/ 0 w 392"/>
                        <a:gd name="T107" fmla="*/ 61 h 27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92"/>
                        <a:gd name="T163" fmla="*/ 0 h 278"/>
                        <a:gd name="T164" fmla="*/ 392 w 392"/>
                        <a:gd name="T165" fmla="*/ 278 h 278"/>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92" h="278">
                          <a:moveTo>
                            <a:pt x="0" y="61"/>
                          </a:moveTo>
                          <a:lnTo>
                            <a:pt x="0" y="61"/>
                          </a:lnTo>
                          <a:lnTo>
                            <a:pt x="3" y="32"/>
                          </a:lnTo>
                          <a:lnTo>
                            <a:pt x="19" y="10"/>
                          </a:lnTo>
                          <a:lnTo>
                            <a:pt x="47" y="0"/>
                          </a:lnTo>
                          <a:lnTo>
                            <a:pt x="69" y="4"/>
                          </a:lnTo>
                          <a:lnTo>
                            <a:pt x="45" y="32"/>
                          </a:lnTo>
                          <a:lnTo>
                            <a:pt x="51" y="49"/>
                          </a:lnTo>
                          <a:lnTo>
                            <a:pt x="69" y="65"/>
                          </a:lnTo>
                          <a:lnTo>
                            <a:pt x="47" y="72"/>
                          </a:lnTo>
                          <a:lnTo>
                            <a:pt x="70" y="71"/>
                          </a:lnTo>
                          <a:lnTo>
                            <a:pt x="73" y="56"/>
                          </a:lnTo>
                          <a:lnTo>
                            <a:pt x="56" y="47"/>
                          </a:lnTo>
                          <a:lnTo>
                            <a:pt x="70" y="38"/>
                          </a:lnTo>
                          <a:lnTo>
                            <a:pt x="59" y="25"/>
                          </a:lnTo>
                          <a:lnTo>
                            <a:pt x="82" y="28"/>
                          </a:lnTo>
                          <a:lnTo>
                            <a:pt x="61" y="21"/>
                          </a:lnTo>
                          <a:lnTo>
                            <a:pt x="85" y="23"/>
                          </a:lnTo>
                          <a:lnTo>
                            <a:pt x="69" y="13"/>
                          </a:lnTo>
                          <a:lnTo>
                            <a:pt x="88" y="14"/>
                          </a:lnTo>
                          <a:lnTo>
                            <a:pt x="100" y="4"/>
                          </a:lnTo>
                          <a:lnTo>
                            <a:pt x="116" y="3"/>
                          </a:lnTo>
                          <a:lnTo>
                            <a:pt x="117" y="16"/>
                          </a:lnTo>
                          <a:lnTo>
                            <a:pt x="128" y="21"/>
                          </a:lnTo>
                          <a:lnTo>
                            <a:pt x="124" y="49"/>
                          </a:lnTo>
                          <a:lnTo>
                            <a:pt x="139" y="36"/>
                          </a:lnTo>
                          <a:lnTo>
                            <a:pt x="148" y="41"/>
                          </a:lnTo>
                          <a:lnTo>
                            <a:pt x="170" y="28"/>
                          </a:lnTo>
                          <a:lnTo>
                            <a:pt x="202" y="36"/>
                          </a:lnTo>
                          <a:lnTo>
                            <a:pt x="215" y="49"/>
                          </a:lnTo>
                          <a:lnTo>
                            <a:pt x="206" y="56"/>
                          </a:lnTo>
                          <a:lnTo>
                            <a:pt x="225" y="53"/>
                          </a:lnTo>
                          <a:lnTo>
                            <a:pt x="219" y="61"/>
                          </a:lnTo>
                          <a:lnTo>
                            <a:pt x="231" y="65"/>
                          </a:lnTo>
                          <a:lnTo>
                            <a:pt x="240" y="55"/>
                          </a:lnTo>
                          <a:lnTo>
                            <a:pt x="254" y="60"/>
                          </a:lnTo>
                          <a:lnTo>
                            <a:pt x="258" y="69"/>
                          </a:lnTo>
                          <a:lnTo>
                            <a:pt x="246" y="71"/>
                          </a:lnTo>
                          <a:lnTo>
                            <a:pt x="265" y="71"/>
                          </a:lnTo>
                          <a:lnTo>
                            <a:pt x="262" y="82"/>
                          </a:lnTo>
                          <a:lnTo>
                            <a:pt x="276" y="76"/>
                          </a:lnTo>
                          <a:lnTo>
                            <a:pt x="267" y="85"/>
                          </a:lnTo>
                          <a:lnTo>
                            <a:pt x="295" y="83"/>
                          </a:lnTo>
                          <a:lnTo>
                            <a:pt x="279" y="92"/>
                          </a:lnTo>
                          <a:lnTo>
                            <a:pt x="292" y="92"/>
                          </a:lnTo>
                          <a:lnTo>
                            <a:pt x="287" y="98"/>
                          </a:lnTo>
                          <a:lnTo>
                            <a:pt x="300" y="89"/>
                          </a:lnTo>
                          <a:lnTo>
                            <a:pt x="312" y="99"/>
                          </a:lnTo>
                          <a:lnTo>
                            <a:pt x="290" y="107"/>
                          </a:lnTo>
                          <a:lnTo>
                            <a:pt x="322" y="114"/>
                          </a:lnTo>
                          <a:lnTo>
                            <a:pt x="294" y="116"/>
                          </a:lnTo>
                          <a:lnTo>
                            <a:pt x="305" y="120"/>
                          </a:lnTo>
                          <a:lnTo>
                            <a:pt x="296" y="129"/>
                          </a:lnTo>
                          <a:lnTo>
                            <a:pt x="329" y="146"/>
                          </a:lnTo>
                          <a:lnTo>
                            <a:pt x="345" y="143"/>
                          </a:lnTo>
                          <a:lnTo>
                            <a:pt x="353" y="162"/>
                          </a:lnTo>
                          <a:lnTo>
                            <a:pt x="369" y="161"/>
                          </a:lnTo>
                          <a:lnTo>
                            <a:pt x="367" y="169"/>
                          </a:lnTo>
                          <a:lnTo>
                            <a:pt x="391" y="174"/>
                          </a:lnTo>
                          <a:lnTo>
                            <a:pt x="388" y="184"/>
                          </a:lnTo>
                          <a:lnTo>
                            <a:pt x="376" y="183"/>
                          </a:lnTo>
                          <a:lnTo>
                            <a:pt x="381" y="189"/>
                          </a:lnTo>
                          <a:lnTo>
                            <a:pt x="375" y="199"/>
                          </a:lnTo>
                          <a:lnTo>
                            <a:pt x="364" y="195"/>
                          </a:lnTo>
                          <a:lnTo>
                            <a:pt x="362" y="214"/>
                          </a:lnTo>
                          <a:lnTo>
                            <a:pt x="317" y="178"/>
                          </a:lnTo>
                          <a:lnTo>
                            <a:pt x="300" y="182"/>
                          </a:lnTo>
                          <a:lnTo>
                            <a:pt x="312" y="190"/>
                          </a:lnTo>
                          <a:lnTo>
                            <a:pt x="303" y="199"/>
                          </a:lnTo>
                          <a:lnTo>
                            <a:pt x="310" y="198"/>
                          </a:lnTo>
                          <a:lnTo>
                            <a:pt x="320" y="216"/>
                          </a:lnTo>
                          <a:lnTo>
                            <a:pt x="341" y="220"/>
                          </a:lnTo>
                          <a:lnTo>
                            <a:pt x="340" y="231"/>
                          </a:lnTo>
                          <a:lnTo>
                            <a:pt x="351" y="240"/>
                          </a:lnTo>
                          <a:lnTo>
                            <a:pt x="345" y="264"/>
                          </a:lnTo>
                          <a:lnTo>
                            <a:pt x="290" y="239"/>
                          </a:lnTo>
                          <a:lnTo>
                            <a:pt x="327" y="277"/>
                          </a:lnTo>
                          <a:lnTo>
                            <a:pt x="256" y="256"/>
                          </a:lnTo>
                          <a:lnTo>
                            <a:pt x="246" y="243"/>
                          </a:lnTo>
                          <a:lnTo>
                            <a:pt x="256" y="242"/>
                          </a:lnTo>
                          <a:lnTo>
                            <a:pt x="233" y="234"/>
                          </a:lnTo>
                          <a:lnTo>
                            <a:pt x="227" y="219"/>
                          </a:lnTo>
                          <a:lnTo>
                            <a:pt x="209" y="214"/>
                          </a:lnTo>
                          <a:lnTo>
                            <a:pt x="208" y="224"/>
                          </a:lnTo>
                          <a:lnTo>
                            <a:pt x="198" y="219"/>
                          </a:lnTo>
                          <a:lnTo>
                            <a:pt x="182" y="229"/>
                          </a:lnTo>
                          <a:lnTo>
                            <a:pt x="163" y="219"/>
                          </a:lnTo>
                          <a:lnTo>
                            <a:pt x="173" y="202"/>
                          </a:lnTo>
                          <a:lnTo>
                            <a:pt x="225" y="202"/>
                          </a:lnTo>
                          <a:lnTo>
                            <a:pt x="213" y="186"/>
                          </a:lnTo>
                          <a:lnTo>
                            <a:pt x="242" y="161"/>
                          </a:lnTo>
                          <a:lnTo>
                            <a:pt x="221" y="128"/>
                          </a:lnTo>
                          <a:lnTo>
                            <a:pt x="207" y="125"/>
                          </a:lnTo>
                          <a:lnTo>
                            <a:pt x="215" y="120"/>
                          </a:lnTo>
                          <a:lnTo>
                            <a:pt x="183" y="129"/>
                          </a:lnTo>
                          <a:lnTo>
                            <a:pt x="182" y="119"/>
                          </a:lnTo>
                          <a:lnTo>
                            <a:pt x="194" y="114"/>
                          </a:lnTo>
                          <a:lnTo>
                            <a:pt x="170" y="101"/>
                          </a:lnTo>
                          <a:lnTo>
                            <a:pt x="170" y="91"/>
                          </a:lnTo>
                          <a:lnTo>
                            <a:pt x="148" y="86"/>
                          </a:lnTo>
                          <a:lnTo>
                            <a:pt x="153" y="100"/>
                          </a:lnTo>
                          <a:lnTo>
                            <a:pt x="115" y="95"/>
                          </a:lnTo>
                          <a:lnTo>
                            <a:pt x="125" y="102"/>
                          </a:lnTo>
                          <a:lnTo>
                            <a:pt x="26" y="89"/>
                          </a:lnTo>
                          <a:lnTo>
                            <a:pt x="8" y="71"/>
                          </a:lnTo>
                          <a:lnTo>
                            <a:pt x="39" y="72"/>
                          </a:lnTo>
                          <a:lnTo>
                            <a:pt x="0" y="61"/>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49" name="Freeform 256"/>
                    <p:cNvSpPr>
                      <a:spLocks/>
                    </p:cNvSpPr>
                    <p:nvPr/>
                  </p:nvSpPr>
                  <p:spPr bwMode="auto">
                    <a:xfrm>
                      <a:off x="1890" y="2375"/>
                      <a:ext cx="92" cy="62"/>
                    </a:xfrm>
                    <a:custGeom>
                      <a:avLst/>
                      <a:gdLst>
                        <a:gd name="T0" fmla="*/ 0 w 92"/>
                        <a:gd name="T1" fmla="*/ 50 h 62"/>
                        <a:gd name="T2" fmla="*/ 0 w 92"/>
                        <a:gd name="T3" fmla="*/ 50 h 62"/>
                        <a:gd name="T4" fmla="*/ 14 w 92"/>
                        <a:gd name="T5" fmla="*/ 38 h 62"/>
                        <a:gd name="T6" fmla="*/ 22 w 92"/>
                        <a:gd name="T7" fmla="*/ 0 h 62"/>
                        <a:gd name="T8" fmla="*/ 30 w 92"/>
                        <a:gd name="T9" fmla="*/ 14 h 62"/>
                        <a:gd name="T10" fmla="*/ 51 w 92"/>
                        <a:gd name="T11" fmla="*/ 17 h 62"/>
                        <a:gd name="T12" fmla="*/ 91 w 92"/>
                        <a:gd name="T13" fmla="*/ 45 h 62"/>
                        <a:gd name="T14" fmla="*/ 86 w 92"/>
                        <a:gd name="T15" fmla="*/ 54 h 62"/>
                        <a:gd name="T16" fmla="*/ 49 w 92"/>
                        <a:gd name="T17" fmla="*/ 41 h 62"/>
                        <a:gd name="T18" fmla="*/ 27 w 92"/>
                        <a:gd name="T19" fmla="*/ 61 h 62"/>
                        <a:gd name="T20" fmla="*/ 21 w 92"/>
                        <a:gd name="T21" fmla="*/ 45 h 62"/>
                        <a:gd name="T22" fmla="*/ 0 w 92"/>
                        <a:gd name="T23" fmla="*/ 50 h 62"/>
                        <a:gd name="T24" fmla="*/ 0 w 92"/>
                        <a:gd name="T25" fmla="*/ 50 h 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2"/>
                        <a:gd name="T40" fmla="*/ 0 h 62"/>
                        <a:gd name="T41" fmla="*/ 92 w 92"/>
                        <a:gd name="T42" fmla="*/ 62 h 6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2" h="62">
                          <a:moveTo>
                            <a:pt x="0" y="50"/>
                          </a:moveTo>
                          <a:lnTo>
                            <a:pt x="0" y="50"/>
                          </a:lnTo>
                          <a:lnTo>
                            <a:pt x="14" y="38"/>
                          </a:lnTo>
                          <a:lnTo>
                            <a:pt x="22" y="0"/>
                          </a:lnTo>
                          <a:lnTo>
                            <a:pt x="30" y="14"/>
                          </a:lnTo>
                          <a:lnTo>
                            <a:pt x="51" y="17"/>
                          </a:lnTo>
                          <a:lnTo>
                            <a:pt x="91" y="45"/>
                          </a:lnTo>
                          <a:lnTo>
                            <a:pt x="86" y="54"/>
                          </a:lnTo>
                          <a:lnTo>
                            <a:pt x="49" y="41"/>
                          </a:lnTo>
                          <a:lnTo>
                            <a:pt x="27" y="61"/>
                          </a:lnTo>
                          <a:lnTo>
                            <a:pt x="21" y="45"/>
                          </a:lnTo>
                          <a:lnTo>
                            <a:pt x="0" y="50"/>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50" name="Freeform 257"/>
                    <p:cNvSpPr>
                      <a:spLocks/>
                    </p:cNvSpPr>
                    <p:nvPr/>
                  </p:nvSpPr>
                  <p:spPr bwMode="auto">
                    <a:xfrm>
                      <a:off x="2271" y="2661"/>
                      <a:ext cx="92" cy="89"/>
                    </a:xfrm>
                    <a:custGeom>
                      <a:avLst/>
                      <a:gdLst>
                        <a:gd name="T0" fmla="*/ 0 w 92"/>
                        <a:gd name="T1" fmla="*/ 69 h 89"/>
                        <a:gd name="T2" fmla="*/ 0 w 92"/>
                        <a:gd name="T3" fmla="*/ 69 h 89"/>
                        <a:gd name="T4" fmla="*/ 37 w 92"/>
                        <a:gd name="T5" fmla="*/ 4 h 89"/>
                        <a:gd name="T6" fmla="*/ 52 w 92"/>
                        <a:gd name="T7" fmla="*/ 0 h 89"/>
                        <a:gd name="T8" fmla="*/ 34 w 92"/>
                        <a:gd name="T9" fmla="*/ 34 h 89"/>
                        <a:gd name="T10" fmla="*/ 46 w 92"/>
                        <a:gd name="T11" fmla="*/ 26 h 89"/>
                        <a:gd name="T12" fmla="*/ 54 w 92"/>
                        <a:gd name="T13" fmla="*/ 41 h 89"/>
                        <a:gd name="T14" fmla="*/ 78 w 92"/>
                        <a:gd name="T15" fmla="*/ 41 h 89"/>
                        <a:gd name="T16" fmla="*/ 73 w 92"/>
                        <a:gd name="T17" fmla="*/ 54 h 89"/>
                        <a:gd name="T18" fmla="*/ 85 w 92"/>
                        <a:gd name="T19" fmla="*/ 53 h 89"/>
                        <a:gd name="T20" fmla="*/ 77 w 92"/>
                        <a:gd name="T21" fmla="*/ 67 h 89"/>
                        <a:gd name="T22" fmla="*/ 88 w 92"/>
                        <a:gd name="T23" fmla="*/ 60 h 89"/>
                        <a:gd name="T24" fmla="*/ 91 w 92"/>
                        <a:gd name="T25" fmla="*/ 73 h 89"/>
                        <a:gd name="T26" fmla="*/ 79 w 92"/>
                        <a:gd name="T27" fmla="*/ 88 h 89"/>
                        <a:gd name="T28" fmla="*/ 78 w 92"/>
                        <a:gd name="T29" fmla="*/ 77 h 89"/>
                        <a:gd name="T30" fmla="*/ 73 w 92"/>
                        <a:gd name="T31" fmla="*/ 83 h 89"/>
                        <a:gd name="T32" fmla="*/ 73 w 92"/>
                        <a:gd name="T33" fmla="*/ 66 h 89"/>
                        <a:gd name="T34" fmla="*/ 50 w 92"/>
                        <a:gd name="T35" fmla="*/ 83 h 89"/>
                        <a:gd name="T36" fmla="*/ 63 w 92"/>
                        <a:gd name="T37" fmla="*/ 71 h 89"/>
                        <a:gd name="T38" fmla="*/ 45 w 92"/>
                        <a:gd name="T39" fmla="*/ 73 h 89"/>
                        <a:gd name="T40" fmla="*/ 49 w 92"/>
                        <a:gd name="T41" fmla="*/ 66 h 89"/>
                        <a:gd name="T42" fmla="*/ 0 w 92"/>
                        <a:gd name="T43" fmla="*/ 69 h 89"/>
                        <a:gd name="T44" fmla="*/ 0 w 92"/>
                        <a:gd name="T45" fmla="*/ 69 h 8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92"/>
                        <a:gd name="T70" fmla="*/ 0 h 89"/>
                        <a:gd name="T71" fmla="*/ 92 w 92"/>
                        <a:gd name="T72" fmla="*/ 89 h 8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92" h="89">
                          <a:moveTo>
                            <a:pt x="0" y="69"/>
                          </a:moveTo>
                          <a:lnTo>
                            <a:pt x="0" y="69"/>
                          </a:lnTo>
                          <a:lnTo>
                            <a:pt x="37" y="4"/>
                          </a:lnTo>
                          <a:lnTo>
                            <a:pt x="52" y="0"/>
                          </a:lnTo>
                          <a:lnTo>
                            <a:pt x="34" y="34"/>
                          </a:lnTo>
                          <a:lnTo>
                            <a:pt x="46" y="26"/>
                          </a:lnTo>
                          <a:lnTo>
                            <a:pt x="54" y="41"/>
                          </a:lnTo>
                          <a:lnTo>
                            <a:pt x="78" y="41"/>
                          </a:lnTo>
                          <a:lnTo>
                            <a:pt x="73" y="54"/>
                          </a:lnTo>
                          <a:lnTo>
                            <a:pt x="85" y="53"/>
                          </a:lnTo>
                          <a:lnTo>
                            <a:pt x="77" y="67"/>
                          </a:lnTo>
                          <a:lnTo>
                            <a:pt x="88" y="60"/>
                          </a:lnTo>
                          <a:lnTo>
                            <a:pt x="91" y="73"/>
                          </a:lnTo>
                          <a:lnTo>
                            <a:pt x="79" y="88"/>
                          </a:lnTo>
                          <a:lnTo>
                            <a:pt x="78" y="77"/>
                          </a:lnTo>
                          <a:lnTo>
                            <a:pt x="73" y="83"/>
                          </a:lnTo>
                          <a:lnTo>
                            <a:pt x="73" y="66"/>
                          </a:lnTo>
                          <a:lnTo>
                            <a:pt x="50" y="83"/>
                          </a:lnTo>
                          <a:lnTo>
                            <a:pt x="63" y="71"/>
                          </a:lnTo>
                          <a:lnTo>
                            <a:pt x="45" y="73"/>
                          </a:lnTo>
                          <a:lnTo>
                            <a:pt x="49" y="66"/>
                          </a:lnTo>
                          <a:lnTo>
                            <a:pt x="0" y="69"/>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318" name="Freeform 25"/>
                  <p:cNvSpPr>
                    <a:spLocks/>
                  </p:cNvSpPr>
                  <p:nvPr/>
                </p:nvSpPr>
                <p:spPr bwMode="auto">
                  <a:xfrm>
                    <a:off x="1726383" y="2409421"/>
                    <a:ext cx="1033457" cy="790580"/>
                  </a:xfrm>
                  <a:custGeom>
                    <a:avLst/>
                    <a:gdLst>
                      <a:gd name="T0" fmla="*/ 91471449 w 830"/>
                      <a:gd name="T1" fmla="*/ 245076928 h 606"/>
                      <a:gd name="T2" fmla="*/ 182942897 w 830"/>
                      <a:gd name="T3" fmla="*/ 205933045 h 606"/>
                      <a:gd name="T4" fmla="*/ 148834854 w 830"/>
                      <a:gd name="T5" fmla="*/ 199125753 h 606"/>
                      <a:gd name="T6" fmla="*/ 243406691 w 830"/>
                      <a:gd name="T7" fmla="*/ 132750054 h 606"/>
                      <a:gd name="T8" fmla="*/ 275964501 w 830"/>
                      <a:gd name="T9" fmla="*/ 88500049 h 606"/>
                      <a:gd name="T10" fmla="*/ 410846402 w 830"/>
                      <a:gd name="T11" fmla="*/ 86798879 h 606"/>
                      <a:gd name="T12" fmla="*/ 455807010 w 830"/>
                      <a:gd name="T13" fmla="*/ 76586617 h 606"/>
                      <a:gd name="T14" fmla="*/ 576735842 w 830"/>
                      <a:gd name="T15" fmla="*/ 86798879 h 606"/>
                      <a:gd name="T16" fmla="*/ 561231411 w 830"/>
                      <a:gd name="T17" fmla="*/ 44250025 h 606"/>
                      <a:gd name="T18" fmla="*/ 607742213 w 830"/>
                      <a:gd name="T19" fmla="*/ 39143894 h 606"/>
                      <a:gd name="T20" fmla="*/ 617044622 w 830"/>
                      <a:gd name="T21" fmla="*/ 15317063 h 606"/>
                      <a:gd name="T22" fmla="*/ 702315412 w 830"/>
                      <a:gd name="T23" fmla="*/ 20423184 h 606"/>
                      <a:gd name="T24" fmla="*/ 976729641 w 830"/>
                      <a:gd name="T25" fmla="*/ 15317063 h 606"/>
                      <a:gd name="T26" fmla="*/ 767429787 w 830"/>
                      <a:gd name="T27" fmla="*/ 39143894 h 606"/>
                      <a:gd name="T28" fmla="*/ 1021690249 w 830"/>
                      <a:gd name="T29" fmla="*/ 39143894 h 606"/>
                      <a:gd name="T30" fmla="*/ 883708037 w 830"/>
                      <a:gd name="T31" fmla="*/ 85096383 h 606"/>
                      <a:gd name="T32" fmla="*/ 992232826 w 830"/>
                      <a:gd name="T33" fmla="*/ 97009816 h 606"/>
                      <a:gd name="T34" fmla="*/ 1017038421 w 830"/>
                      <a:gd name="T35" fmla="*/ 171893978 h 606"/>
                      <a:gd name="T36" fmla="*/ 1172075258 w 830"/>
                      <a:gd name="T37" fmla="*/ 97009816 h 606"/>
                      <a:gd name="T38" fmla="*/ 1227888469 w 830"/>
                      <a:gd name="T39" fmla="*/ 151472062 h 606"/>
                      <a:gd name="T40" fmla="*/ 1114711852 w 830"/>
                      <a:gd name="T41" fmla="*/ 209336691 h 606"/>
                      <a:gd name="T42" fmla="*/ 1141067641 w 830"/>
                      <a:gd name="T43" fmla="*/ 234865991 h 606"/>
                      <a:gd name="T44" fmla="*/ 1137967253 w 830"/>
                      <a:gd name="T45" fmla="*/ 311452587 h 606"/>
                      <a:gd name="T46" fmla="*/ 1158122266 w 830"/>
                      <a:gd name="T47" fmla="*/ 354000198 h 606"/>
                      <a:gd name="T48" fmla="*/ 1085254430 w 830"/>
                      <a:gd name="T49" fmla="*/ 384635619 h 606"/>
                      <a:gd name="T50" fmla="*/ 1128664844 w 830"/>
                      <a:gd name="T51" fmla="*/ 437395390 h 606"/>
                      <a:gd name="T52" fmla="*/ 1105409443 w 830"/>
                      <a:gd name="T53" fmla="*/ 442501511 h 606"/>
                      <a:gd name="T54" fmla="*/ 1066650856 w 830"/>
                      <a:gd name="T55" fmla="*/ 473135628 h 606"/>
                      <a:gd name="T56" fmla="*/ 1030992658 w 830"/>
                      <a:gd name="T57" fmla="*/ 496962453 h 606"/>
                      <a:gd name="T58" fmla="*/ 1018589860 w 830"/>
                      <a:gd name="T59" fmla="*/ 546318578 h 606"/>
                      <a:gd name="T60" fmla="*/ 1052696620 w 830"/>
                      <a:gd name="T61" fmla="*/ 595674703 h 606"/>
                      <a:gd name="T62" fmla="*/ 1086804624 w 830"/>
                      <a:gd name="T63" fmla="*/ 641625878 h 606"/>
                      <a:gd name="T64" fmla="*/ 1021690249 w 830"/>
                      <a:gd name="T65" fmla="*/ 604184470 h 606"/>
                      <a:gd name="T66" fmla="*/ 930218839 w 830"/>
                      <a:gd name="T67" fmla="*/ 641625878 h 606"/>
                      <a:gd name="T68" fmla="*/ 1071301438 w 830"/>
                      <a:gd name="T69" fmla="*/ 662049057 h 606"/>
                      <a:gd name="T70" fmla="*/ 855800809 w 830"/>
                      <a:gd name="T71" fmla="*/ 714808992 h 606"/>
                      <a:gd name="T72" fmla="*/ 786034606 w 830"/>
                      <a:gd name="T73" fmla="*/ 805011475 h 606"/>
                      <a:gd name="T74" fmla="*/ 759678817 w 830"/>
                      <a:gd name="T75" fmla="*/ 806712646 h 606"/>
                      <a:gd name="T76" fmla="*/ 696113390 w 830"/>
                      <a:gd name="T77" fmla="*/ 857771246 h 606"/>
                      <a:gd name="T78" fmla="*/ 686810981 w 830"/>
                      <a:gd name="T79" fmla="*/ 900318776 h 606"/>
                      <a:gd name="T80" fmla="*/ 654253171 w 830"/>
                      <a:gd name="T81" fmla="*/ 924146905 h 606"/>
                      <a:gd name="T82" fmla="*/ 638749829 w 830"/>
                      <a:gd name="T83" fmla="*/ 1014348084 h 606"/>
                      <a:gd name="T84" fmla="*/ 586037006 w 830"/>
                      <a:gd name="T85" fmla="*/ 1002434672 h 606"/>
                      <a:gd name="T86" fmla="*/ 524023019 w 830"/>
                      <a:gd name="T87" fmla="*/ 982011493 h 606"/>
                      <a:gd name="T88" fmla="*/ 455807010 w 830"/>
                      <a:gd name="T89" fmla="*/ 905424897 h 606"/>
                      <a:gd name="T90" fmla="*/ 443404213 w 830"/>
                      <a:gd name="T91" fmla="*/ 885001717 h 606"/>
                      <a:gd name="T92" fmla="*/ 406195820 w 830"/>
                      <a:gd name="T93" fmla="*/ 769271238 h 606"/>
                      <a:gd name="T94" fmla="*/ 462009031 w 830"/>
                      <a:gd name="T95" fmla="*/ 723318758 h 606"/>
                      <a:gd name="T96" fmla="*/ 479062411 w 830"/>
                      <a:gd name="T97" fmla="*/ 658645412 h 606"/>
                      <a:gd name="T98" fmla="*/ 458907398 w 830"/>
                      <a:gd name="T99" fmla="*/ 636521062 h 606"/>
                      <a:gd name="T100" fmla="*/ 434101803 w 830"/>
                      <a:gd name="T101" fmla="*/ 610991761 h 606"/>
                      <a:gd name="T102" fmla="*/ 410846402 w 830"/>
                      <a:gd name="T103" fmla="*/ 575251524 h 606"/>
                      <a:gd name="T104" fmla="*/ 386040807 w 830"/>
                      <a:gd name="T105" fmla="*/ 575251524 h 606"/>
                      <a:gd name="T106" fmla="*/ 378288592 w 830"/>
                      <a:gd name="T107" fmla="*/ 513981986 h 606"/>
                      <a:gd name="T108" fmla="*/ 306972117 w 830"/>
                      <a:gd name="T109" fmla="*/ 410164919 h 606"/>
                      <a:gd name="T110" fmla="*/ 128679841 w 830"/>
                      <a:gd name="T111" fmla="*/ 384635619 h 606"/>
                      <a:gd name="T112" fmla="*/ 103874246 w 830"/>
                      <a:gd name="T113" fmla="*/ 364212440 h 606"/>
                      <a:gd name="T114" fmla="*/ 155036875 w 830"/>
                      <a:gd name="T115" fmla="*/ 335279412 h 606"/>
                      <a:gd name="T116" fmla="*/ 0 w 830"/>
                      <a:gd name="T117" fmla="*/ 289326933 h 60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830"/>
                      <a:gd name="T178" fmla="*/ 0 h 606"/>
                      <a:gd name="T179" fmla="*/ 830 w 830"/>
                      <a:gd name="T180" fmla="*/ 606 h 60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830" h="606">
                        <a:moveTo>
                          <a:pt x="0" y="170"/>
                        </a:moveTo>
                        <a:lnTo>
                          <a:pt x="0" y="170"/>
                        </a:lnTo>
                        <a:lnTo>
                          <a:pt x="5" y="161"/>
                        </a:lnTo>
                        <a:lnTo>
                          <a:pt x="59" y="144"/>
                        </a:lnTo>
                        <a:lnTo>
                          <a:pt x="93" y="144"/>
                        </a:lnTo>
                        <a:lnTo>
                          <a:pt x="112" y="130"/>
                        </a:lnTo>
                        <a:lnTo>
                          <a:pt x="107" y="126"/>
                        </a:lnTo>
                        <a:lnTo>
                          <a:pt x="118" y="121"/>
                        </a:lnTo>
                        <a:lnTo>
                          <a:pt x="108" y="118"/>
                        </a:lnTo>
                        <a:lnTo>
                          <a:pt x="127" y="112"/>
                        </a:lnTo>
                        <a:lnTo>
                          <a:pt x="120" y="108"/>
                        </a:lnTo>
                        <a:lnTo>
                          <a:pt x="96" y="117"/>
                        </a:lnTo>
                        <a:lnTo>
                          <a:pt x="72" y="105"/>
                        </a:lnTo>
                        <a:lnTo>
                          <a:pt x="103" y="98"/>
                        </a:lnTo>
                        <a:lnTo>
                          <a:pt x="120" y="79"/>
                        </a:lnTo>
                        <a:lnTo>
                          <a:pt x="157" y="78"/>
                        </a:lnTo>
                        <a:lnTo>
                          <a:pt x="155" y="57"/>
                        </a:lnTo>
                        <a:lnTo>
                          <a:pt x="183" y="57"/>
                        </a:lnTo>
                        <a:lnTo>
                          <a:pt x="211" y="72"/>
                        </a:lnTo>
                        <a:lnTo>
                          <a:pt x="178" y="52"/>
                        </a:lnTo>
                        <a:lnTo>
                          <a:pt x="240" y="40"/>
                        </a:lnTo>
                        <a:lnTo>
                          <a:pt x="255" y="49"/>
                        </a:lnTo>
                        <a:lnTo>
                          <a:pt x="257" y="67"/>
                        </a:lnTo>
                        <a:lnTo>
                          <a:pt x="265" y="51"/>
                        </a:lnTo>
                        <a:lnTo>
                          <a:pt x="305" y="63"/>
                        </a:lnTo>
                        <a:lnTo>
                          <a:pt x="291" y="54"/>
                        </a:lnTo>
                        <a:lnTo>
                          <a:pt x="311" y="55"/>
                        </a:lnTo>
                        <a:lnTo>
                          <a:pt x="294" y="45"/>
                        </a:lnTo>
                        <a:lnTo>
                          <a:pt x="289" y="36"/>
                        </a:lnTo>
                        <a:lnTo>
                          <a:pt x="298" y="35"/>
                        </a:lnTo>
                        <a:lnTo>
                          <a:pt x="378" y="60"/>
                        </a:lnTo>
                        <a:lnTo>
                          <a:pt x="372" y="51"/>
                        </a:lnTo>
                        <a:lnTo>
                          <a:pt x="389" y="50"/>
                        </a:lnTo>
                        <a:lnTo>
                          <a:pt x="378" y="43"/>
                        </a:lnTo>
                        <a:lnTo>
                          <a:pt x="405" y="45"/>
                        </a:lnTo>
                        <a:lnTo>
                          <a:pt x="362" y="26"/>
                        </a:lnTo>
                        <a:lnTo>
                          <a:pt x="440" y="36"/>
                        </a:lnTo>
                        <a:lnTo>
                          <a:pt x="422" y="26"/>
                        </a:lnTo>
                        <a:lnTo>
                          <a:pt x="377" y="24"/>
                        </a:lnTo>
                        <a:lnTo>
                          <a:pt x="392" y="23"/>
                        </a:lnTo>
                        <a:lnTo>
                          <a:pt x="364" y="14"/>
                        </a:lnTo>
                        <a:lnTo>
                          <a:pt x="397" y="16"/>
                        </a:lnTo>
                        <a:lnTo>
                          <a:pt x="383" y="12"/>
                        </a:lnTo>
                        <a:lnTo>
                          <a:pt x="398" y="9"/>
                        </a:lnTo>
                        <a:lnTo>
                          <a:pt x="455" y="26"/>
                        </a:lnTo>
                        <a:lnTo>
                          <a:pt x="449" y="20"/>
                        </a:lnTo>
                        <a:lnTo>
                          <a:pt x="474" y="14"/>
                        </a:lnTo>
                        <a:lnTo>
                          <a:pt x="453" y="12"/>
                        </a:lnTo>
                        <a:lnTo>
                          <a:pt x="452" y="4"/>
                        </a:lnTo>
                        <a:lnTo>
                          <a:pt x="466" y="0"/>
                        </a:lnTo>
                        <a:lnTo>
                          <a:pt x="619" y="4"/>
                        </a:lnTo>
                        <a:lnTo>
                          <a:pt x="630" y="9"/>
                        </a:lnTo>
                        <a:lnTo>
                          <a:pt x="626" y="12"/>
                        </a:lnTo>
                        <a:lnTo>
                          <a:pt x="523" y="13"/>
                        </a:lnTo>
                        <a:lnTo>
                          <a:pt x="535" y="18"/>
                        </a:lnTo>
                        <a:lnTo>
                          <a:pt x="495" y="23"/>
                        </a:lnTo>
                        <a:lnTo>
                          <a:pt x="640" y="14"/>
                        </a:lnTo>
                        <a:lnTo>
                          <a:pt x="645" y="22"/>
                        </a:lnTo>
                        <a:lnTo>
                          <a:pt x="626" y="27"/>
                        </a:lnTo>
                        <a:lnTo>
                          <a:pt x="659" y="23"/>
                        </a:lnTo>
                        <a:lnTo>
                          <a:pt x="697" y="33"/>
                        </a:lnTo>
                        <a:lnTo>
                          <a:pt x="640" y="49"/>
                        </a:lnTo>
                        <a:lnTo>
                          <a:pt x="548" y="47"/>
                        </a:lnTo>
                        <a:lnTo>
                          <a:pt x="570" y="50"/>
                        </a:lnTo>
                        <a:lnTo>
                          <a:pt x="531" y="57"/>
                        </a:lnTo>
                        <a:lnTo>
                          <a:pt x="531" y="65"/>
                        </a:lnTo>
                        <a:lnTo>
                          <a:pt x="632" y="52"/>
                        </a:lnTo>
                        <a:lnTo>
                          <a:pt x="640" y="57"/>
                        </a:lnTo>
                        <a:lnTo>
                          <a:pt x="619" y="70"/>
                        </a:lnTo>
                        <a:lnTo>
                          <a:pt x="684" y="50"/>
                        </a:lnTo>
                        <a:lnTo>
                          <a:pt x="688" y="69"/>
                        </a:lnTo>
                        <a:lnTo>
                          <a:pt x="656" y="101"/>
                        </a:lnTo>
                        <a:lnTo>
                          <a:pt x="718" y="64"/>
                        </a:lnTo>
                        <a:lnTo>
                          <a:pt x="718" y="70"/>
                        </a:lnTo>
                        <a:lnTo>
                          <a:pt x="747" y="69"/>
                        </a:lnTo>
                        <a:lnTo>
                          <a:pt x="756" y="57"/>
                        </a:lnTo>
                        <a:lnTo>
                          <a:pt x="789" y="55"/>
                        </a:lnTo>
                        <a:lnTo>
                          <a:pt x="829" y="66"/>
                        </a:lnTo>
                        <a:lnTo>
                          <a:pt x="790" y="82"/>
                        </a:lnTo>
                        <a:lnTo>
                          <a:pt x="792" y="89"/>
                        </a:lnTo>
                        <a:lnTo>
                          <a:pt x="702" y="98"/>
                        </a:lnTo>
                        <a:lnTo>
                          <a:pt x="774" y="99"/>
                        </a:lnTo>
                        <a:lnTo>
                          <a:pt x="715" y="113"/>
                        </a:lnTo>
                        <a:lnTo>
                          <a:pt x="719" y="123"/>
                        </a:lnTo>
                        <a:lnTo>
                          <a:pt x="759" y="113"/>
                        </a:lnTo>
                        <a:lnTo>
                          <a:pt x="730" y="126"/>
                        </a:lnTo>
                        <a:lnTo>
                          <a:pt x="726" y="142"/>
                        </a:lnTo>
                        <a:lnTo>
                          <a:pt x="736" y="138"/>
                        </a:lnTo>
                        <a:lnTo>
                          <a:pt x="708" y="153"/>
                        </a:lnTo>
                        <a:lnTo>
                          <a:pt x="698" y="183"/>
                        </a:lnTo>
                        <a:lnTo>
                          <a:pt x="713" y="177"/>
                        </a:lnTo>
                        <a:lnTo>
                          <a:pt x="734" y="183"/>
                        </a:lnTo>
                        <a:lnTo>
                          <a:pt x="715" y="183"/>
                        </a:lnTo>
                        <a:lnTo>
                          <a:pt x="715" y="192"/>
                        </a:lnTo>
                        <a:lnTo>
                          <a:pt x="746" y="196"/>
                        </a:lnTo>
                        <a:lnTo>
                          <a:pt x="747" y="208"/>
                        </a:lnTo>
                        <a:lnTo>
                          <a:pt x="700" y="205"/>
                        </a:lnTo>
                        <a:lnTo>
                          <a:pt x="713" y="210"/>
                        </a:lnTo>
                        <a:lnTo>
                          <a:pt x="687" y="214"/>
                        </a:lnTo>
                        <a:lnTo>
                          <a:pt x="700" y="226"/>
                        </a:lnTo>
                        <a:lnTo>
                          <a:pt x="724" y="227"/>
                        </a:lnTo>
                        <a:lnTo>
                          <a:pt x="710" y="234"/>
                        </a:lnTo>
                        <a:lnTo>
                          <a:pt x="729" y="241"/>
                        </a:lnTo>
                        <a:lnTo>
                          <a:pt x="728" y="257"/>
                        </a:lnTo>
                        <a:lnTo>
                          <a:pt x="693" y="247"/>
                        </a:lnTo>
                        <a:lnTo>
                          <a:pt x="714" y="255"/>
                        </a:lnTo>
                        <a:lnTo>
                          <a:pt x="701" y="261"/>
                        </a:lnTo>
                        <a:lnTo>
                          <a:pt x="713" y="260"/>
                        </a:lnTo>
                        <a:lnTo>
                          <a:pt x="710" y="270"/>
                        </a:lnTo>
                        <a:lnTo>
                          <a:pt x="735" y="275"/>
                        </a:lnTo>
                        <a:lnTo>
                          <a:pt x="695" y="272"/>
                        </a:lnTo>
                        <a:lnTo>
                          <a:pt x="688" y="278"/>
                        </a:lnTo>
                        <a:lnTo>
                          <a:pt x="718" y="290"/>
                        </a:lnTo>
                        <a:lnTo>
                          <a:pt x="714" y="301"/>
                        </a:lnTo>
                        <a:lnTo>
                          <a:pt x="689" y="307"/>
                        </a:lnTo>
                        <a:lnTo>
                          <a:pt x="665" y="292"/>
                        </a:lnTo>
                        <a:lnTo>
                          <a:pt x="629" y="305"/>
                        </a:lnTo>
                        <a:lnTo>
                          <a:pt x="655" y="313"/>
                        </a:lnTo>
                        <a:lnTo>
                          <a:pt x="630" y="320"/>
                        </a:lnTo>
                        <a:lnTo>
                          <a:pt x="657" y="321"/>
                        </a:lnTo>
                        <a:lnTo>
                          <a:pt x="648" y="336"/>
                        </a:lnTo>
                        <a:lnTo>
                          <a:pt x="659" y="327"/>
                        </a:lnTo>
                        <a:lnTo>
                          <a:pt x="688" y="340"/>
                        </a:lnTo>
                        <a:lnTo>
                          <a:pt x="679" y="350"/>
                        </a:lnTo>
                        <a:lnTo>
                          <a:pt x="695" y="346"/>
                        </a:lnTo>
                        <a:lnTo>
                          <a:pt x="688" y="356"/>
                        </a:lnTo>
                        <a:lnTo>
                          <a:pt x="699" y="351"/>
                        </a:lnTo>
                        <a:lnTo>
                          <a:pt x="701" y="377"/>
                        </a:lnTo>
                        <a:lnTo>
                          <a:pt x="688" y="368"/>
                        </a:lnTo>
                        <a:lnTo>
                          <a:pt x="688" y="377"/>
                        </a:lnTo>
                        <a:lnTo>
                          <a:pt x="675" y="377"/>
                        </a:lnTo>
                        <a:lnTo>
                          <a:pt x="659" y="355"/>
                        </a:lnTo>
                        <a:lnTo>
                          <a:pt x="619" y="344"/>
                        </a:lnTo>
                        <a:lnTo>
                          <a:pt x="647" y="358"/>
                        </a:lnTo>
                        <a:lnTo>
                          <a:pt x="611" y="365"/>
                        </a:lnTo>
                        <a:lnTo>
                          <a:pt x="600" y="377"/>
                        </a:lnTo>
                        <a:lnTo>
                          <a:pt x="634" y="380"/>
                        </a:lnTo>
                        <a:lnTo>
                          <a:pt x="605" y="387"/>
                        </a:lnTo>
                        <a:lnTo>
                          <a:pt x="649" y="378"/>
                        </a:lnTo>
                        <a:lnTo>
                          <a:pt x="691" y="389"/>
                        </a:lnTo>
                        <a:lnTo>
                          <a:pt x="636" y="419"/>
                        </a:lnTo>
                        <a:lnTo>
                          <a:pt x="584" y="432"/>
                        </a:lnTo>
                        <a:lnTo>
                          <a:pt x="565" y="433"/>
                        </a:lnTo>
                        <a:lnTo>
                          <a:pt x="552" y="420"/>
                        </a:lnTo>
                        <a:lnTo>
                          <a:pt x="558" y="433"/>
                        </a:lnTo>
                        <a:lnTo>
                          <a:pt x="543" y="441"/>
                        </a:lnTo>
                        <a:lnTo>
                          <a:pt x="523" y="473"/>
                        </a:lnTo>
                        <a:lnTo>
                          <a:pt x="507" y="473"/>
                        </a:lnTo>
                        <a:lnTo>
                          <a:pt x="503" y="482"/>
                        </a:lnTo>
                        <a:lnTo>
                          <a:pt x="487" y="484"/>
                        </a:lnTo>
                        <a:lnTo>
                          <a:pt x="480" y="480"/>
                        </a:lnTo>
                        <a:lnTo>
                          <a:pt x="490" y="474"/>
                        </a:lnTo>
                        <a:lnTo>
                          <a:pt x="479" y="473"/>
                        </a:lnTo>
                        <a:lnTo>
                          <a:pt x="473" y="489"/>
                        </a:lnTo>
                        <a:lnTo>
                          <a:pt x="448" y="491"/>
                        </a:lnTo>
                        <a:lnTo>
                          <a:pt x="449" y="504"/>
                        </a:lnTo>
                        <a:lnTo>
                          <a:pt x="433" y="505"/>
                        </a:lnTo>
                        <a:lnTo>
                          <a:pt x="447" y="515"/>
                        </a:lnTo>
                        <a:lnTo>
                          <a:pt x="429" y="518"/>
                        </a:lnTo>
                        <a:lnTo>
                          <a:pt x="443" y="529"/>
                        </a:lnTo>
                        <a:lnTo>
                          <a:pt x="431" y="529"/>
                        </a:lnTo>
                        <a:lnTo>
                          <a:pt x="440" y="532"/>
                        </a:lnTo>
                        <a:lnTo>
                          <a:pt x="431" y="545"/>
                        </a:lnTo>
                        <a:lnTo>
                          <a:pt x="422" y="543"/>
                        </a:lnTo>
                        <a:lnTo>
                          <a:pt x="429" y="549"/>
                        </a:lnTo>
                        <a:lnTo>
                          <a:pt x="412" y="554"/>
                        </a:lnTo>
                        <a:lnTo>
                          <a:pt x="422" y="572"/>
                        </a:lnTo>
                        <a:lnTo>
                          <a:pt x="412" y="596"/>
                        </a:lnTo>
                        <a:lnTo>
                          <a:pt x="400" y="597"/>
                        </a:lnTo>
                        <a:lnTo>
                          <a:pt x="409" y="605"/>
                        </a:lnTo>
                        <a:lnTo>
                          <a:pt x="381" y="605"/>
                        </a:lnTo>
                        <a:lnTo>
                          <a:pt x="378" y="589"/>
                        </a:lnTo>
                        <a:lnTo>
                          <a:pt x="339" y="591"/>
                        </a:lnTo>
                        <a:lnTo>
                          <a:pt x="348" y="587"/>
                        </a:lnTo>
                        <a:lnTo>
                          <a:pt x="328" y="580"/>
                        </a:lnTo>
                        <a:lnTo>
                          <a:pt x="338" y="577"/>
                        </a:lnTo>
                        <a:lnTo>
                          <a:pt x="323" y="577"/>
                        </a:lnTo>
                        <a:lnTo>
                          <a:pt x="328" y="564"/>
                        </a:lnTo>
                        <a:lnTo>
                          <a:pt x="320" y="567"/>
                        </a:lnTo>
                        <a:lnTo>
                          <a:pt x="294" y="532"/>
                        </a:lnTo>
                        <a:lnTo>
                          <a:pt x="294" y="522"/>
                        </a:lnTo>
                        <a:lnTo>
                          <a:pt x="313" y="510"/>
                        </a:lnTo>
                        <a:lnTo>
                          <a:pt x="305" y="507"/>
                        </a:lnTo>
                        <a:lnTo>
                          <a:pt x="286" y="520"/>
                        </a:lnTo>
                        <a:lnTo>
                          <a:pt x="286" y="494"/>
                        </a:lnTo>
                        <a:lnTo>
                          <a:pt x="268" y="480"/>
                        </a:lnTo>
                        <a:lnTo>
                          <a:pt x="273" y="460"/>
                        </a:lnTo>
                        <a:lnTo>
                          <a:pt x="262" y="452"/>
                        </a:lnTo>
                        <a:lnTo>
                          <a:pt x="277" y="434"/>
                        </a:lnTo>
                        <a:lnTo>
                          <a:pt x="268" y="432"/>
                        </a:lnTo>
                        <a:lnTo>
                          <a:pt x="301" y="432"/>
                        </a:lnTo>
                        <a:lnTo>
                          <a:pt x="298" y="425"/>
                        </a:lnTo>
                        <a:lnTo>
                          <a:pt x="275" y="426"/>
                        </a:lnTo>
                        <a:lnTo>
                          <a:pt x="309" y="410"/>
                        </a:lnTo>
                        <a:lnTo>
                          <a:pt x="301" y="405"/>
                        </a:lnTo>
                        <a:lnTo>
                          <a:pt x="309" y="387"/>
                        </a:lnTo>
                        <a:lnTo>
                          <a:pt x="281" y="387"/>
                        </a:lnTo>
                        <a:lnTo>
                          <a:pt x="251" y="372"/>
                        </a:lnTo>
                        <a:lnTo>
                          <a:pt x="305" y="380"/>
                        </a:lnTo>
                        <a:lnTo>
                          <a:pt x="296" y="374"/>
                        </a:lnTo>
                        <a:lnTo>
                          <a:pt x="305" y="371"/>
                        </a:lnTo>
                        <a:lnTo>
                          <a:pt x="284" y="360"/>
                        </a:lnTo>
                        <a:lnTo>
                          <a:pt x="291" y="355"/>
                        </a:lnTo>
                        <a:lnTo>
                          <a:pt x="280" y="359"/>
                        </a:lnTo>
                        <a:lnTo>
                          <a:pt x="288" y="352"/>
                        </a:lnTo>
                        <a:lnTo>
                          <a:pt x="274" y="352"/>
                        </a:lnTo>
                        <a:lnTo>
                          <a:pt x="289" y="347"/>
                        </a:lnTo>
                        <a:lnTo>
                          <a:pt x="265" y="338"/>
                        </a:lnTo>
                        <a:lnTo>
                          <a:pt x="260" y="352"/>
                        </a:lnTo>
                        <a:lnTo>
                          <a:pt x="240" y="352"/>
                        </a:lnTo>
                        <a:lnTo>
                          <a:pt x="236" y="347"/>
                        </a:lnTo>
                        <a:lnTo>
                          <a:pt x="249" y="338"/>
                        </a:lnTo>
                        <a:lnTo>
                          <a:pt x="239" y="338"/>
                        </a:lnTo>
                        <a:lnTo>
                          <a:pt x="251" y="316"/>
                        </a:lnTo>
                        <a:lnTo>
                          <a:pt x="237" y="312"/>
                        </a:lnTo>
                        <a:lnTo>
                          <a:pt x="244" y="302"/>
                        </a:lnTo>
                        <a:lnTo>
                          <a:pt x="221" y="275"/>
                        </a:lnTo>
                        <a:lnTo>
                          <a:pt x="229" y="274"/>
                        </a:lnTo>
                        <a:lnTo>
                          <a:pt x="198" y="250"/>
                        </a:lnTo>
                        <a:lnTo>
                          <a:pt x="198" y="241"/>
                        </a:lnTo>
                        <a:lnTo>
                          <a:pt x="165" y="229"/>
                        </a:lnTo>
                        <a:lnTo>
                          <a:pt x="134" y="222"/>
                        </a:lnTo>
                        <a:lnTo>
                          <a:pt x="106" y="234"/>
                        </a:lnTo>
                        <a:lnTo>
                          <a:pt x="83" y="226"/>
                        </a:lnTo>
                        <a:lnTo>
                          <a:pt x="91" y="235"/>
                        </a:lnTo>
                        <a:lnTo>
                          <a:pt x="67" y="231"/>
                        </a:lnTo>
                        <a:lnTo>
                          <a:pt x="46" y="222"/>
                        </a:lnTo>
                        <a:lnTo>
                          <a:pt x="67" y="214"/>
                        </a:lnTo>
                        <a:lnTo>
                          <a:pt x="21" y="205"/>
                        </a:lnTo>
                        <a:lnTo>
                          <a:pt x="38" y="198"/>
                        </a:lnTo>
                        <a:lnTo>
                          <a:pt x="93" y="200"/>
                        </a:lnTo>
                        <a:lnTo>
                          <a:pt x="100" y="197"/>
                        </a:lnTo>
                        <a:lnTo>
                          <a:pt x="90" y="192"/>
                        </a:lnTo>
                        <a:lnTo>
                          <a:pt x="99" y="187"/>
                        </a:lnTo>
                        <a:lnTo>
                          <a:pt x="50" y="191"/>
                        </a:lnTo>
                        <a:lnTo>
                          <a:pt x="0" y="170"/>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19" name="Freeform 26"/>
                  <p:cNvSpPr>
                    <a:spLocks/>
                  </p:cNvSpPr>
                  <p:nvPr/>
                </p:nvSpPr>
                <p:spPr bwMode="auto">
                  <a:xfrm>
                    <a:off x="2551878" y="3022201"/>
                    <a:ext cx="188912" cy="90489"/>
                  </a:xfrm>
                  <a:custGeom>
                    <a:avLst/>
                    <a:gdLst>
                      <a:gd name="T0" fmla="*/ 0 w 151"/>
                      <a:gd name="T1" fmla="*/ 40104274 h 70"/>
                      <a:gd name="T2" fmla="*/ 0 w 151"/>
                      <a:gd name="T3" fmla="*/ 40104274 h 70"/>
                      <a:gd name="T4" fmla="*/ 15652254 w 151"/>
                      <a:gd name="T5" fmla="*/ 35091241 h 70"/>
                      <a:gd name="T6" fmla="*/ 6260402 w 151"/>
                      <a:gd name="T7" fmla="*/ 25065175 h 70"/>
                      <a:gd name="T8" fmla="*/ 26607957 w 151"/>
                      <a:gd name="T9" fmla="*/ 31749650 h 70"/>
                      <a:gd name="T10" fmla="*/ 17217354 w 151"/>
                      <a:gd name="T11" fmla="*/ 13367662 h 70"/>
                      <a:gd name="T12" fmla="*/ 40695106 w 151"/>
                      <a:gd name="T13" fmla="*/ 23395026 h 70"/>
                      <a:gd name="T14" fmla="*/ 29739408 w 151"/>
                      <a:gd name="T15" fmla="*/ 1671443 h 70"/>
                      <a:gd name="T16" fmla="*/ 65737964 w 151"/>
                      <a:gd name="T17" fmla="*/ 18381988 h 70"/>
                      <a:gd name="T18" fmla="*/ 68868163 w 151"/>
                      <a:gd name="T19" fmla="*/ 48460201 h 70"/>
                      <a:gd name="T20" fmla="*/ 87650631 w 151"/>
                      <a:gd name="T21" fmla="*/ 15039104 h 70"/>
                      <a:gd name="T22" fmla="*/ 106433080 w 151"/>
                      <a:gd name="T23" fmla="*/ 28408059 h 70"/>
                      <a:gd name="T24" fmla="*/ 122085329 w 151"/>
                      <a:gd name="T25" fmla="*/ 11697513 h 70"/>
                      <a:gd name="T26" fmla="*/ 134607378 w 151"/>
                      <a:gd name="T27" fmla="*/ 31749650 h 70"/>
                      <a:gd name="T28" fmla="*/ 131477179 w 151"/>
                      <a:gd name="T29" fmla="*/ 13367662 h 70"/>
                      <a:gd name="T30" fmla="*/ 170607214 w 151"/>
                      <a:gd name="T31" fmla="*/ 13367662 h 70"/>
                      <a:gd name="T32" fmla="*/ 175302514 w 151"/>
                      <a:gd name="T33" fmla="*/ 0 h 70"/>
                      <a:gd name="T34" fmla="*/ 192519862 w 151"/>
                      <a:gd name="T35" fmla="*/ 11697513 h 70"/>
                      <a:gd name="T36" fmla="*/ 214432511 w 151"/>
                      <a:gd name="T37" fmla="*/ 6684477 h 70"/>
                      <a:gd name="T38" fmla="*/ 198780262 w 151"/>
                      <a:gd name="T39" fmla="*/ 15039104 h 70"/>
                      <a:gd name="T40" fmla="*/ 234780059 w 151"/>
                      <a:gd name="T41" fmla="*/ 51801792 h 70"/>
                      <a:gd name="T42" fmla="*/ 203475561 w 151"/>
                      <a:gd name="T43" fmla="*/ 83551432 h 70"/>
                      <a:gd name="T44" fmla="*/ 117390029 w 151"/>
                      <a:gd name="T45" fmla="*/ 115301092 h 70"/>
                      <a:gd name="T46" fmla="*/ 39130007 w 151"/>
                      <a:gd name="T47" fmla="*/ 100261993 h 70"/>
                      <a:gd name="T48" fmla="*/ 57912465 w 151"/>
                      <a:gd name="T49" fmla="*/ 70183775 h 70"/>
                      <a:gd name="T50" fmla="*/ 12522054 w 151"/>
                      <a:gd name="T51" fmla="*/ 60157709 h 70"/>
                      <a:gd name="T52" fmla="*/ 56347365 w 151"/>
                      <a:gd name="T53" fmla="*/ 58486267 h 70"/>
                      <a:gd name="T54" fmla="*/ 40695106 w 151"/>
                      <a:gd name="T55" fmla="*/ 48460201 h 70"/>
                      <a:gd name="T56" fmla="*/ 56347365 w 151"/>
                      <a:gd name="T57" fmla="*/ 40104274 h 70"/>
                      <a:gd name="T58" fmla="*/ 0 w 151"/>
                      <a:gd name="T59" fmla="*/ 40104274 h 70"/>
                      <a:gd name="T60" fmla="*/ 0 w 151"/>
                      <a:gd name="T61" fmla="*/ 40104274 h 7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51"/>
                      <a:gd name="T94" fmla="*/ 0 h 70"/>
                      <a:gd name="T95" fmla="*/ 151 w 151"/>
                      <a:gd name="T96" fmla="*/ 70 h 7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51" h="70">
                        <a:moveTo>
                          <a:pt x="0" y="24"/>
                        </a:moveTo>
                        <a:lnTo>
                          <a:pt x="0" y="24"/>
                        </a:lnTo>
                        <a:lnTo>
                          <a:pt x="10" y="21"/>
                        </a:lnTo>
                        <a:lnTo>
                          <a:pt x="4" y="15"/>
                        </a:lnTo>
                        <a:lnTo>
                          <a:pt x="17" y="19"/>
                        </a:lnTo>
                        <a:lnTo>
                          <a:pt x="11" y="8"/>
                        </a:lnTo>
                        <a:lnTo>
                          <a:pt x="26" y="14"/>
                        </a:lnTo>
                        <a:lnTo>
                          <a:pt x="19" y="1"/>
                        </a:lnTo>
                        <a:lnTo>
                          <a:pt x="42" y="11"/>
                        </a:lnTo>
                        <a:lnTo>
                          <a:pt x="44" y="29"/>
                        </a:lnTo>
                        <a:lnTo>
                          <a:pt x="56" y="9"/>
                        </a:lnTo>
                        <a:lnTo>
                          <a:pt x="68" y="17"/>
                        </a:lnTo>
                        <a:lnTo>
                          <a:pt x="78" y="7"/>
                        </a:lnTo>
                        <a:lnTo>
                          <a:pt x="86" y="19"/>
                        </a:lnTo>
                        <a:lnTo>
                          <a:pt x="84" y="8"/>
                        </a:lnTo>
                        <a:lnTo>
                          <a:pt x="109" y="8"/>
                        </a:lnTo>
                        <a:lnTo>
                          <a:pt x="112" y="0"/>
                        </a:lnTo>
                        <a:lnTo>
                          <a:pt x="123" y="7"/>
                        </a:lnTo>
                        <a:lnTo>
                          <a:pt x="137" y="4"/>
                        </a:lnTo>
                        <a:lnTo>
                          <a:pt x="127" y="9"/>
                        </a:lnTo>
                        <a:lnTo>
                          <a:pt x="150" y="31"/>
                        </a:lnTo>
                        <a:lnTo>
                          <a:pt x="130" y="50"/>
                        </a:lnTo>
                        <a:lnTo>
                          <a:pt x="75" y="69"/>
                        </a:lnTo>
                        <a:lnTo>
                          <a:pt x="25" y="60"/>
                        </a:lnTo>
                        <a:lnTo>
                          <a:pt x="37" y="42"/>
                        </a:lnTo>
                        <a:lnTo>
                          <a:pt x="8" y="36"/>
                        </a:lnTo>
                        <a:lnTo>
                          <a:pt x="36" y="35"/>
                        </a:lnTo>
                        <a:lnTo>
                          <a:pt x="26" y="29"/>
                        </a:lnTo>
                        <a:lnTo>
                          <a:pt x="36" y="24"/>
                        </a:lnTo>
                        <a:lnTo>
                          <a:pt x="0" y="24"/>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20" name="Freeform 27"/>
                  <p:cNvSpPr>
                    <a:spLocks/>
                  </p:cNvSpPr>
                  <p:nvPr/>
                </p:nvSpPr>
                <p:spPr bwMode="auto">
                  <a:xfrm>
                    <a:off x="975500" y="3817543"/>
                    <a:ext cx="515934" cy="339727"/>
                  </a:xfrm>
                  <a:custGeom>
                    <a:avLst/>
                    <a:gdLst>
                      <a:gd name="T0" fmla="*/ 0 w 412"/>
                      <a:gd name="T1" fmla="*/ 5082858 h 261"/>
                      <a:gd name="T2" fmla="*/ 0 w 412"/>
                      <a:gd name="T3" fmla="*/ 5082858 h 261"/>
                      <a:gd name="T4" fmla="*/ 29795363 w 412"/>
                      <a:gd name="T5" fmla="*/ 72852125 h 261"/>
                      <a:gd name="T6" fmla="*/ 65864618 w 412"/>
                      <a:gd name="T7" fmla="*/ 105042701 h 261"/>
                      <a:gd name="T8" fmla="*/ 64295518 w 412"/>
                      <a:gd name="T9" fmla="*/ 123679407 h 261"/>
                      <a:gd name="T10" fmla="*/ 45477599 w 412"/>
                      <a:gd name="T11" fmla="*/ 127067544 h 261"/>
                      <a:gd name="T12" fmla="*/ 86250404 w 412"/>
                      <a:gd name="T13" fmla="*/ 142316113 h 261"/>
                      <a:gd name="T14" fmla="*/ 108205270 w 412"/>
                      <a:gd name="T15" fmla="*/ 174506710 h 261"/>
                      <a:gd name="T16" fmla="*/ 106637423 w 412"/>
                      <a:gd name="T17" fmla="*/ 199919690 h 261"/>
                      <a:gd name="T18" fmla="*/ 152115002 w 412"/>
                      <a:gd name="T19" fmla="*/ 242275958 h 261"/>
                      <a:gd name="T20" fmla="*/ 163092435 w 412"/>
                      <a:gd name="T21" fmla="*/ 228722108 h 261"/>
                      <a:gd name="T22" fmla="*/ 53318085 w 412"/>
                      <a:gd name="T23" fmla="*/ 62686412 h 261"/>
                      <a:gd name="T24" fmla="*/ 47045445 w 412"/>
                      <a:gd name="T25" fmla="*/ 18636711 h 261"/>
                      <a:gd name="T26" fmla="*/ 70568158 w 412"/>
                      <a:gd name="T27" fmla="*/ 28802429 h 261"/>
                      <a:gd name="T28" fmla="*/ 111340964 w 412"/>
                      <a:gd name="T29" fmla="*/ 101654564 h 261"/>
                      <a:gd name="T30" fmla="*/ 169365114 w 412"/>
                      <a:gd name="T31" fmla="*/ 155869963 h 261"/>
                      <a:gd name="T32" fmla="*/ 166228168 w 412"/>
                      <a:gd name="T33" fmla="*/ 176200127 h 261"/>
                      <a:gd name="T34" fmla="*/ 246205893 w 412"/>
                      <a:gd name="T35" fmla="*/ 250746952 h 261"/>
                      <a:gd name="T36" fmla="*/ 255615479 w 412"/>
                      <a:gd name="T37" fmla="*/ 282937507 h 261"/>
                      <a:gd name="T38" fmla="*/ 246205893 w 412"/>
                      <a:gd name="T39" fmla="*/ 303267631 h 261"/>
                      <a:gd name="T40" fmla="*/ 265023813 w 412"/>
                      <a:gd name="T41" fmla="*/ 332070050 h 261"/>
                      <a:gd name="T42" fmla="*/ 417138854 w 412"/>
                      <a:gd name="T43" fmla="*/ 410005092 h 261"/>
                      <a:gd name="T44" fmla="*/ 484571299 w 412"/>
                      <a:gd name="T45" fmla="*/ 403227517 h 261"/>
                      <a:gd name="T46" fmla="*/ 528479779 w 412"/>
                      <a:gd name="T47" fmla="*/ 440500929 h 261"/>
                      <a:gd name="T48" fmla="*/ 545729852 w 412"/>
                      <a:gd name="T49" fmla="*/ 404922236 h 261"/>
                      <a:gd name="T50" fmla="*/ 567684718 w 412"/>
                      <a:gd name="T51" fmla="*/ 403227517 h 261"/>
                      <a:gd name="T52" fmla="*/ 545729852 w 412"/>
                      <a:gd name="T53" fmla="*/ 372731680 h 261"/>
                      <a:gd name="T54" fmla="*/ 594344377 w 412"/>
                      <a:gd name="T55" fmla="*/ 360872550 h 261"/>
                      <a:gd name="T56" fmla="*/ 613162297 w 412"/>
                      <a:gd name="T57" fmla="*/ 347318700 h 261"/>
                      <a:gd name="T58" fmla="*/ 617867090 w 412"/>
                      <a:gd name="T59" fmla="*/ 340541043 h 261"/>
                      <a:gd name="T60" fmla="*/ 624139730 w 412"/>
                      <a:gd name="T61" fmla="*/ 357484413 h 261"/>
                      <a:gd name="T62" fmla="*/ 644526749 w 412"/>
                      <a:gd name="T63" fmla="*/ 282937507 h 261"/>
                      <a:gd name="T64" fmla="*/ 617867090 w 412"/>
                      <a:gd name="T65" fmla="*/ 272771795 h 261"/>
                      <a:gd name="T66" fmla="*/ 569253817 w 412"/>
                      <a:gd name="T67" fmla="*/ 282937507 h 261"/>
                      <a:gd name="T68" fmla="*/ 544162005 w 412"/>
                      <a:gd name="T69" fmla="*/ 347318700 h 261"/>
                      <a:gd name="T70" fmla="*/ 481434353 w 412"/>
                      <a:gd name="T71" fmla="*/ 354094974 h 261"/>
                      <a:gd name="T72" fmla="*/ 454775946 w 412"/>
                      <a:gd name="T73" fmla="*/ 338847625 h 261"/>
                      <a:gd name="T74" fmla="*/ 414001908 w 412"/>
                      <a:gd name="T75" fmla="*/ 259217945 h 261"/>
                      <a:gd name="T76" fmla="*/ 412434061 w 412"/>
                      <a:gd name="T77" fmla="*/ 199919690 h 261"/>
                      <a:gd name="T78" fmla="*/ 426548440 w 412"/>
                      <a:gd name="T79" fmla="*/ 171117271 h 261"/>
                      <a:gd name="T80" fmla="*/ 384206555 w 412"/>
                      <a:gd name="T81" fmla="*/ 155869963 h 261"/>
                      <a:gd name="T82" fmla="*/ 330888489 w 412"/>
                      <a:gd name="T83" fmla="*/ 72852125 h 261"/>
                      <a:gd name="T84" fmla="*/ 285410832 w 412"/>
                      <a:gd name="T85" fmla="*/ 89794132 h 261"/>
                      <a:gd name="T86" fmla="*/ 227387973 w 412"/>
                      <a:gd name="T87" fmla="*/ 22024853 h 261"/>
                      <a:gd name="T88" fmla="*/ 130160136 w 412"/>
                      <a:gd name="T89" fmla="*/ 35578703 h 261"/>
                      <a:gd name="T90" fmla="*/ 48614545 w 412"/>
                      <a:gd name="T91" fmla="*/ 0 h 261"/>
                      <a:gd name="T92" fmla="*/ 0 w 412"/>
                      <a:gd name="T93" fmla="*/ 5082858 h 261"/>
                      <a:gd name="T94" fmla="*/ 0 w 412"/>
                      <a:gd name="T95" fmla="*/ 5082858 h 26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12"/>
                      <a:gd name="T145" fmla="*/ 0 h 261"/>
                      <a:gd name="T146" fmla="*/ 412 w 412"/>
                      <a:gd name="T147" fmla="*/ 261 h 26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12" h="261">
                        <a:moveTo>
                          <a:pt x="0" y="3"/>
                        </a:moveTo>
                        <a:lnTo>
                          <a:pt x="0" y="3"/>
                        </a:lnTo>
                        <a:lnTo>
                          <a:pt x="19" y="43"/>
                        </a:lnTo>
                        <a:lnTo>
                          <a:pt x="42" y="62"/>
                        </a:lnTo>
                        <a:lnTo>
                          <a:pt x="41" y="73"/>
                        </a:lnTo>
                        <a:lnTo>
                          <a:pt x="29" y="75"/>
                        </a:lnTo>
                        <a:lnTo>
                          <a:pt x="55" y="84"/>
                        </a:lnTo>
                        <a:lnTo>
                          <a:pt x="69" y="103"/>
                        </a:lnTo>
                        <a:lnTo>
                          <a:pt x="68" y="118"/>
                        </a:lnTo>
                        <a:lnTo>
                          <a:pt x="97" y="143"/>
                        </a:lnTo>
                        <a:lnTo>
                          <a:pt x="104" y="135"/>
                        </a:lnTo>
                        <a:lnTo>
                          <a:pt x="34" y="37"/>
                        </a:lnTo>
                        <a:lnTo>
                          <a:pt x="30" y="11"/>
                        </a:lnTo>
                        <a:lnTo>
                          <a:pt x="45" y="17"/>
                        </a:lnTo>
                        <a:lnTo>
                          <a:pt x="71" y="60"/>
                        </a:lnTo>
                        <a:lnTo>
                          <a:pt x="108" y="92"/>
                        </a:lnTo>
                        <a:lnTo>
                          <a:pt x="106" y="104"/>
                        </a:lnTo>
                        <a:lnTo>
                          <a:pt x="157" y="148"/>
                        </a:lnTo>
                        <a:lnTo>
                          <a:pt x="163" y="167"/>
                        </a:lnTo>
                        <a:lnTo>
                          <a:pt x="157" y="179"/>
                        </a:lnTo>
                        <a:lnTo>
                          <a:pt x="169" y="196"/>
                        </a:lnTo>
                        <a:lnTo>
                          <a:pt x="266" y="242"/>
                        </a:lnTo>
                        <a:lnTo>
                          <a:pt x="309" y="238"/>
                        </a:lnTo>
                        <a:lnTo>
                          <a:pt x="337" y="260"/>
                        </a:lnTo>
                        <a:lnTo>
                          <a:pt x="348" y="239"/>
                        </a:lnTo>
                        <a:lnTo>
                          <a:pt x="362" y="238"/>
                        </a:lnTo>
                        <a:lnTo>
                          <a:pt x="348" y="220"/>
                        </a:lnTo>
                        <a:lnTo>
                          <a:pt x="379" y="213"/>
                        </a:lnTo>
                        <a:lnTo>
                          <a:pt x="391" y="205"/>
                        </a:lnTo>
                        <a:lnTo>
                          <a:pt x="394" y="201"/>
                        </a:lnTo>
                        <a:lnTo>
                          <a:pt x="398" y="211"/>
                        </a:lnTo>
                        <a:lnTo>
                          <a:pt x="411" y="167"/>
                        </a:lnTo>
                        <a:lnTo>
                          <a:pt x="394" y="161"/>
                        </a:lnTo>
                        <a:lnTo>
                          <a:pt x="363" y="167"/>
                        </a:lnTo>
                        <a:lnTo>
                          <a:pt x="347" y="205"/>
                        </a:lnTo>
                        <a:lnTo>
                          <a:pt x="307" y="209"/>
                        </a:lnTo>
                        <a:lnTo>
                          <a:pt x="290" y="200"/>
                        </a:lnTo>
                        <a:lnTo>
                          <a:pt x="264" y="153"/>
                        </a:lnTo>
                        <a:lnTo>
                          <a:pt x="263" y="118"/>
                        </a:lnTo>
                        <a:lnTo>
                          <a:pt x="272" y="101"/>
                        </a:lnTo>
                        <a:lnTo>
                          <a:pt x="245" y="92"/>
                        </a:lnTo>
                        <a:lnTo>
                          <a:pt x="211" y="43"/>
                        </a:lnTo>
                        <a:lnTo>
                          <a:pt x="182" y="53"/>
                        </a:lnTo>
                        <a:lnTo>
                          <a:pt x="145" y="13"/>
                        </a:lnTo>
                        <a:lnTo>
                          <a:pt x="83" y="21"/>
                        </a:lnTo>
                        <a:lnTo>
                          <a:pt x="31" y="0"/>
                        </a:lnTo>
                        <a:lnTo>
                          <a:pt x="0" y="3"/>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21" name="Freeform 28"/>
                  <p:cNvSpPr>
                    <a:spLocks/>
                  </p:cNvSpPr>
                  <p:nvPr/>
                </p:nvSpPr>
                <p:spPr bwMode="auto">
                  <a:xfrm>
                    <a:off x="4461629" y="3396853"/>
                    <a:ext cx="541334" cy="239714"/>
                  </a:xfrm>
                  <a:custGeom>
                    <a:avLst/>
                    <a:gdLst>
                      <a:gd name="T0" fmla="*/ 0 w 434"/>
                      <a:gd name="T1" fmla="*/ 97804222 h 183"/>
                      <a:gd name="T2" fmla="*/ 0 w 434"/>
                      <a:gd name="T3" fmla="*/ 97804222 h 183"/>
                      <a:gd name="T4" fmla="*/ 21780710 w 434"/>
                      <a:gd name="T5" fmla="*/ 130405179 h 183"/>
                      <a:gd name="T6" fmla="*/ 51342202 w 434"/>
                      <a:gd name="T7" fmla="*/ 140699736 h 183"/>
                      <a:gd name="T8" fmla="*/ 63787960 w 434"/>
                      <a:gd name="T9" fmla="*/ 207618979 h 183"/>
                      <a:gd name="T10" fmla="*/ 157136156 w 434"/>
                      <a:gd name="T11" fmla="*/ 233356025 h 183"/>
                      <a:gd name="T12" fmla="*/ 197588027 w 434"/>
                      <a:gd name="T13" fmla="*/ 279684804 h 183"/>
                      <a:gd name="T14" fmla="*/ 273821727 w 434"/>
                      <a:gd name="T15" fmla="*/ 276252848 h 183"/>
                      <a:gd name="T16" fmla="*/ 360947101 w 434"/>
                      <a:gd name="T17" fmla="*/ 312285761 h 183"/>
                      <a:gd name="T18" fmla="*/ 477632633 w 434"/>
                      <a:gd name="T19" fmla="*/ 279684804 h 183"/>
                      <a:gd name="T20" fmla="*/ 513416994 w 434"/>
                      <a:gd name="T21" fmla="*/ 253946448 h 183"/>
                      <a:gd name="T22" fmla="*/ 513416994 w 434"/>
                      <a:gd name="T23" fmla="*/ 217913535 h 183"/>
                      <a:gd name="T24" fmla="*/ 546088045 w 434"/>
                      <a:gd name="T25" fmla="*/ 221345491 h 183"/>
                      <a:gd name="T26" fmla="*/ 616100113 w 434"/>
                      <a:gd name="T27" fmla="*/ 169870047 h 183"/>
                      <a:gd name="T28" fmla="*/ 673665330 w 434"/>
                      <a:gd name="T29" fmla="*/ 166438092 h 183"/>
                      <a:gd name="T30" fmla="*/ 645660348 w 434"/>
                      <a:gd name="T31" fmla="*/ 126973224 h 183"/>
                      <a:gd name="T32" fmla="*/ 591207349 w 434"/>
                      <a:gd name="T33" fmla="*/ 137269090 h 183"/>
                      <a:gd name="T34" fmla="*/ 591207349 w 434"/>
                      <a:gd name="T35" fmla="*/ 92656289 h 183"/>
                      <a:gd name="T36" fmla="*/ 605209762 w 434"/>
                      <a:gd name="T37" fmla="*/ 68633890 h 183"/>
                      <a:gd name="T38" fmla="*/ 566314585 w 434"/>
                      <a:gd name="T39" fmla="*/ 61771289 h 183"/>
                      <a:gd name="T40" fmla="*/ 465186875 w 434"/>
                      <a:gd name="T41" fmla="*/ 89224334 h 183"/>
                      <a:gd name="T42" fmla="*/ 378061578 w 434"/>
                      <a:gd name="T43" fmla="*/ 49759445 h 183"/>
                      <a:gd name="T44" fmla="*/ 320496438 w 434"/>
                      <a:gd name="T45" fmla="*/ 54907378 h 183"/>
                      <a:gd name="T46" fmla="*/ 300271146 w 434"/>
                      <a:gd name="T47" fmla="*/ 22306411 h 183"/>
                      <a:gd name="T48" fmla="*/ 244261492 w 434"/>
                      <a:gd name="T49" fmla="*/ 0 h 183"/>
                      <a:gd name="T50" fmla="*/ 214701257 w 434"/>
                      <a:gd name="T51" fmla="*/ 24022389 h 183"/>
                      <a:gd name="T52" fmla="*/ 213145849 w 434"/>
                      <a:gd name="T53" fmla="*/ 68633890 h 183"/>
                      <a:gd name="T54" fmla="*/ 85569928 w 434"/>
                      <a:gd name="T55" fmla="*/ 48043467 h 183"/>
                      <a:gd name="T56" fmla="*/ 0 w 434"/>
                      <a:gd name="T57" fmla="*/ 97804222 h 183"/>
                      <a:gd name="T58" fmla="*/ 0 w 434"/>
                      <a:gd name="T59" fmla="*/ 97804222 h 18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34"/>
                      <a:gd name="T91" fmla="*/ 0 h 183"/>
                      <a:gd name="T92" fmla="*/ 434 w 434"/>
                      <a:gd name="T93" fmla="*/ 183 h 183"/>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34" h="183">
                        <a:moveTo>
                          <a:pt x="0" y="57"/>
                        </a:moveTo>
                        <a:lnTo>
                          <a:pt x="0" y="57"/>
                        </a:lnTo>
                        <a:lnTo>
                          <a:pt x="14" y="76"/>
                        </a:lnTo>
                        <a:lnTo>
                          <a:pt x="33" y="82"/>
                        </a:lnTo>
                        <a:lnTo>
                          <a:pt x="41" y="121"/>
                        </a:lnTo>
                        <a:lnTo>
                          <a:pt x="101" y="136"/>
                        </a:lnTo>
                        <a:lnTo>
                          <a:pt x="127" y="163"/>
                        </a:lnTo>
                        <a:lnTo>
                          <a:pt x="176" y="161"/>
                        </a:lnTo>
                        <a:lnTo>
                          <a:pt x="232" y="182"/>
                        </a:lnTo>
                        <a:lnTo>
                          <a:pt x="307" y="163"/>
                        </a:lnTo>
                        <a:lnTo>
                          <a:pt x="330" y="148"/>
                        </a:lnTo>
                        <a:lnTo>
                          <a:pt x="330" y="127"/>
                        </a:lnTo>
                        <a:lnTo>
                          <a:pt x="351" y="129"/>
                        </a:lnTo>
                        <a:lnTo>
                          <a:pt x="396" y="99"/>
                        </a:lnTo>
                        <a:lnTo>
                          <a:pt x="433" y="97"/>
                        </a:lnTo>
                        <a:lnTo>
                          <a:pt x="415" y="74"/>
                        </a:lnTo>
                        <a:lnTo>
                          <a:pt x="380" y="80"/>
                        </a:lnTo>
                        <a:lnTo>
                          <a:pt x="380" y="54"/>
                        </a:lnTo>
                        <a:lnTo>
                          <a:pt x="389" y="40"/>
                        </a:lnTo>
                        <a:lnTo>
                          <a:pt x="364" y="36"/>
                        </a:lnTo>
                        <a:lnTo>
                          <a:pt x="299" y="52"/>
                        </a:lnTo>
                        <a:lnTo>
                          <a:pt x="243" y="29"/>
                        </a:lnTo>
                        <a:lnTo>
                          <a:pt x="206" y="32"/>
                        </a:lnTo>
                        <a:lnTo>
                          <a:pt x="193" y="13"/>
                        </a:lnTo>
                        <a:lnTo>
                          <a:pt x="157" y="0"/>
                        </a:lnTo>
                        <a:lnTo>
                          <a:pt x="138" y="14"/>
                        </a:lnTo>
                        <a:lnTo>
                          <a:pt x="137" y="40"/>
                        </a:lnTo>
                        <a:lnTo>
                          <a:pt x="55" y="28"/>
                        </a:lnTo>
                        <a:lnTo>
                          <a:pt x="0" y="57"/>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22" name="Freeform 29"/>
                  <p:cNvSpPr>
                    <a:spLocks/>
                  </p:cNvSpPr>
                  <p:nvPr/>
                </p:nvSpPr>
                <p:spPr bwMode="auto">
                  <a:xfrm>
                    <a:off x="3853621" y="3966770"/>
                    <a:ext cx="126999" cy="155576"/>
                  </a:xfrm>
                  <a:custGeom>
                    <a:avLst/>
                    <a:gdLst>
                      <a:gd name="T0" fmla="*/ 0 w 105"/>
                      <a:gd name="T1" fmla="*/ 143570889 h 119"/>
                      <a:gd name="T2" fmla="*/ 0 w 105"/>
                      <a:gd name="T3" fmla="*/ 143570889 h 119"/>
                      <a:gd name="T4" fmla="*/ 20480870 w 105"/>
                      <a:gd name="T5" fmla="*/ 201682754 h 119"/>
                      <a:gd name="T6" fmla="*/ 57054450 w 105"/>
                      <a:gd name="T7" fmla="*/ 193136590 h 119"/>
                      <a:gd name="T8" fmla="*/ 114110109 w 105"/>
                      <a:gd name="T9" fmla="*/ 141860872 h 119"/>
                      <a:gd name="T10" fmla="*/ 112646586 w 105"/>
                      <a:gd name="T11" fmla="*/ 117932397 h 119"/>
                      <a:gd name="T12" fmla="*/ 150683680 w 105"/>
                      <a:gd name="T13" fmla="*/ 73494155 h 119"/>
                      <a:gd name="T14" fmla="*/ 152145994 w 105"/>
                      <a:gd name="T15" fmla="*/ 59820554 h 119"/>
                      <a:gd name="T16" fmla="*/ 131665133 w 105"/>
                      <a:gd name="T17" fmla="*/ 34183359 h 119"/>
                      <a:gd name="T18" fmla="*/ 84850527 w 105"/>
                      <a:gd name="T19" fmla="*/ 0 h 119"/>
                      <a:gd name="T20" fmla="*/ 73147160 w 105"/>
                      <a:gd name="T21" fmla="*/ 1708710 h 119"/>
                      <a:gd name="T22" fmla="*/ 78998834 w 105"/>
                      <a:gd name="T23" fmla="*/ 18801043 h 119"/>
                      <a:gd name="T24" fmla="*/ 62907334 w 105"/>
                      <a:gd name="T25" fmla="*/ 54693117 h 119"/>
                      <a:gd name="T26" fmla="*/ 73147160 w 105"/>
                      <a:gd name="T27" fmla="*/ 71785445 h 119"/>
                      <a:gd name="T28" fmla="*/ 58517973 w 105"/>
                      <a:gd name="T29" fmla="*/ 119642415 h 119"/>
                      <a:gd name="T30" fmla="*/ 0 w 105"/>
                      <a:gd name="T31" fmla="*/ 143570889 h 119"/>
                      <a:gd name="T32" fmla="*/ 0 w 105"/>
                      <a:gd name="T33" fmla="*/ 143570889 h 11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5"/>
                      <a:gd name="T52" fmla="*/ 0 h 119"/>
                      <a:gd name="T53" fmla="*/ 105 w 105"/>
                      <a:gd name="T54" fmla="*/ 119 h 11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5" h="119">
                        <a:moveTo>
                          <a:pt x="0" y="84"/>
                        </a:moveTo>
                        <a:lnTo>
                          <a:pt x="0" y="84"/>
                        </a:lnTo>
                        <a:lnTo>
                          <a:pt x="14" y="118"/>
                        </a:lnTo>
                        <a:lnTo>
                          <a:pt x="39" y="113"/>
                        </a:lnTo>
                        <a:lnTo>
                          <a:pt x="78" y="83"/>
                        </a:lnTo>
                        <a:lnTo>
                          <a:pt x="77" y="69"/>
                        </a:lnTo>
                        <a:lnTo>
                          <a:pt x="103" y="43"/>
                        </a:lnTo>
                        <a:lnTo>
                          <a:pt x="104" y="35"/>
                        </a:lnTo>
                        <a:lnTo>
                          <a:pt x="90" y="20"/>
                        </a:lnTo>
                        <a:lnTo>
                          <a:pt x="58" y="0"/>
                        </a:lnTo>
                        <a:lnTo>
                          <a:pt x="50" y="1"/>
                        </a:lnTo>
                        <a:lnTo>
                          <a:pt x="54" y="11"/>
                        </a:lnTo>
                        <a:lnTo>
                          <a:pt x="43" y="32"/>
                        </a:lnTo>
                        <a:lnTo>
                          <a:pt x="50" y="42"/>
                        </a:lnTo>
                        <a:lnTo>
                          <a:pt x="40" y="70"/>
                        </a:lnTo>
                        <a:lnTo>
                          <a:pt x="0" y="84"/>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23" name="Freeform 30"/>
                  <p:cNvSpPr>
                    <a:spLocks/>
                  </p:cNvSpPr>
                  <p:nvPr/>
                </p:nvSpPr>
                <p:spPr bwMode="auto">
                  <a:xfrm>
                    <a:off x="4329867" y="3863580"/>
                    <a:ext cx="138112" cy="76200"/>
                  </a:xfrm>
                  <a:custGeom>
                    <a:avLst/>
                    <a:gdLst>
                      <a:gd name="T0" fmla="*/ 0 w 111"/>
                      <a:gd name="T1" fmla="*/ 39317863 h 57"/>
                      <a:gd name="T2" fmla="*/ 0 w 111"/>
                      <a:gd name="T3" fmla="*/ 39317863 h 57"/>
                      <a:gd name="T4" fmla="*/ 21675035 w 111"/>
                      <a:gd name="T5" fmla="*/ 0 h 57"/>
                      <a:gd name="T6" fmla="*/ 88246756 w 111"/>
                      <a:gd name="T7" fmla="*/ 25020341 h 57"/>
                      <a:gd name="T8" fmla="*/ 123855015 w 111"/>
                      <a:gd name="T9" fmla="*/ 62549509 h 57"/>
                      <a:gd name="T10" fmla="*/ 170300826 w 111"/>
                      <a:gd name="T11" fmla="*/ 62549509 h 57"/>
                      <a:gd name="T12" fmla="*/ 167203860 w 111"/>
                      <a:gd name="T13" fmla="*/ 100080026 h 57"/>
                      <a:gd name="T14" fmla="*/ 57283304 w 111"/>
                      <a:gd name="T15" fmla="*/ 76847032 h 57"/>
                      <a:gd name="T16" fmla="*/ 0 w 111"/>
                      <a:gd name="T17" fmla="*/ 39317863 h 57"/>
                      <a:gd name="T18" fmla="*/ 0 w 111"/>
                      <a:gd name="T19" fmla="*/ 39317863 h 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1"/>
                      <a:gd name="T31" fmla="*/ 0 h 57"/>
                      <a:gd name="T32" fmla="*/ 111 w 111"/>
                      <a:gd name="T33" fmla="*/ 57 h 5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1" h="57">
                        <a:moveTo>
                          <a:pt x="0" y="22"/>
                        </a:moveTo>
                        <a:lnTo>
                          <a:pt x="0" y="22"/>
                        </a:lnTo>
                        <a:lnTo>
                          <a:pt x="14" y="0"/>
                        </a:lnTo>
                        <a:lnTo>
                          <a:pt x="57" y="14"/>
                        </a:lnTo>
                        <a:lnTo>
                          <a:pt x="80" y="35"/>
                        </a:lnTo>
                        <a:lnTo>
                          <a:pt x="110" y="35"/>
                        </a:lnTo>
                        <a:lnTo>
                          <a:pt x="108" y="56"/>
                        </a:lnTo>
                        <a:lnTo>
                          <a:pt x="37" y="43"/>
                        </a:lnTo>
                        <a:lnTo>
                          <a:pt x="0" y="22"/>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nvGrpSpPr>
                  <p:cNvPr id="324" name="Group 69"/>
                  <p:cNvGrpSpPr>
                    <a:grpSpLocks/>
                  </p:cNvGrpSpPr>
                  <p:nvPr/>
                </p:nvGrpSpPr>
                <p:grpSpPr bwMode="auto">
                  <a:xfrm>
                    <a:off x="5799817" y="5051059"/>
                    <a:ext cx="203196" cy="257178"/>
                    <a:chOff x="5352" y="3915"/>
                    <a:chExt cx="163" cy="197"/>
                  </a:xfrm>
                  <a:grpFill/>
                </p:grpSpPr>
                <p:sp>
                  <p:nvSpPr>
                    <p:cNvPr id="530" name="Freeform 237"/>
                    <p:cNvSpPr>
                      <a:spLocks/>
                    </p:cNvSpPr>
                    <p:nvPr/>
                  </p:nvSpPr>
                  <p:spPr bwMode="auto">
                    <a:xfrm>
                      <a:off x="5352" y="4012"/>
                      <a:ext cx="106" cy="100"/>
                    </a:xfrm>
                    <a:custGeom>
                      <a:avLst/>
                      <a:gdLst>
                        <a:gd name="T0" fmla="*/ 0 w 106"/>
                        <a:gd name="T1" fmla="*/ 87 h 100"/>
                        <a:gd name="T2" fmla="*/ 0 w 106"/>
                        <a:gd name="T3" fmla="*/ 87 h 100"/>
                        <a:gd name="T4" fmla="*/ 22 w 106"/>
                        <a:gd name="T5" fmla="*/ 56 h 100"/>
                        <a:gd name="T6" fmla="*/ 60 w 106"/>
                        <a:gd name="T7" fmla="*/ 34 h 100"/>
                        <a:gd name="T8" fmla="*/ 79 w 106"/>
                        <a:gd name="T9" fmla="*/ 0 h 100"/>
                        <a:gd name="T10" fmla="*/ 91 w 106"/>
                        <a:gd name="T11" fmla="*/ 10 h 100"/>
                        <a:gd name="T12" fmla="*/ 104 w 106"/>
                        <a:gd name="T13" fmla="*/ 6 h 100"/>
                        <a:gd name="T14" fmla="*/ 105 w 106"/>
                        <a:gd name="T15" fmla="*/ 18 h 100"/>
                        <a:gd name="T16" fmla="*/ 85 w 106"/>
                        <a:gd name="T17" fmla="*/ 41 h 100"/>
                        <a:gd name="T18" fmla="*/ 90 w 106"/>
                        <a:gd name="T19" fmla="*/ 52 h 100"/>
                        <a:gd name="T20" fmla="*/ 67 w 106"/>
                        <a:gd name="T21" fmla="*/ 56 h 100"/>
                        <a:gd name="T22" fmla="*/ 57 w 106"/>
                        <a:gd name="T23" fmla="*/ 89 h 100"/>
                        <a:gd name="T24" fmla="*/ 34 w 106"/>
                        <a:gd name="T25" fmla="*/ 99 h 100"/>
                        <a:gd name="T26" fmla="*/ 0 w 106"/>
                        <a:gd name="T27" fmla="*/ 87 h 100"/>
                        <a:gd name="T28" fmla="*/ 0 w 106"/>
                        <a:gd name="T29" fmla="*/ 87 h 10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6"/>
                        <a:gd name="T46" fmla="*/ 0 h 100"/>
                        <a:gd name="T47" fmla="*/ 106 w 106"/>
                        <a:gd name="T48" fmla="*/ 100 h 10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6" h="100">
                          <a:moveTo>
                            <a:pt x="0" y="87"/>
                          </a:moveTo>
                          <a:lnTo>
                            <a:pt x="0" y="87"/>
                          </a:lnTo>
                          <a:lnTo>
                            <a:pt x="22" y="56"/>
                          </a:lnTo>
                          <a:lnTo>
                            <a:pt x="60" y="34"/>
                          </a:lnTo>
                          <a:lnTo>
                            <a:pt x="79" y="0"/>
                          </a:lnTo>
                          <a:lnTo>
                            <a:pt x="91" y="10"/>
                          </a:lnTo>
                          <a:lnTo>
                            <a:pt x="104" y="6"/>
                          </a:lnTo>
                          <a:lnTo>
                            <a:pt x="105" y="18"/>
                          </a:lnTo>
                          <a:lnTo>
                            <a:pt x="85" y="41"/>
                          </a:lnTo>
                          <a:lnTo>
                            <a:pt x="90" y="52"/>
                          </a:lnTo>
                          <a:lnTo>
                            <a:pt x="67" y="56"/>
                          </a:lnTo>
                          <a:lnTo>
                            <a:pt x="57" y="89"/>
                          </a:lnTo>
                          <a:lnTo>
                            <a:pt x="34" y="99"/>
                          </a:lnTo>
                          <a:lnTo>
                            <a:pt x="0" y="87"/>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31" name="Freeform 238"/>
                    <p:cNvSpPr>
                      <a:spLocks/>
                    </p:cNvSpPr>
                    <p:nvPr/>
                  </p:nvSpPr>
                  <p:spPr bwMode="auto">
                    <a:xfrm>
                      <a:off x="5435" y="3915"/>
                      <a:ext cx="80" cy="110"/>
                    </a:xfrm>
                    <a:custGeom>
                      <a:avLst/>
                      <a:gdLst>
                        <a:gd name="T0" fmla="*/ 0 w 80"/>
                        <a:gd name="T1" fmla="*/ 0 h 110"/>
                        <a:gd name="T2" fmla="*/ 0 w 80"/>
                        <a:gd name="T3" fmla="*/ 0 h 110"/>
                        <a:gd name="T4" fmla="*/ 22 w 80"/>
                        <a:gd name="T5" fmla="*/ 13 h 110"/>
                        <a:gd name="T6" fmla="*/ 28 w 80"/>
                        <a:gd name="T7" fmla="*/ 37 h 110"/>
                        <a:gd name="T8" fmla="*/ 37 w 80"/>
                        <a:gd name="T9" fmla="*/ 43 h 110"/>
                        <a:gd name="T10" fmla="*/ 43 w 80"/>
                        <a:gd name="T11" fmla="*/ 33 h 110"/>
                        <a:gd name="T12" fmla="*/ 47 w 80"/>
                        <a:gd name="T13" fmla="*/ 50 h 110"/>
                        <a:gd name="T14" fmla="*/ 79 w 80"/>
                        <a:gd name="T15" fmla="*/ 50 h 110"/>
                        <a:gd name="T16" fmla="*/ 73 w 80"/>
                        <a:gd name="T17" fmla="*/ 74 h 110"/>
                        <a:gd name="T18" fmla="*/ 57 w 80"/>
                        <a:gd name="T19" fmla="*/ 77 h 110"/>
                        <a:gd name="T20" fmla="*/ 43 w 80"/>
                        <a:gd name="T21" fmla="*/ 108 h 110"/>
                        <a:gd name="T22" fmla="*/ 28 w 80"/>
                        <a:gd name="T23" fmla="*/ 109 h 110"/>
                        <a:gd name="T24" fmla="*/ 35 w 80"/>
                        <a:gd name="T25" fmla="*/ 98 h 110"/>
                        <a:gd name="T26" fmla="*/ 15 w 80"/>
                        <a:gd name="T27" fmla="*/ 75 h 110"/>
                        <a:gd name="T28" fmla="*/ 31 w 80"/>
                        <a:gd name="T29" fmla="*/ 56 h 110"/>
                        <a:gd name="T30" fmla="*/ 28 w 80"/>
                        <a:gd name="T31" fmla="*/ 40 h 110"/>
                        <a:gd name="T32" fmla="*/ 0 w 80"/>
                        <a:gd name="T33" fmla="*/ 0 h 110"/>
                        <a:gd name="T34" fmla="*/ 0 w 80"/>
                        <a:gd name="T35" fmla="*/ 0 h 11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0"/>
                        <a:gd name="T55" fmla="*/ 0 h 110"/>
                        <a:gd name="T56" fmla="*/ 80 w 80"/>
                        <a:gd name="T57" fmla="*/ 110 h 11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0" h="110">
                          <a:moveTo>
                            <a:pt x="0" y="0"/>
                          </a:moveTo>
                          <a:lnTo>
                            <a:pt x="0" y="0"/>
                          </a:lnTo>
                          <a:lnTo>
                            <a:pt x="22" y="13"/>
                          </a:lnTo>
                          <a:lnTo>
                            <a:pt x="28" y="37"/>
                          </a:lnTo>
                          <a:lnTo>
                            <a:pt x="37" y="43"/>
                          </a:lnTo>
                          <a:lnTo>
                            <a:pt x="43" y="33"/>
                          </a:lnTo>
                          <a:lnTo>
                            <a:pt x="47" y="50"/>
                          </a:lnTo>
                          <a:lnTo>
                            <a:pt x="79" y="50"/>
                          </a:lnTo>
                          <a:lnTo>
                            <a:pt x="73" y="74"/>
                          </a:lnTo>
                          <a:lnTo>
                            <a:pt x="57" y="77"/>
                          </a:lnTo>
                          <a:lnTo>
                            <a:pt x="43" y="108"/>
                          </a:lnTo>
                          <a:lnTo>
                            <a:pt x="28" y="109"/>
                          </a:lnTo>
                          <a:lnTo>
                            <a:pt x="35" y="98"/>
                          </a:lnTo>
                          <a:lnTo>
                            <a:pt x="15" y="75"/>
                          </a:lnTo>
                          <a:lnTo>
                            <a:pt x="31" y="56"/>
                          </a:lnTo>
                          <a:lnTo>
                            <a:pt x="28" y="40"/>
                          </a:lnTo>
                          <a:lnTo>
                            <a:pt x="0" y="0"/>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325" name="Freeform 32"/>
                  <p:cNvSpPr>
                    <a:spLocks/>
                  </p:cNvSpPr>
                  <p:nvPr/>
                </p:nvSpPr>
                <p:spPr bwMode="auto">
                  <a:xfrm>
                    <a:off x="4002844" y="3728643"/>
                    <a:ext cx="287336" cy="260352"/>
                  </a:xfrm>
                  <a:custGeom>
                    <a:avLst/>
                    <a:gdLst>
                      <a:gd name="T0" fmla="*/ 0 w 230"/>
                      <a:gd name="T1" fmla="*/ 184855067 h 199"/>
                      <a:gd name="T2" fmla="*/ 0 w 230"/>
                      <a:gd name="T3" fmla="*/ 184855067 h 199"/>
                      <a:gd name="T4" fmla="*/ 34336892 w 230"/>
                      <a:gd name="T5" fmla="*/ 196837704 h 199"/>
                      <a:gd name="T6" fmla="*/ 112372904 w 230"/>
                      <a:gd name="T7" fmla="*/ 184855067 h 199"/>
                      <a:gd name="T8" fmla="*/ 126419980 w 230"/>
                      <a:gd name="T9" fmla="*/ 150623590 h 199"/>
                      <a:gd name="T10" fmla="*/ 179485088 w 230"/>
                      <a:gd name="T11" fmla="*/ 131794665 h 199"/>
                      <a:gd name="T12" fmla="*/ 184167446 w 230"/>
                      <a:gd name="T13" fmla="*/ 102696964 h 199"/>
                      <a:gd name="T14" fmla="*/ 202895633 w 230"/>
                      <a:gd name="T15" fmla="*/ 95850677 h 199"/>
                      <a:gd name="T16" fmla="*/ 195092534 w 230"/>
                      <a:gd name="T17" fmla="*/ 80446837 h 199"/>
                      <a:gd name="T18" fmla="*/ 213821969 w 230"/>
                      <a:gd name="T19" fmla="*/ 78734284 h 199"/>
                      <a:gd name="T20" fmla="*/ 227867797 w 230"/>
                      <a:gd name="T21" fmla="*/ 49636583 h 199"/>
                      <a:gd name="T22" fmla="*/ 221625068 w 230"/>
                      <a:gd name="T23" fmla="*/ 20538866 h 199"/>
                      <a:gd name="T24" fmla="*/ 293419571 w 230"/>
                      <a:gd name="T25" fmla="*/ 0 h 199"/>
                      <a:gd name="T26" fmla="*/ 357409805 w 230"/>
                      <a:gd name="T27" fmla="*/ 42790286 h 199"/>
                      <a:gd name="T28" fmla="*/ 340240740 w 230"/>
                      <a:gd name="T29" fmla="*/ 61617913 h 199"/>
                      <a:gd name="T30" fmla="*/ 279372495 w 230"/>
                      <a:gd name="T31" fmla="*/ 61617913 h 199"/>
                      <a:gd name="T32" fmla="*/ 279372495 w 230"/>
                      <a:gd name="T33" fmla="*/ 99274475 h 199"/>
                      <a:gd name="T34" fmla="*/ 307465399 w 230"/>
                      <a:gd name="T35" fmla="*/ 123237133 h 199"/>
                      <a:gd name="T36" fmla="*/ 290297582 w 230"/>
                      <a:gd name="T37" fmla="*/ 135218463 h 199"/>
                      <a:gd name="T38" fmla="*/ 294979941 w 230"/>
                      <a:gd name="T39" fmla="*/ 157469877 h 199"/>
                      <a:gd name="T40" fmla="*/ 232550156 w 230"/>
                      <a:gd name="T41" fmla="*/ 234492937 h 199"/>
                      <a:gd name="T42" fmla="*/ 204457252 w 230"/>
                      <a:gd name="T43" fmla="*/ 232781693 h 199"/>
                      <a:gd name="T44" fmla="*/ 184167446 w 230"/>
                      <a:gd name="T45" fmla="*/ 251609309 h 199"/>
                      <a:gd name="T46" fmla="*/ 218503079 w 230"/>
                      <a:gd name="T47" fmla="*/ 323497286 h 199"/>
                      <a:gd name="T48" fmla="*/ 170120370 w 230"/>
                      <a:gd name="T49" fmla="*/ 323497286 h 199"/>
                      <a:gd name="T50" fmla="*/ 152952514 w 230"/>
                      <a:gd name="T51" fmla="*/ 338902414 h 199"/>
                      <a:gd name="T52" fmla="*/ 117055263 w 230"/>
                      <a:gd name="T53" fmla="*/ 296110830 h 199"/>
                      <a:gd name="T54" fmla="*/ 17167821 w 230"/>
                      <a:gd name="T55" fmla="*/ 304669670 h 199"/>
                      <a:gd name="T56" fmla="*/ 49943099 w 230"/>
                      <a:gd name="T57" fmla="*/ 255031799 h 199"/>
                      <a:gd name="T58" fmla="*/ 0 w 230"/>
                      <a:gd name="T59" fmla="*/ 184855067 h 199"/>
                      <a:gd name="T60" fmla="*/ 0 w 230"/>
                      <a:gd name="T61" fmla="*/ 184855067 h 19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30"/>
                      <a:gd name="T94" fmla="*/ 0 h 199"/>
                      <a:gd name="T95" fmla="*/ 230 w 230"/>
                      <a:gd name="T96" fmla="*/ 199 h 19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30" h="199">
                        <a:moveTo>
                          <a:pt x="0" y="108"/>
                        </a:moveTo>
                        <a:lnTo>
                          <a:pt x="0" y="108"/>
                        </a:lnTo>
                        <a:lnTo>
                          <a:pt x="22" y="115"/>
                        </a:lnTo>
                        <a:lnTo>
                          <a:pt x="72" y="108"/>
                        </a:lnTo>
                        <a:lnTo>
                          <a:pt x="81" y="88"/>
                        </a:lnTo>
                        <a:lnTo>
                          <a:pt x="115" y="77"/>
                        </a:lnTo>
                        <a:lnTo>
                          <a:pt x="118" y="60"/>
                        </a:lnTo>
                        <a:lnTo>
                          <a:pt x="130" y="56"/>
                        </a:lnTo>
                        <a:lnTo>
                          <a:pt x="125" y="47"/>
                        </a:lnTo>
                        <a:lnTo>
                          <a:pt x="137" y="46"/>
                        </a:lnTo>
                        <a:lnTo>
                          <a:pt x="146" y="29"/>
                        </a:lnTo>
                        <a:lnTo>
                          <a:pt x="142" y="12"/>
                        </a:lnTo>
                        <a:lnTo>
                          <a:pt x="188" y="0"/>
                        </a:lnTo>
                        <a:lnTo>
                          <a:pt x="229" y="25"/>
                        </a:lnTo>
                        <a:lnTo>
                          <a:pt x="218" y="36"/>
                        </a:lnTo>
                        <a:lnTo>
                          <a:pt x="179" y="36"/>
                        </a:lnTo>
                        <a:lnTo>
                          <a:pt x="179" y="58"/>
                        </a:lnTo>
                        <a:lnTo>
                          <a:pt x="197" y="72"/>
                        </a:lnTo>
                        <a:lnTo>
                          <a:pt x="186" y="79"/>
                        </a:lnTo>
                        <a:lnTo>
                          <a:pt x="189" y="92"/>
                        </a:lnTo>
                        <a:lnTo>
                          <a:pt x="149" y="137"/>
                        </a:lnTo>
                        <a:lnTo>
                          <a:pt x="131" y="136"/>
                        </a:lnTo>
                        <a:lnTo>
                          <a:pt x="118" y="147"/>
                        </a:lnTo>
                        <a:lnTo>
                          <a:pt x="140" y="189"/>
                        </a:lnTo>
                        <a:lnTo>
                          <a:pt x="109" y="189"/>
                        </a:lnTo>
                        <a:lnTo>
                          <a:pt x="98" y="198"/>
                        </a:lnTo>
                        <a:lnTo>
                          <a:pt x="75" y="173"/>
                        </a:lnTo>
                        <a:lnTo>
                          <a:pt x="11" y="178"/>
                        </a:lnTo>
                        <a:lnTo>
                          <a:pt x="32" y="149"/>
                        </a:lnTo>
                        <a:lnTo>
                          <a:pt x="0" y="108"/>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nvGrpSpPr>
                  <p:cNvPr id="326" name="Group 73"/>
                  <p:cNvGrpSpPr>
                    <a:grpSpLocks/>
                  </p:cNvGrpSpPr>
                  <p:nvPr/>
                </p:nvGrpSpPr>
                <p:grpSpPr bwMode="auto">
                  <a:xfrm>
                    <a:off x="5369611" y="4462073"/>
                    <a:ext cx="203197" cy="136526"/>
                    <a:chOff x="5006" y="3464"/>
                    <a:chExt cx="164" cy="107"/>
                  </a:xfrm>
                  <a:grpFill/>
                </p:grpSpPr>
                <p:sp>
                  <p:nvSpPr>
                    <p:cNvPr id="527" name="Freeform 234"/>
                    <p:cNvSpPr>
                      <a:spLocks/>
                    </p:cNvSpPr>
                    <p:nvPr/>
                  </p:nvSpPr>
                  <p:spPr bwMode="auto">
                    <a:xfrm>
                      <a:off x="5006" y="3464"/>
                      <a:ext cx="136" cy="107"/>
                    </a:xfrm>
                    <a:custGeom>
                      <a:avLst/>
                      <a:gdLst>
                        <a:gd name="T0" fmla="*/ 0 w 136"/>
                        <a:gd name="T1" fmla="*/ 0 h 107"/>
                        <a:gd name="T2" fmla="*/ 0 w 136"/>
                        <a:gd name="T3" fmla="*/ 0 h 107"/>
                        <a:gd name="T4" fmla="*/ 2 w 136"/>
                        <a:gd name="T5" fmla="*/ 88 h 107"/>
                        <a:gd name="T6" fmla="*/ 24 w 136"/>
                        <a:gd name="T7" fmla="*/ 91 h 107"/>
                        <a:gd name="T8" fmla="*/ 46 w 136"/>
                        <a:gd name="T9" fmla="*/ 67 h 107"/>
                        <a:gd name="T10" fmla="*/ 70 w 136"/>
                        <a:gd name="T11" fmla="*/ 78 h 107"/>
                        <a:gd name="T12" fmla="*/ 93 w 136"/>
                        <a:gd name="T13" fmla="*/ 101 h 107"/>
                        <a:gd name="T14" fmla="*/ 135 w 136"/>
                        <a:gd name="T15" fmla="*/ 106 h 107"/>
                        <a:gd name="T16" fmla="*/ 87 w 136"/>
                        <a:gd name="T17" fmla="*/ 67 h 107"/>
                        <a:gd name="T18" fmla="*/ 90 w 136"/>
                        <a:gd name="T19" fmla="*/ 47 h 107"/>
                        <a:gd name="T20" fmla="*/ 67 w 136"/>
                        <a:gd name="T21" fmla="*/ 41 h 107"/>
                        <a:gd name="T22" fmla="*/ 46 w 136"/>
                        <a:gd name="T23" fmla="*/ 16 h 107"/>
                        <a:gd name="T24" fmla="*/ 0 w 136"/>
                        <a:gd name="T25" fmla="*/ 0 h 107"/>
                        <a:gd name="T26" fmla="*/ 0 w 136"/>
                        <a:gd name="T27" fmla="*/ 0 h 10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6"/>
                        <a:gd name="T43" fmla="*/ 0 h 107"/>
                        <a:gd name="T44" fmla="*/ 136 w 136"/>
                        <a:gd name="T45" fmla="*/ 107 h 10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6" h="107">
                          <a:moveTo>
                            <a:pt x="0" y="0"/>
                          </a:moveTo>
                          <a:lnTo>
                            <a:pt x="0" y="0"/>
                          </a:lnTo>
                          <a:lnTo>
                            <a:pt x="2" y="88"/>
                          </a:lnTo>
                          <a:lnTo>
                            <a:pt x="24" y="91"/>
                          </a:lnTo>
                          <a:lnTo>
                            <a:pt x="46" y="67"/>
                          </a:lnTo>
                          <a:lnTo>
                            <a:pt x="70" y="78"/>
                          </a:lnTo>
                          <a:lnTo>
                            <a:pt x="93" y="101"/>
                          </a:lnTo>
                          <a:lnTo>
                            <a:pt x="135" y="106"/>
                          </a:lnTo>
                          <a:lnTo>
                            <a:pt x="87" y="67"/>
                          </a:lnTo>
                          <a:lnTo>
                            <a:pt x="90" y="47"/>
                          </a:lnTo>
                          <a:lnTo>
                            <a:pt x="67" y="41"/>
                          </a:lnTo>
                          <a:lnTo>
                            <a:pt x="46" y="16"/>
                          </a:lnTo>
                          <a:lnTo>
                            <a:pt x="0" y="0"/>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28" name="Freeform 75"/>
                    <p:cNvSpPr>
                      <a:spLocks/>
                    </p:cNvSpPr>
                    <p:nvPr/>
                  </p:nvSpPr>
                  <p:spPr bwMode="auto">
                    <a:xfrm>
                      <a:off x="5105" y="3487"/>
                      <a:ext cx="57" cy="28"/>
                    </a:xfrm>
                    <a:custGeom>
                      <a:avLst/>
                      <a:gdLst>
                        <a:gd name="T0" fmla="*/ 0 w 57"/>
                        <a:gd name="T1" fmla="*/ 18 h 28"/>
                        <a:gd name="T2" fmla="*/ 0 w 57"/>
                        <a:gd name="T3" fmla="*/ 18 h 28"/>
                        <a:gd name="T4" fmla="*/ 33 w 57"/>
                        <a:gd name="T5" fmla="*/ 27 h 28"/>
                        <a:gd name="T6" fmla="*/ 56 w 57"/>
                        <a:gd name="T7" fmla="*/ 8 h 28"/>
                        <a:gd name="T8" fmla="*/ 47 w 57"/>
                        <a:gd name="T9" fmla="*/ 0 h 28"/>
                        <a:gd name="T10" fmla="*/ 40 w 57"/>
                        <a:gd name="T11" fmla="*/ 10 h 28"/>
                        <a:gd name="T12" fmla="*/ 0 w 57"/>
                        <a:gd name="T13" fmla="*/ 18 h 28"/>
                        <a:gd name="T14" fmla="*/ 0 w 57"/>
                        <a:gd name="T15" fmla="*/ 18 h 28"/>
                        <a:gd name="T16" fmla="*/ 0 60000 65536"/>
                        <a:gd name="T17" fmla="*/ 0 60000 65536"/>
                        <a:gd name="T18" fmla="*/ 0 60000 65536"/>
                        <a:gd name="T19" fmla="*/ 0 60000 65536"/>
                        <a:gd name="T20" fmla="*/ 0 60000 65536"/>
                        <a:gd name="T21" fmla="*/ 0 60000 65536"/>
                        <a:gd name="T22" fmla="*/ 0 60000 65536"/>
                        <a:gd name="T23" fmla="*/ 0 60000 65536"/>
                        <a:gd name="T24" fmla="*/ 0 w 57"/>
                        <a:gd name="T25" fmla="*/ 0 h 28"/>
                        <a:gd name="T26" fmla="*/ 57 w 57"/>
                        <a:gd name="T27" fmla="*/ 28 h 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7" h="28">
                          <a:moveTo>
                            <a:pt x="0" y="18"/>
                          </a:moveTo>
                          <a:lnTo>
                            <a:pt x="0" y="18"/>
                          </a:lnTo>
                          <a:lnTo>
                            <a:pt x="33" y="27"/>
                          </a:lnTo>
                          <a:lnTo>
                            <a:pt x="56" y="8"/>
                          </a:lnTo>
                          <a:lnTo>
                            <a:pt x="47" y="0"/>
                          </a:lnTo>
                          <a:lnTo>
                            <a:pt x="40" y="10"/>
                          </a:lnTo>
                          <a:lnTo>
                            <a:pt x="0" y="18"/>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29" name="Freeform 236"/>
                    <p:cNvSpPr>
                      <a:spLocks/>
                    </p:cNvSpPr>
                    <p:nvPr/>
                  </p:nvSpPr>
                  <p:spPr bwMode="auto">
                    <a:xfrm>
                      <a:off x="5139" y="3466"/>
                      <a:ext cx="31" cy="28"/>
                    </a:xfrm>
                    <a:custGeom>
                      <a:avLst/>
                      <a:gdLst>
                        <a:gd name="T0" fmla="*/ 0 w 31"/>
                        <a:gd name="T1" fmla="*/ 0 h 28"/>
                        <a:gd name="T2" fmla="*/ 0 w 31"/>
                        <a:gd name="T3" fmla="*/ 0 h 28"/>
                        <a:gd name="T4" fmla="*/ 23 w 31"/>
                        <a:gd name="T5" fmla="*/ 12 h 28"/>
                        <a:gd name="T6" fmla="*/ 30 w 31"/>
                        <a:gd name="T7" fmla="*/ 27 h 28"/>
                        <a:gd name="T8" fmla="*/ 29 w 31"/>
                        <a:gd name="T9" fmla="*/ 16 h 28"/>
                        <a:gd name="T10" fmla="*/ 0 w 31"/>
                        <a:gd name="T11" fmla="*/ 0 h 28"/>
                        <a:gd name="T12" fmla="*/ 0 w 31"/>
                        <a:gd name="T13" fmla="*/ 0 h 28"/>
                        <a:gd name="T14" fmla="*/ 0 60000 65536"/>
                        <a:gd name="T15" fmla="*/ 0 60000 65536"/>
                        <a:gd name="T16" fmla="*/ 0 60000 65536"/>
                        <a:gd name="T17" fmla="*/ 0 60000 65536"/>
                        <a:gd name="T18" fmla="*/ 0 60000 65536"/>
                        <a:gd name="T19" fmla="*/ 0 60000 65536"/>
                        <a:gd name="T20" fmla="*/ 0 60000 65536"/>
                        <a:gd name="T21" fmla="*/ 0 w 31"/>
                        <a:gd name="T22" fmla="*/ 0 h 28"/>
                        <a:gd name="T23" fmla="*/ 31 w 31"/>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 h="28">
                          <a:moveTo>
                            <a:pt x="0" y="0"/>
                          </a:moveTo>
                          <a:lnTo>
                            <a:pt x="0" y="0"/>
                          </a:lnTo>
                          <a:lnTo>
                            <a:pt x="23" y="12"/>
                          </a:lnTo>
                          <a:lnTo>
                            <a:pt x="30" y="27"/>
                          </a:lnTo>
                          <a:lnTo>
                            <a:pt x="29" y="16"/>
                          </a:lnTo>
                          <a:lnTo>
                            <a:pt x="0" y="0"/>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grpSp>
                <p:nvGrpSpPr>
                  <p:cNvPr id="327" name="Group 77"/>
                  <p:cNvGrpSpPr>
                    <a:grpSpLocks/>
                  </p:cNvGrpSpPr>
                  <p:nvPr/>
                </p:nvGrpSpPr>
                <p:grpSpPr bwMode="auto">
                  <a:xfrm>
                    <a:off x="4963354" y="4084264"/>
                    <a:ext cx="153988" cy="234952"/>
                    <a:chOff x="4680" y="3175"/>
                    <a:chExt cx="125" cy="179"/>
                  </a:xfrm>
                  <a:grpFill/>
                </p:grpSpPr>
                <p:sp>
                  <p:nvSpPr>
                    <p:cNvPr id="521" name="Freeform 228"/>
                    <p:cNvSpPr>
                      <a:spLocks/>
                    </p:cNvSpPr>
                    <p:nvPr/>
                  </p:nvSpPr>
                  <p:spPr bwMode="auto">
                    <a:xfrm>
                      <a:off x="4680" y="3275"/>
                      <a:ext cx="32" cy="40"/>
                    </a:xfrm>
                    <a:custGeom>
                      <a:avLst/>
                      <a:gdLst>
                        <a:gd name="T0" fmla="*/ 0 w 32"/>
                        <a:gd name="T1" fmla="*/ 39 h 40"/>
                        <a:gd name="T2" fmla="*/ 0 w 32"/>
                        <a:gd name="T3" fmla="*/ 39 h 40"/>
                        <a:gd name="T4" fmla="*/ 22 w 32"/>
                        <a:gd name="T5" fmla="*/ 21 h 40"/>
                        <a:gd name="T6" fmla="*/ 31 w 32"/>
                        <a:gd name="T7" fmla="*/ 0 h 40"/>
                        <a:gd name="T8" fmla="*/ 0 w 32"/>
                        <a:gd name="T9" fmla="*/ 39 h 40"/>
                        <a:gd name="T10" fmla="*/ 0 w 32"/>
                        <a:gd name="T11" fmla="*/ 39 h 40"/>
                        <a:gd name="T12" fmla="*/ 0 60000 65536"/>
                        <a:gd name="T13" fmla="*/ 0 60000 65536"/>
                        <a:gd name="T14" fmla="*/ 0 60000 65536"/>
                        <a:gd name="T15" fmla="*/ 0 60000 65536"/>
                        <a:gd name="T16" fmla="*/ 0 60000 65536"/>
                        <a:gd name="T17" fmla="*/ 0 60000 65536"/>
                        <a:gd name="T18" fmla="*/ 0 w 32"/>
                        <a:gd name="T19" fmla="*/ 0 h 40"/>
                        <a:gd name="T20" fmla="*/ 32 w 32"/>
                        <a:gd name="T21" fmla="*/ 40 h 40"/>
                      </a:gdLst>
                      <a:ahLst/>
                      <a:cxnLst>
                        <a:cxn ang="T12">
                          <a:pos x="T0" y="T1"/>
                        </a:cxn>
                        <a:cxn ang="T13">
                          <a:pos x="T2" y="T3"/>
                        </a:cxn>
                        <a:cxn ang="T14">
                          <a:pos x="T4" y="T5"/>
                        </a:cxn>
                        <a:cxn ang="T15">
                          <a:pos x="T6" y="T7"/>
                        </a:cxn>
                        <a:cxn ang="T16">
                          <a:pos x="T8" y="T9"/>
                        </a:cxn>
                        <a:cxn ang="T17">
                          <a:pos x="T10" y="T11"/>
                        </a:cxn>
                      </a:cxnLst>
                      <a:rect l="T18" t="T19" r="T20" b="T21"/>
                      <a:pathLst>
                        <a:path w="32" h="40">
                          <a:moveTo>
                            <a:pt x="0" y="39"/>
                          </a:moveTo>
                          <a:lnTo>
                            <a:pt x="0" y="39"/>
                          </a:lnTo>
                          <a:lnTo>
                            <a:pt x="22" y="21"/>
                          </a:lnTo>
                          <a:lnTo>
                            <a:pt x="31" y="0"/>
                          </a:lnTo>
                          <a:lnTo>
                            <a:pt x="0" y="39"/>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22" name="Freeform 79"/>
                    <p:cNvSpPr>
                      <a:spLocks/>
                    </p:cNvSpPr>
                    <p:nvPr/>
                  </p:nvSpPr>
                  <p:spPr bwMode="auto">
                    <a:xfrm>
                      <a:off x="4717" y="3175"/>
                      <a:ext cx="57" cy="84"/>
                    </a:xfrm>
                    <a:custGeom>
                      <a:avLst/>
                      <a:gdLst>
                        <a:gd name="T0" fmla="*/ 0 w 57"/>
                        <a:gd name="T1" fmla="*/ 33 h 84"/>
                        <a:gd name="T2" fmla="*/ 0 w 57"/>
                        <a:gd name="T3" fmla="*/ 33 h 84"/>
                        <a:gd name="T4" fmla="*/ 11 w 57"/>
                        <a:gd name="T5" fmla="*/ 0 h 84"/>
                        <a:gd name="T6" fmla="*/ 30 w 57"/>
                        <a:gd name="T7" fmla="*/ 1 h 84"/>
                        <a:gd name="T8" fmla="*/ 35 w 57"/>
                        <a:gd name="T9" fmla="*/ 23 h 84"/>
                        <a:gd name="T10" fmla="*/ 20 w 57"/>
                        <a:gd name="T11" fmla="*/ 45 h 84"/>
                        <a:gd name="T12" fmla="*/ 23 w 57"/>
                        <a:gd name="T13" fmla="*/ 58 h 84"/>
                        <a:gd name="T14" fmla="*/ 53 w 57"/>
                        <a:gd name="T15" fmla="*/ 66 h 84"/>
                        <a:gd name="T16" fmla="*/ 56 w 57"/>
                        <a:gd name="T17" fmla="*/ 83 h 84"/>
                        <a:gd name="T18" fmla="*/ 38 w 57"/>
                        <a:gd name="T19" fmla="*/ 66 h 84"/>
                        <a:gd name="T20" fmla="*/ 38 w 57"/>
                        <a:gd name="T21" fmla="*/ 74 h 84"/>
                        <a:gd name="T22" fmla="*/ 11 w 57"/>
                        <a:gd name="T23" fmla="*/ 66 h 84"/>
                        <a:gd name="T24" fmla="*/ 0 w 57"/>
                        <a:gd name="T25" fmla="*/ 33 h 84"/>
                        <a:gd name="T26" fmla="*/ 0 w 57"/>
                        <a:gd name="T27" fmla="*/ 33 h 8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7"/>
                        <a:gd name="T43" fmla="*/ 0 h 84"/>
                        <a:gd name="T44" fmla="*/ 57 w 57"/>
                        <a:gd name="T45" fmla="*/ 84 h 8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7" h="84">
                          <a:moveTo>
                            <a:pt x="0" y="33"/>
                          </a:moveTo>
                          <a:lnTo>
                            <a:pt x="0" y="33"/>
                          </a:lnTo>
                          <a:lnTo>
                            <a:pt x="11" y="0"/>
                          </a:lnTo>
                          <a:lnTo>
                            <a:pt x="30" y="1"/>
                          </a:lnTo>
                          <a:lnTo>
                            <a:pt x="35" y="23"/>
                          </a:lnTo>
                          <a:lnTo>
                            <a:pt x="20" y="45"/>
                          </a:lnTo>
                          <a:lnTo>
                            <a:pt x="23" y="58"/>
                          </a:lnTo>
                          <a:lnTo>
                            <a:pt x="53" y="66"/>
                          </a:lnTo>
                          <a:lnTo>
                            <a:pt x="56" y="83"/>
                          </a:lnTo>
                          <a:lnTo>
                            <a:pt x="38" y="66"/>
                          </a:lnTo>
                          <a:lnTo>
                            <a:pt x="38" y="74"/>
                          </a:lnTo>
                          <a:lnTo>
                            <a:pt x="11" y="66"/>
                          </a:lnTo>
                          <a:lnTo>
                            <a:pt x="0" y="33"/>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23" name="Freeform 230"/>
                    <p:cNvSpPr>
                      <a:spLocks/>
                    </p:cNvSpPr>
                    <p:nvPr/>
                  </p:nvSpPr>
                  <p:spPr bwMode="auto">
                    <a:xfrm>
                      <a:off x="4722" y="3246"/>
                      <a:ext cx="17" cy="18"/>
                    </a:xfrm>
                    <a:custGeom>
                      <a:avLst/>
                      <a:gdLst>
                        <a:gd name="T0" fmla="*/ 0 w 17"/>
                        <a:gd name="T1" fmla="*/ 0 h 18"/>
                        <a:gd name="T2" fmla="*/ 0 w 17"/>
                        <a:gd name="T3" fmla="*/ 0 h 18"/>
                        <a:gd name="T4" fmla="*/ 8 w 17"/>
                        <a:gd name="T5" fmla="*/ 0 h 18"/>
                        <a:gd name="T6" fmla="*/ 16 w 17"/>
                        <a:gd name="T7" fmla="*/ 3 h 18"/>
                        <a:gd name="T8" fmla="*/ 12 w 17"/>
                        <a:gd name="T9" fmla="*/ 17 h 18"/>
                        <a:gd name="T10" fmla="*/ 0 w 17"/>
                        <a:gd name="T11" fmla="*/ 0 h 18"/>
                        <a:gd name="T12" fmla="*/ 0 w 17"/>
                        <a:gd name="T13" fmla="*/ 0 h 18"/>
                        <a:gd name="T14" fmla="*/ 0 60000 65536"/>
                        <a:gd name="T15" fmla="*/ 0 60000 65536"/>
                        <a:gd name="T16" fmla="*/ 0 60000 65536"/>
                        <a:gd name="T17" fmla="*/ 0 60000 65536"/>
                        <a:gd name="T18" fmla="*/ 0 60000 65536"/>
                        <a:gd name="T19" fmla="*/ 0 60000 65536"/>
                        <a:gd name="T20" fmla="*/ 0 60000 65536"/>
                        <a:gd name="T21" fmla="*/ 0 w 17"/>
                        <a:gd name="T22" fmla="*/ 0 h 18"/>
                        <a:gd name="T23" fmla="*/ 17 w 17"/>
                        <a:gd name="T24" fmla="*/ 18 h 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 h="18">
                          <a:moveTo>
                            <a:pt x="0" y="0"/>
                          </a:moveTo>
                          <a:lnTo>
                            <a:pt x="0" y="0"/>
                          </a:lnTo>
                          <a:lnTo>
                            <a:pt x="8" y="0"/>
                          </a:lnTo>
                          <a:lnTo>
                            <a:pt x="16" y="3"/>
                          </a:lnTo>
                          <a:lnTo>
                            <a:pt x="12" y="17"/>
                          </a:lnTo>
                          <a:lnTo>
                            <a:pt x="0" y="0"/>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24" name="Freeform 81"/>
                    <p:cNvSpPr>
                      <a:spLocks/>
                    </p:cNvSpPr>
                    <p:nvPr/>
                  </p:nvSpPr>
                  <p:spPr bwMode="auto">
                    <a:xfrm>
                      <a:off x="4744" y="3267"/>
                      <a:ext cx="15" cy="22"/>
                    </a:xfrm>
                    <a:custGeom>
                      <a:avLst/>
                      <a:gdLst>
                        <a:gd name="T0" fmla="*/ 0 w 15"/>
                        <a:gd name="T1" fmla="*/ 0 h 22"/>
                        <a:gd name="T2" fmla="*/ 0 w 15"/>
                        <a:gd name="T3" fmla="*/ 0 h 22"/>
                        <a:gd name="T4" fmla="*/ 1 w 15"/>
                        <a:gd name="T5" fmla="*/ 21 h 22"/>
                        <a:gd name="T6" fmla="*/ 14 w 15"/>
                        <a:gd name="T7" fmla="*/ 12 h 22"/>
                        <a:gd name="T8" fmla="*/ 0 w 15"/>
                        <a:gd name="T9" fmla="*/ 0 h 22"/>
                        <a:gd name="T10" fmla="*/ 0 w 15"/>
                        <a:gd name="T11" fmla="*/ 0 h 22"/>
                        <a:gd name="T12" fmla="*/ 0 60000 65536"/>
                        <a:gd name="T13" fmla="*/ 0 60000 65536"/>
                        <a:gd name="T14" fmla="*/ 0 60000 65536"/>
                        <a:gd name="T15" fmla="*/ 0 60000 65536"/>
                        <a:gd name="T16" fmla="*/ 0 60000 65536"/>
                        <a:gd name="T17" fmla="*/ 0 60000 65536"/>
                        <a:gd name="T18" fmla="*/ 0 w 15"/>
                        <a:gd name="T19" fmla="*/ 0 h 22"/>
                        <a:gd name="T20" fmla="*/ 15 w 15"/>
                        <a:gd name="T21" fmla="*/ 22 h 22"/>
                      </a:gdLst>
                      <a:ahLst/>
                      <a:cxnLst>
                        <a:cxn ang="T12">
                          <a:pos x="T0" y="T1"/>
                        </a:cxn>
                        <a:cxn ang="T13">
                          <a:pos x="T2" y="T3"/>
                        </a:cxn>
                        <a:cxn ang="T14">
                          <a:pos x="T4" y="T5"/>
                        </a:cxn>
                        <a:cxn ang="T15">
                          <a:pos x="T6" y="T7"/>
                        </a:cxn>
                        <a:cxn ang="T16">
                          <a:pos x="T8" y="T9"/>
                        </a:cxn>
                        <a:cxn ang="T17">
                          <a:pos x="T10" y="T11"/>
                        </a:cxn>
                      </a:cxnLst>
                      <a:rect l="T18" t="T19" r="T20" b="T21"/>
                      <a:pathLst>
                        <a:path w="15" h="22">
                          <a:moveTo>
                            <a:pt x="0" y="0"/>
                          </a:moveTo>
                          <a:lnTo>
                            <a:pt x="0" y="0"/>
                          </a:lnTo>
                          <a:lnTo>
                            <a:pt x="1" y="21"/>
                          </a:lnTo>
                          <a:lnTo>
                            <a:pt x="14" y="12"/>
                          </a:lnTo>
                          <a:lnTo>
                            <a:pt x="0" y="0"/>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25" name="Freeform 232"/>
                    <p:cNvSpPr>
                      <a:spLocks/>
                    </p:cNvSpPr>
                    <p:nvPr/>
                  </p:nvSpPr>
                  <p:spPr bwMode="auto">
                    <a:xfrm>
                      <a:off x="4745" y="3297"/>
                      <a:ext cx="60" cy="57"/>
                    </a:xfrm>
                    <a:custGeom>
                      <a:avLst/>
                      <a:gdLst>
                        <a:gd name="T0" fmla="*/ 0 w 60"/>
                        <a:gd name="T1" fmla="*/ 38 h 57"/>
                        <a:gd name="T2" fmla="*/ 0 w 60"/>
                        <a:gd name="T3" fmla="*/ 38 h 57"/>
                        <a:gd name="T4" fmla="*/ 13 w 60"/>
                        <a:gd name="T5" fmla="*/ 18 h 57"/>
                        <a:gd name="T6" fmla="*/ 28 w 60"/>
                        <a:gd name="T7" fmla="*/ 22 h 57"/>
                        <a:gd name="T8" fmla="*/ 49 w 60"/>
                        <a:gd name="T9" fmla="*/ 0 h 57"/>
                        <a:gd name="T10" fmla="*/ 59 w 60"/>
                        <a:gd name="T11" fmla="*/ 13 h 57"/>
                        <a:gd name="T12" fmla="*/ 58 w 60"/>
                        <a:gd name="T13" fmla="*/ 46 h 57"/>
                        <a:gd name="T14" fmla="*/ 53 w 60"/>
                        <a:gd name="T15" fmla="*/ 32 h 57"/>
                        <a:gd name="T16" fmla="*/ 47 w 60"/>
                        <a:gd name="T17" fmla="*/ 56 h 57"/>
                        <a:gd name="T18" fmla="*/ 32 w 60"/>
                        <a:gd name="T19" fmla="*/ 50 h 57"/>
                        <a:gd name="T20" fmla="*/ 23 w 60"/>
                        <a:gd name="T21" fmla="*/ 25 h 57"/>
                        <a:gd name="T22" fmla="*/ 0 w 60"/>
                        <a:gd name="T23" fmla="*/ 38 h 57"/>
                        <a:gd name="T24" fmla="*/ 0 w 60"/>
                        <a:gd name="T25" fmla="*/ 38 h 5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0"/>
                        <a:gd name="T40" fmla="*/ 0 h 57"/>
                        <a:gd name="T41" fmla="*/ 60 w 60"/>
                        <a:gd name="T42" fmla="*/ 57 h 5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0" h="57">
                          <a:moveTo>
                            <a:pt x="0" y="38"/>
                          </a:moveTo>
                          <a:lnTo>
                            <a:pt x="0" y="38"/>
                          </a:lnTo>
                          <a:lnTo>
                            <a:pt x="13" y="18"/>
                          </a:lnTo>
                          <a:lnTo>
                            <a:pt x="28" y="22"/>
                          </a:lnTo>
                          <a:lnTo>
                            <a:pt x="49" y="0"/>
                          </a:lnTo>
                          <a:lnTo>
                            <a:pt x="59" y="13"/>
                          </a:lnTo>
                          <a:lnTo>
                            <a:pt x="58" y="46"/>
                          </a:lnTo>
                          <a:lnTo>
                            <a:pt x="53" y="32"/>
                          </a:lnTo>
                          <a:lnTo>
                            <a:pt x="47" y="56"/>
                          </a:lnTo>
                          <a:lnTo>
                            <a:pt x="32" y="50"/>
                          </a:lnTo>
                          <a:lnTo>
                            <a:pt x="23" y="25"/>
                          </a:lnTo>
                          <a:lnTo>
                            <a:pt x="0" y="38"/>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26" name="Freeform 233"/>
                    <p:cNvSpPr>
                      <a:spLocks/>
                    </p:cNvSpPr>
                    <p:nvPr/>
                  </p:nvSpPr>
                  <p:spPr bwMode="auto">
                    <a:xfrm>
                      <a:off x="4752" y="3283"/>
                      <a:ext cx="14" cy="24"/>
                    </a:xfrm>
                    <a:custGeom>
                      <a:avLst/>
                      <a:gdLst>
                        <a:gd name="T0" fmla="*/ 0 w 14"/>
                        <a:gd name="T1" fmla="*/ 14 h 24"/>
                        <a:gd name="T2" fmla="*/ 0 w 14"/>
                        <a:gd name="T3" fmla="*/ 14 h 24"/>
                        <a:gd name="T4" fmla="*/ 3 w 14"/>
                        <a:gd name="T5" fmla="*/ 10 h 24"/>
                        <a:gd name="T6" fmla="*/ 13 w 14"/>
                        <a:gd name="T7" fmla="*/ 0 h 24"/>
                        <a:gd name="T8" fmla="*/ 9 w 14"/>
                        <a:gd name="T9" fmla="*/ 23 h 24"/>
                        <a:gd name="T10" fmla="*/ 0 w 14"/>
                        <a:gd name="T11" fmla="*/ 14 h 24"/>
                        <a:gd name="T12" fmla="*/ 0 w 14"/>
                        <a:gd name="T13" fmla="*/ 14 h 24"/>
                        <a:gd name="T14" fmla="*/ 0 60000 65536"/>
                        <a:gd name="T15" fmla="*/ 0 60000 65536"/>
                        <a:gd name="T16" fmla="*/ 0 60000 65536"/>
                        <a:gd name="T17" fmla="*/ 0 60000 65536"/>
                        <a:gd name="T18" fmla="*/ 0 60000 65536"/>
                        <a:gd name="T19" fmla="*/ 0 60000 65536"/>
                        <a:gd name="T20" fmla="*/ 0 60000 65536"/>
                        <a:gd name="T21" fmla="*/ 0 w 14"/>
                        <a:gd name="T22" fmla="*/ 0 h 24"/>
                        <a:gd name="T23" fmla="*/ 14 w 14"/>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 h="24">
                          <a:moveTo>
                            <a:pt x="0" y="14"/>
                          </a:moveTo>
                          <a:lnTo>
                            <a:pt x="0" y="14"/>
                          </a:lnTo>
                          <a:lnTo>
                            <a:pt x="3" y="10"/>
                          </a:lnTo>
                          <a:lnTo>
                            <a:pt x="13" y="0"/>
                          </a:lnTo>
                          <a:lnTo>
                            <a:pt x="9" y="23"/>
                          </a:lnTo>
                          <a:lnTo>
                            <a:pt x="0" y="14"/>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328" name="Freeform 35"/>
                  <p:cNvSpPr>
                    <a:spLocks/>
                  </p:cNvSpPr>
                  <p:nvPr/>
                </p:nvSpPr>
                <p:spPr bwMode="auto">
                  <a:xfrm>
                    <a:off x="3423411" y="2650722"/>
                    <a:ext cx="2782870" cy="976321"/>
                  </a:xfrm>
                  <a:custGeom>
                    <a:avLst/>
                    <a:gdLst>
                      <a:gd name="T0" fmla="*/ 37309631 w 2232"/>
                      <a:gd name="T1" fmla="*/ 710412683 h 748"/>
                      <a:gd name="T2" fmla="*/ 66845385 w 2232"/>
                      <a:gd name="T3" fmla="*/ 442943307 h 748"/>
                      <a:gd name="T4" fmla="*/ 129026444 w 2232"/>
                      <a:gd name="T5" fmla="*/ 374798509 h 748"/>
                      <a:gd name="T6" fmla="*/ 167890879 w 2232"/>
                      <a:gd name="T7" fmla="*/ 560493703 h 748"/>
                      <a:gd name="T8" fmla="*/ 300026834 w 2232"/>
                      <a:gd name="T9" fmla="*/ 560493703 h 748"/>
                      <a:gd name="T10" fmla="*/ 421280687 w 2232"/>
                      <a:gd name="T11" fmla="*/ 431017413 h 748"/>
                      <a:gd name="T12" fmla="*/ 592281039 w 2232"/>
                      <a:gd name="T13" fmla="*/ 420796150 h 748"/>
                      <a:gd name="T14" fmla="*/ 879870995 w 2232"/>
                      <a:gd name="T15" fmla="*/ 419092823 h 748"/>
                      <a:gd name="T16" fmla="*/ 881425770 w 2232"/>
                      <a:gd name="T17" fmla="*/ 270877252 h 748"/>
                      <a:gd name="T18" fmla="*/ 990243836 w 2232"/>
                      <a:gd name="T19" fmla="*/ 408870255 h 748"/>
                      <a:gd name="T20" fmla="*/ 1008898646 w 2232"/>
                      <a:gd name="T21" fmla="*/ 398648993 h 748"/>
                      <a:gd name="T22" fmla="*/ 1089734496 w 2232"/>
                      <a:gd name="T23" fmla="*/ 417389497 h 748"/>
                      <a:gd name="T24" fmla="*/ 1035326087 w 2232"/>
                      <a:gd name="T25" fmla="*/ 238507527 h 748"/>
                      <a:gd name="T26" fmla="*/ 1094397576 w 2232"/>
                      <a:gd name="T27" fmla="*/ 247026768 h 748"/>
                      <a:gd name="T28" fmla="*/ 1139479826 w 2232"/>
                      <a:gd name="T29" fmla="*/ 195917844 h 748"/>
                      <a:gd name="T30" fmla="*/ 1400642498 w 2232"/>
                      <a:gd name="T31" fmla="*/ 78367386 h 748"/>
                      <a:gd name="T32" fmla="*/ 1576305929 w 2232"/>
                      <a:gd name="T33" fmla="*/ 56220229 h 748"/>
                      <a:gd name="T34" fmla="*/ 1786169430 w 2232"/>
                      <a:gd name="T35" fmla="*/ 47700987 h 748"/>
                      <a:gd name="T36" fmla="*/ 1699115726 w 2232"/>
                      <a:gd name="T37" fmla="*/ 223174980 h 748"/>
                      <a:gd name="T38" fmla="*/ 1835914761 w 2232"/>
                      <a:gd name="T39" fmla="*/ 209545759 h 748"/>
                      <a:gd name="T40" fmla="*/ 2044223487 w 2232"/>
                      <a:gd name="T41" fmla="*/ 218065001 h 748"/>
                      <a:gd name="T42" fmla="*/ 2147483647 w 2232"/>
                      <a:gd name="T43" fmla="*/ 284506472 h 748"/>
                      <a:gd name="T44" fmla="*/ 2147483647 w 2232"/>
                      <a:gd name="T45" fmla="*/ 267469294 h 748"/>
                      <a:gd name="T46" fmla="*/ 2147483647 w 2232"/>
                      <a:gd name="T47" fmla="*/ 371390551 h 748"/>
                      <a:gd name="T48" fmla="*/ 2147483647 w 2232"/>
                      <a:gd name="T49" fmla="*/ 361169288 h 748"/>
                      <a:gd name="T50" fmla="*/ 2147483647 w 2232"/>
                      <a:gd name="T51" fmla="*/ 459979180 h 748"/>
                      <a:gd name="T52" fmla="*/ 2147483647 w 2232"/>
                      <a:gd name="T53" fmla="*/ 562197029 h 748"/>
                      <a:gd name="T54" fmla="*/ 2147483647 w 2232"/>
                      <a:gd name="T55" fmla="*/ 492348905 h 748"/>
                      <a:gd name="T56" fmla="*/ 2147483647 w 2232"/>
                      <a:gd name="T57" fmla="*/ 613305954 h 748"/>
                      <a:gd name="T58" fmla="*/ 2147483647 w 2232"/>
                      <a:gd name="T59" fmla="*/ 725746535 h 748"/>
                      <a:gd name="T60" fmla="*/ 2147483647 w 2232"/>
                      <a:gd name="T61" fmla="*/ 850110236 h 748"/>
                      <a:gd name="T62" fmla="*/ 2147483647 w 2232"/>
                      <a:gd name="T63" fmla="*/ 982994484 h 748"/>
                      <a:gd name="T64" fmla="*/ 2147483647 w 2232"/>
                      <a:gd name="T65" fmla="*/ 689970157 h 748"/>
                      <a:gd name="T66" fmla="*/ 2147483647 w 2232"/>
                      <a:gd name="T67" fmla="*/ 662711553 h 748"/>
                      <a:gd name="T68" fmla="*/ 2147483647 w 2232"/>
                      <a:gd name="T69" fmla="*/ 747893692 h 748"/>
                      <a:gd name="T70" fmla="*/ 2147483647 w 2232"/>
                      <a:gd name="T71" fmla="*/ 919959665 h 748"/>
                      <a:gd name="T72" fmla="*/ 2147483647 w 2232"/>
                      <a:gd name="T73" fmla="*/ 974475243 h 748"/>
                      <a:gd name="T74" fmla="*/ 2147483647 w 2232"/>
                      <a:gd name="T75" fmla="*/ 1257278307 h 748"/>
                      <a:gd name="T76" fmla="*/ 2135941517 w 2232"/>
                      <a:gd name="T77" fmla="*/ 1051139282 h 748"/>
                      <a:gd name="T78" fmla="*/ 1898097047 w 2232"/>
                      <a:gd name="T79" fmla="*/ 1042621346 h 748"/>
                      <a:gd name="T80" fmla="*/ 1507907035 w 2232"/>
                      <a:gd name="T81" fmla="*/ 998327031 h 748"/>
                      <a:gd name="T82" fmla="*/ 1147252456 w 2232"/>
                      <a:gd name="T83" fmla="*/ 1042621346 h 748"/>
                      <a:gd name="T84" fmla="*/ 1016671276 w 2232"/>
                      <a:gd name="T85" fmla="*/ 1001733684 h 748"/>
                      <a:gd name="T86" fmla="*/ 778825559 w 2232"/>
                      <a:gd name="T87" fmla="*/ 877368677 h 748"/>
                      <a:gd name="T88" fmla="*/ 620262008 w 2232"/>
                      <a:gd name="T89" fmla="*/ 916553013 h 748"/>
                      <a:gd name="T90" fmla="*/ 645134673 w 2232"/>
                      <a:gd name="T91" fmla="*/ 1001733684 h 748"/>
                      <a:gd name="T92" fmla="*/ 553416642 w 2232"/>
                      <a:gd name="T93" fmla="*/ 993215747 h 748"/>
                      <a:gd name="T94" fmla="*/ 415062832 w 2232"/>
                      <a:gd name="T95" fmla="*/ 1013659578 h 748"/>
                      <a:gd name="T96" fmla="*/ 401072348 w 2232"/>
                      <a:gd name="T97" fmla="*/ 1097136923 h 748"/>
                      <a:gd name="T98" fmla="*/ 452372453 w 2232"/>
                      <a:gd name="T99" fmla="*/ 1161875068 h 748"/>
                      <a:gd name="T100" fmla="*/ 411953282 w 2232"/>
                      <a:gd name="T101" fmla="*/ 1253870349 h 748"/>
                      <a:gd name="T102" fmla="*/ 290699429 w 2232"/>
                      <a:gd name="T103" fmla="*/ 1206169383 h 748"/>
                      <a:gd name="T104" fmla="*/ 272044619 w 2232"/>
                      <a:gd name="T105" fmla="*/ 1092025639 h 748"/>
                      <a:gd name="T106" fmla="*/ 138353849 w 2232"/>
                      <a:gd name="T107" fmla="*/ 1000030358 h 748"/>
                      <a:gd name="T108" fmla="*/ 93272845 w 2232"/>
                      <a:gd name="T109" fmla="*/ 954032717 h 748"/>
                      <a:gd name="T110" fmla="*/ 6217857 w 2232"/>
                      <a:gd name="T111" fmla="*/ 880776635 h 74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232"/>
                      <a:gd name="T169" fmla="*/ 0 h 748"/>
                      <a:gd name="T170" fmla="*/ 2232 w 2232"/>
                      <a:gd name="T171" fmla="*/ 748 h 74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232" h="748">
                        <a:moveTo>
                          <a:pt x="8" y="492"/>
                        </a:moveTo>
                        <a:lnTo>
                          <a:pt x="13" y="474"/>
                        </a:lnTo>
                        <a:lnTo>
                          <a:pt x="22" y="458"/>
                        </a:lnTo>
                        <a:lnTo>
                          <a:pt x="15" y="439"/>
                        </a:lnTo>
                        <a:lnTo>
                          <a:pt x="15" y="428"/>
                        </a:lnTo>
                        <a:lnTo>
                          <a:pt x="46" y="423"/>
                        </a:lnTo>
                        <a:lnTo>
                          <a:pt x="24" y="417"/>
                        </a:lnTo>
                        <a:lnTo>
                          <a:pt x="25" y="409"/>
                        </a:lnTo>
                        <a:lnTo>
                          <a:pt x="11" y="411"/>
                        </a:lnTo>
                        <a:lnTo>
                          <a:pt x="63" y="367"/>
                        </a:lnTo>
                        <a:lnTo>
                          <a:pt x="40" y="321"/>
                        </a:lnTo>
                        <a:lnTo>
                          <a:pt x="46" y="299"/>
                        </a:lnTo>
                        <a:lnTo>
                          <a:pt x="32" y="274"/>
                        </a:lnTo>
                        <a:lnTo>
                          <a:pt x="43" y="260"/>
                        </a:lnTo>
                        <a:lnTo>
                          <a:pt x="24" y="241"/>
                        </a:lnTo>
                        <a:lnTo>
                          <a:pt x="29" y="225"/>
                        </a:lnTo>
                        <a:lnTo>
                          <a:pt x="55" y="207"/>
                        </a:lnTo>
                        <a:lnTo>
                          <a:pt x="69" y="205"/>
                        </a:lnTo>
                        <a:lnTo>
                          <a:pt x="86" y="209"/>
                        </a:lnTo>
                        <a:lnTo>
                          <a:pt x="71" y="213"/>
                        </a:lnTo>
                        <a:lnTo>
                          <a:pt x="83" y="220"/>
                        </a:lnTo>
                        <a:lnTo>
                          <a:pt x="123" y="222"/>
                        </a:lnTo>
                        <a:lnTo>
                          <a:pt x="195" y="259"/>
                        </a:lnTo>
                        <a:lnTo>
                          <a:pt x="196" y="277"/>
                        </a:lnTo>
                        <a:lnTo>
                          <a:pt x="166" y="294"/>
                        </a:lnTo>
                        <a:lnTo>
                          <a:pt x="69" y="271"/>
                        </a:lnTo>
                        <a:lnTo>
                          <a:pt x="109" y="298"/>
                        </a:lnTo>
                        <a:lnTo>
                          <a:pt x="108" y="329"/>
                        </a:lnTo>
                        <a:lnTo>
                          <a:pt x="146" y="344"/>
                        </a:lnTo>
                        <a:lnTo>
                          <a:pt x="157" y="342"/>
                        </a:lnTo>
                        <a:lnTo>
                          <a:pt x="151" y="329"/>
                        </a:lnTo>
                        <a:lnTo>
                          <a:pt x="133" y="324"/>
                        </a:lnTo>
                        <a:lnTo>
                          <a:pt x="138" y="313"/>
                        </a:lnTo>
                        <a:lnTo>
                          <a:pt x="155" y="325"/>
                        </a:lnTo>
                        <a:lnTo>
                          <a:pt x="193" y="329"/>
                        </a:lnTo>
                        <a:lnTo>
                          <a:pt x="177" y="304"/>
                        </a:lnTo>
                        <a:lnTo>
                          <a:pt x="212" y="284"/>
                        </a:lnTo>
                        <a:lnTo>
                          <a:pt x="237" y="298"/>
                        </a:lnTo>
                        <a:lnTo>
                          <a:pt x="236" y="243"/>
                        </a:lnTo>
                        <a:lnTo>
                          <a:pt x="226" y="234"/>
                        </a:lnTo>
                        <a:lnTo>
                          <a:pt x="268" y="247"/>
                        </a:lnTo>
                        <a:lnTo>
                          <a:pt x="271" y="253"/>
                        </a:lnTo>
                        <a:lnTo>
                          <a:pt x="248" y="263"/>
                        </a:lnTo>
                        <a:lnTo>
                          <a:pt x="271" y="281"/>
                        </a:lnTo>
                        <a:lnTo>
                          <a:pt x="290" y="260"/>
                        </a:lnTo>
                        <a:lnTo>
                          <a:pt x="368" y="227"/>
                        </a:lnTo>
                        <a:lnTo>
                          <a:pt x="380" y="226"/>
                        </a:lnTo>
                        <a:lnTo>
                          <a:pt x="368" y="231"/>
                        </a:lnTo>
                        <a:lnTo>
                          <a:pt x="381" y="247"/>
                        </a:lnTo>
                        <a:lnTo>
                          <a:pt x="438" y="226"/>
                        </a:lnTo>
                        <a:lnTo>
                          <a:pt x="451" y="241"/>
                        </a:lnTo>
                        <a:lnTo>
                          <a:pt x="464" y="230"/>
                        </a:lnTo>
                        <a:lnTo>
                          <a:pt x="457" y="212"/>
                        </a:lnTo>
                        <a:lnTo>
                          <a:pt x="465" y="206"/>
                        </a:lnTo>
                        <a:lnTo>
                          <a:pt x="509" y="215"/>
                        </a:lnTo>
                        <a:lnTo>
                          <a:pt x="566" y="246"/>
                        </a:lnTo>
                        <a:lnTo>
                          <a:pt x="577" y="231"/>
                        </a:lnTo>
                        <a:lnTo>
                          <a:pt x="565" y="215"/>
                        </a:lnTo>
                        <a:lnTo>
                          <a:pt x="547" y="211"/>
                        </a:lnTo>
                        <a:lnTo>
                          <a:pt x="554" y="186"/>
                        </a:lnTo>
                        <a:lnTo>
                          <a:pt x="542" y="183"/>
                        </a:lnTo>
                        <a:lnTo>
                          <a:pt x="546" y="171"/>
                        </a:lnTo>
                        <a:lnTo>
                          <a:pt x="567" y="159"/>
                        </a:lnTo>
                        <a:lnTo>
                          <a:pt x="581" y="129"/>
                        </a:lnTo>
                        <a:lnTo>
                          <a:pt x="610" y="130"/>
                        </a:lnTo>
                        <a:lnTo>
                          <a:pt x="625" y="134"/>
                        </a:lnTo>
                        <a:lnTo>
                          <a:pt x="614" y="166"/>
                        </a:lnTo>
                        <a:lnTo>
                          <a:pt x="626" y="181"/>
                        </a:lnTo>
                        <a:lnTo>
                          <a:pt x="622" y="225"/>
                        </a:lnTo>
                        <a:lnTo>
                          <a:pt x="637" y="240"/>
                        </a:lnTo>
                        <a:lnTo>
                          <a:pt x="631" y="256"/>
                        </a:lnTo>
                        <a:lnTo>
                          <a:pt x="609" y="268"/>
                        </a:lnTo>
                        <a:lnTo>
                          <a:pt x="616" y="274"/>
                        </a:lnTo>
                        <a:lnTo>
                          <a:pt x="586" y="280"/>
                        </a:lnTo>
                        <a:lnTo>
                          <a:pt x="618" y="291"/>
                        </a:lnTo>
                        <a:lnTo>
                          <a:pt x="653" y="256"/>
                        </a:lnTo>
                        <a:lnTo>
                          <a:pt x="649" y="234"/>
                        </a:lnTo>
                        <a:lnTo>
                          <a:pt x="661" y="231"/>
                        </a:lnTo>
                        <a:lnTo>
                          <a:pt x="680" y="227"/>
                        </a:lnTo>
                        <a:lnTo>
                          <a:pt x="689" y="239"/>
                        </a:lnTo>
                        <a:lnTo>
                          <a:pt x="688" y="256"/>
                        </a:lnTo>
                        <a:lnTo>
                          <a:pt x="711" y="261"/>
                        </a:lnTo>
                        <a:lnTo>
                          <a:pt x="693" y="255"/>
                        </a:lnTo>
                        <a:lnTo>
                          <a:pt x="701" y="245"/>
                        </a:lnTo>
                        <a:lnTo>
                          <a:pt x="694" y="231"/>
                        </a:lnTo>
                        <a:lnTo>
                          <a:pt x="641" y="221"/>
                        </a:lnTo>
                        <a:lnTo>
                          <a:pt x="649" y="187"/>
                        </a:lnTo>
                        <a:lnTo>
                          <a:pt x="631" y="166"/>
                        </a:lnTo>
                        <a:lnTo>
                          <a:pt x="657" y="146"/>
                        </a:lnTo>
                        <a:lnTo>
                          <a:pt x="654" y="132"/>
                        </a:lnTo>
                        <a:lnTo>
                          <a:pt x="666" y="140"/>
                        </a:lnTo>
                        <a:lnTo>
                          <a:pt x="660" y="167"/>
                        </a:lnTo>
                        <a:lnTo>
                          <a:pt x="668" y="171"/>
                        </a:lnTo>
                        <a:lnTo>
                          <a:pt x="704" y="180"/>
                        </a:lnTo>
                        <a:lnTo>
                          <a:pt x="672" y="157"/>
                        </a:lnTo>
                        <a:lnTo>
                          <a:pt x="696" y="158"/>
                        </a:lnTo>
                        <a:lnTo>
                          <a:pt x="691" y="149"/>
                        </a:lnTo>
                        <a:lnTo>
                          <a:pt x="704" y="145"/>
                        </a:lnTo>
                        <a:lnTo>
                          <a:pt x="770" y="162"/>
                        </a:lnTo>
                        <a:lnTo>
                          <a:pt x="757" y="174"/>
                        </a:lnTo>
                        <a:lnTo>
                          <a:pt x="756" y="192"/>
                        </a:lnTo>
                        <a:lnTo>
                          <a:pt x="769" y="202"/>
                        </a:lnTo>
                        <a:lnTo>
                          <a:pt x="776" y="162"/>
                        </a:lnTo>
                        <a:lnTo>
                          <a:pt x="740" y="142"/>
                        </a:lnTo>
                        <a:lnTo>
                          <a:pt x="733" y="115"/>
                        </a:lnTo>
                        <a:lnTo>
                          <a:pt x="816" y="105"/>
                        </a:lnTo>
                        <a:lnTo>
                          <a:pt x="806" y="79"/>
                        </a:lnTo>
                        <a:lnTo>
                          <a:pt x="816" y="85"/>
                        </a:lnTo>
                        <a:lnTo>
                          <a:pt x="830" y="75"/>
                        </a:lnTo>
                        <a:lnTo>
                          <a:pt x="820" y="72"/>
                        </a:lnTo>
                        <a:lnTo>
                          <a:pt x="908" y="51"/>
                        </a:lnTo>
                        <a:lnTo>
                          <a:pt x="901" y="46"/>
                        </a:lnTo>
                        <a:lnTo>
                          <a:pt x="941" y="43"/>
                        </a:lnTo>
                        <a:lnTo>
                          <a:pt x="941" y="50"/>
                        </a:lnTo>
                        <a:lnTo>
                          <a:pt x="951" y="50"/>
                        </a:lnTo>
                        <a:lnTo>
                          <a:pt x="980" y="41"/>
                        </a:lnTo>
                        <a:lnTo>
                          <a:pt x="994" y="46"/>
                        </a:lnTo>
                        <a:lnTo>
                          <a:pt x="981" y="35"/>
                        </a:lnTo>
                        <a:lnTo>
                          <a:pt x="1014" y="33"/>
                        </a:lnTo>
                        <a:lnTo>
                          <a:pt x="1015" y="19"/>
                        </a:lnTo>
                        <a:lnTo>
                          <a:pt x="1054" y="0"/>
                        </a:lnTo>
                        <a:lnTo>
                          <a:pt x="1081" y="11"/>
                        </a:lnTo>
                        <a:lnTo>
                          <a:pt x="1058" y="21"/>
                        </a:lnTo>
                        <a:lnTo>
                          <a:pt x="1098" y="20"/>
                        </a:lnTo>
                        <a:lnTo>
                          <a:pt x="1082" y="35"/>
                        </a:lnTo>
                        <a:lnTo>
                          <a:pt x="1149" y="28"/>
                        </a:lnTo>
                        <a:lnTo>
                          <a:pt x="1186" y="50"/>
                        </a:lnTo>
                        <a:lnTo>
                          <a:pt x="1181" y="59"/>
                        </a:lnTo>
                        <a:lnTo>
                          <a:pt x="1168" y="54"/>
                        </a:lnTo>
                        <a:lnTo>
                          <a:pt x="1185" y="61"/>
                        </a:lnTo>
                        <a:lnTo>
                          <a:pt x="1177" y="74"/>
                        </a:lnTo>
                        <a:lnTo>
                          <a:pt x="1054" y="139"/>
                        </a:lnTo>
                        <a:lnTo>
                          <a:pt x="1093" y="131"/>
                        </a:lnTo>
                        <a:lnTo>
                          <a:pt x="1085" y="123"/>
                        </a:lnTo>
                        <a:lnTo>
                          <a:pt x="1147" y="110"/>
                        </a:lnTo>
                        <a:lnTo>
                          <a:pt x="1130" y="113"/>
                        </a:lnTo>
                        <a:lnTo>
                          <a:pt x="1134" y="101"/>
                        </a:lnTo>
                        <a:lnTo>
                          <a:pt x="1168" y="110"/>
                        </a:lnTo>
                        <a:lnTo>
                          <a:pt x="1174" y="101"/>
                        </a:lnTo>
                        <a:lnTo>
                          <a:pt x="1181" y="123"/>
                        </a:lnTo>
                        <a:lnTo>
                          <a:pt x="1198" y="124"/>
                        </a:lnTo>
                        <a:lnTo>
                          <a:pt x="1183" y="115"/>
                        </a:lnTo>
                        <a:lnTo>
                          <a:pt x="1215" y="110"/>
                        </a:lnTo>
                        <a:lnTo>
                          <a:pt x="1255" y="115"/>
                        </a:lnTo>
                        <a:lnTo>
                          <a:pt x="1251" y="123"/>
                        </a:lnTo>
                        <a:lnTo>
                          <a:pt x="1285" y="129"/>
                        </a:lnTo>
                        <a:lnTo>
                          <a:pt x="1315" y="128"/>
                        </a:lnTo>
                        <a:lnTo>
                          <a:pt x="1316" y="108"/>
                        </a:lnTo>
                        <a:lnTo>
                          <a:pt x="1325" y="105"/>
                        </a:lnTo>
                        <a:lnTo>
                          <a:pt x="1401" y="128"/>
                        </a:lnTo>
                        <a:lnTo>
                          <a:pt x="1390" y="162"/>
                        </a:lnTo>
                        <a:lnTo>
                          <a:pt x="1426" y="186"/>
                        </a:lnTo>
                        <a:lnTo>
                          <a:pt x="1445" y="153"/>
                        </a:lnTo>
                        <a:lnTo>
                          <a:pt x="1458" y="167"/>
                        </a:lnTo>
                        <a:lnTo>
                          <a:pt x="1483" y="162"/>
                        </a:lnTo>
                        <a:lnTo>
                          <a:pt x="1517" y="174"/>
                        </a:lnTo>
                        <a:lnTo>
                          <a:pt x="1544" y="167"/>
                        </a:lnTo>
                        <a:lnTo>
                          <a:pt x="1541" y="153"/>
                        </a:lnTo>
                        <a:lnTo>
                          <a:pt x="1560" y="132"/>
                        </a:lnTo>
                        <a:lnTo>
                          <a:pt x="1674" y="147"/>
                        </a:lnTo>
                        <a:lnTo>
                          <a:pt x="1681" y="157"/>
                        </a:lnTo>
                        <a:lnTo>
                          <a:pt x="1667" y="162"/>
                        </a:lnTo>
                        <a:lnTo>
                          <a:pt x="1703" y="167"/>
                        </a:lnTo>
                        <a:lnTo>
                          <a:pt x="1717" y="183"/>
                        </a:lnTo>
                        <a:lnTo>
                          <a:pt x="1802" y="180"/>
                        </a:lnTo>
                        <a:lnTo>
                          <a:pt x="1818" y="192"/>
                        </a:lnTo>
                        <a:lnTo>
                          <a:pt x="1812" y="207"/>
                        </a:lnTo>
                        <a:lnTo>
                          <a:pt x="1837" y="218"/>
                        </a:lnTo>
                        <a:lnTo>
                          <a:pt x="1850" y="209"/>
                        </a:lnTo>
                        <a:lnTo>
                          <a:pt x="1910" y="216"/>
                        </a:lnTo>
                        <a:lnTo>
                          <a:pt x="1923" y="207"/>
                        </a:lnTo>
                        <a:lnTo>
                          <a:pt x="1930" y="221"/>
                        </a:lnTo>
                        <a:lnTo>
                          <a:pt x="1955" y="232"/>
                        </a:lnTo>
                        <a:lnTo>
                          <a:pt x="1967" y="224"/>
                        </a:lnTo>
                        <a:lnTo>
                          <a:pt x="1955" y="212"/>
                        </a:lnTo>
                        <a:lnTo>
                          <a:pt x="1962" y="202"/>
                        </a:lnTo>
                        <a:lnTo>
                          <a:pt x="2068" y="217"/>
                        </a:lnTo>
                        <a:lnTo>
                          <a:pt x="2138" y="257"/>
                        </a:lnTo>
                        <a:lnTo>
                          <a:pt x="2153" y="257"/>
                        </a:lnTo>
                        <a:lnTo>
                          <a:pt x="2171" y="289"/>
                        </a:lnTo>
                        <a:lnTo>
                          <a:pt x="2164" y="271"/>
                        </a:lnTo>
                        <a:lnTo>
                          <a:pt x="2175" y="270"/>
                        </a:lnTo>
                        <a:lnTo>
                          <a:pt x="2182" y="276"/>
                        </a:lnTo>
                        <a:lnTo>
                          <a:pt x="2202" y="274"/>
                        </a:lnTo>
                        <a:lnTo>
                          <a:pt x="2231" y="293"/>
                        </a:lnTo>
                        <a:lnTo>
                          <a:pt x="2190" y="313"/>
                        </a:lnTo>
                        <a:lnTo>
                          <a:pt x="2198" y="319"/>
                        </a:lnTo>
                        <a:lnTo>
                          <a:pt x="2184" y="322"/>
                        </a:lnTo>
                        <a:lnTo>
                          <a:pt x="2196" y="330"/>
                        </a:lnTo>
                        <a:lnTo>
                          <a:pt x="2171" y="330"/>
                        </a:lnTo>
                        <a:lnTo>
                          <a:pt x="2163" y="319"/>
                        </a:lnTo>
                        <a:lnTo>
                          <a:pt x="2153" y="323"/>
                        </a:lnTo>
                        <a:lnTo>
                          <a:pt x="2138" y="304"/>
                        </a:lnTo>
                        <a:lnTo>
                          <a:pt x="2110" y="305"/>
                        </a:lnTo>
                        <a:lnTo>
                          <a:pt x="2103" y="294"/>
                        </a:lnTo>
                        <a:lnTo>
                          <a:pt x="2110" y="289"/>
                        </a:lnTo>
                        <a:lnTo>
                          <a:pt x="2099" y="289"/>
                        </a:lnTo>
                        <a:lnTo>
                          <a:pt x="2090" y="293"/>
                        </a:lnTo>
                        <a:lnTo>
                          <a:pt x="2100" y="306"/>
                        </a:lnTo>
                        <a:lnTo>
                          <a:pt x="2094" y="313"/>
                        </a:lnTo>
                        <a:lnTo>
                          <a:pt x="2071" y="326"/>
                        </a:lnTo>
                        <a:lnTo>
                          <a:pt x="2055" y="324"/>
                        </a:lnTo>
                        <a:lnTo>
                          <a:pt x="2081" y="360"/>
                        </a:lnTo>
                        <a:lnTo>
                          <a:pt x="2077" y="374"/>
                        </a:lnTo>
                        <a:lnTo>
                          <a:pt x="2050" y="364"/>
                        </a:lnTo>
                        <a:lnTo>
                          <a:pt x="2051" y="370"/>
                        </a:lnTo>
                        <a:lnTo>
                          <a:pt x="2002" y="388"/>
                        </a:lnTo>
                        <a:lnTo>
                          <a:pt x="1958" y="425"/>
                        </a:lnTo>
                        <a:lnTo>
                          <a:pt x="1928" y="411"/>
                        </a:lnTo>
                        <a:lnTo>
                          <a:pt x="1900" y="426"/>
                        </a:lnTo>
                        <a:lnTo>
                          <a:pt x="1900" y="412"/>
                        </a:lnTo>
                        <a:lnTo>
                          <a:pt x="1885" y="427"/>
                        </a:lnTo>
                        <a:lnTo>
                          <a:pt x="1865" y="425"/>
                        </a:lnTo>
                        <a:lnTo>
                          <a:pt x="1845" y="461"/>
                        </a:lnTo>
                        <a:lnTo>
                          <a:pt x="1861" y="469"/>
                        </a:lnTo>
                        <a:lnTo>
                          <a:pt x="1854" y="480"/>
                        </a:lnTo>
                        <a:lnTo>
                          <a:pt x="1862" y="499"/>
                        </a:lnTo>
                        <a:lnTo>
                          <a:pt x="1848" y="496"/>
                        </a:lnTo>
                        <a:lnTo>
                          <a:pt x="1840" y="512"/>
                        </a:lnTo>
                        <a:lnTo>
                          <a:pt x="1845" y="526"/>
                        </a:lnTo>
                        <a:lnTo>
                          <a:pt x="1815" y="539"/>
                        </a:lnTo>
                        <a:lnTo>
                          <a:pt x="1818" y="555"/>
                        </a:lnTo>
                        <a:lnTo>
                          <a:pt x="1798" y="559"/>
                        </a:lnTo>
                        <a:lnTo>
                          <a:pt x="1792" y="577"/>
                        </a:lnTo>
                        <a:lnTo>
                          <a:pt x="1774" y="596"/>
                        </a:lnTo>
                        <a:lnTo>
                          <a:pt x="1759" y="526"/>
                        </a:lnTo>
                        <a:lnTo>
                          <a:pt x="1761" y="489"/>
                        </a:lnTo>
                        <a:lnTo>
                          <a:pt x="1774" y="466"/>
                        </a:lnTo>
                        <a:lnTo>
                          <a:pt x="1795" y="462"/>
                        </a:lnTo>
                        <a:lnTo>
                          <a:pt x="1843" y="415"/>
                        </a:lnTo>
                        <a:lnTo>
                          <a:pt x="1867" y="405"/>
                        </a:lnTo>
                        <a:lnTo>
                          <a:pt x="1874" y="378"/>
                        </a:lnTo>
                        <a:lnTo>
                          <a:pt x="1885" y="370"/>
                        </a:lnTo>
                        <a:lnTo>
                          <a:pt x="1866" y="370"/>
                        </a:lnTo>
                        <a:lnTo>
                          <a:pt x="1860" y="392"/>
                        </a:lnTo>
                        <a:lnTo>
                          <a:pt x="1819" y="411"/>
                        </a:lnTo>
                        <a:lnTo>
                          <a:pt x="1823" y="383"/>
                        </a:lnTo>
                        <a:lnTo>
                          <a:pt x="1779" y="389"/>
                        </a:lnTo>
                        <a:lnTo>
                          <a:pt x="1738" y="426"/>
                        </a:lnTo>
                        <a:lnTo>
                          <a:pt x="1746" y="441"/>
                        </a:lnTo>
                        <a:lnTo>
                          <a:pt x="1702" y="446"/>
                        </a:lnTo>
                        <a:lnTo>
                          <a:pt x="1696" y="442"/>
                        </a:lnTo>
                        <a:lnTo>
                          <a:pt x="1711" y="439"/>
                        </a:lnTo>
                        <a:lnTo>
                          <a:pt x="1674" y="430"/>
                        </a:lnTo>
                        <a:lnTo>
                          <a:pt x="1664" y="439"/>
                        </a:lnTo>
                        <a:lnTo>
                          <a:pt x="1580" y="440"/>
                        </a:lnTo>
                        <a:lnTo>
                          <a:pt x="1480" y="525"/>
                        </a:lnTo>
                        <a:lnTo>
                          <a:pt x="1500" y="529"/>
                        </a:lnTo>
                        <a:lnTo>
                          <a:pt x="1500" y="544"/>
                        </a:lnTo>
                        <a:lnTo>
                          <a:pt x="1512" y="534"/>
                        </a:lnTo>
                        <a:lnTo>
                          <a:pt x="1509" y="547"/>
                        </a:lnTo>
                        <a:lnTo>
                          <a:pt x="1524" y="540"/>
                        </a:lnTo>
                        <a:lnTo>
                          <a:pt x="1522" y="548"/>
                        </a:lnTo>
                        <a:lnTo>
                          <a:pt x="1527" y="534"/>
                        </a:lnTo>
                        <a:lnTo>
                          <a:pt x="1541" y="535"/>
                        </a:lnTo>
                        <a:lnTo>
                          <a:pt x="1563" y="553"/>
                        </a:lnTo>
                        <a:lnTo>
                          <a:pt x="1544" y="554"/>
                        </a:lnTo>
                        <a:lnTo>
                          <a:pt x="1561" y="560"/>
                        </a:lnTo>
                        <a:lnTo>
                          <a:pt x="1564" y="572"/>
                        </a:lnTo>
                        <a:lnTo>
                          <a:pt x="1551" y="599"/>
                        </a:lnTo>
                        <a:lnTo>
                          <a:pt x="1548" y="640"/>
                        </a:lnTo>
                        <a:lnTo>
                          <a:pt x="1478" y="725"/>
                        </a:lnTo>
                        <a:lnTo>
                          <a:pt x="1453" y="736"/>
                        </a:lnTo>
                        <a:lnTo>
                          <a:pt x="1434" y="725"/>
                        </a:lnTo>
                        <a:lnTo>
                          <a:pt x="1417" y="741"/>
                        </a:lnTo>
                        <a:lnTo>
                          <a:pt x="1416" y="738"/>
                        </a:lnTo>
                        <a:lnTo>
                          <a:pt x="1425" y="725"/>
                        </a:lnTo>
                        <a:lnTo>
                          <a:pt x="1421" y="703"/>
                        </a:lnTo>
                        <a:lnTo>
                          <a:pt x="1451" y="695"/>
                        </a:lnTo>
                        <a:lnTo>
                          <a:pt x="1474" y="638"/>
                        </a:lnTo>
                        <a:lnTo>
                          <a:pt x="1423" y="652"/>
                        </a:lnTo>
                        <a:lnTo>
                          <a:pt x="1416" y="630"/>
                        </a:lnTo>
                        <a:lnTo>
                          <a:pt x="1374" y="617"/>
                        </a:lnTo>
                        <a:lnTo>
                          <a:pt x="1349" y="559"/>
                        </a:lnTo>
                        <a:lnTo>
                          <a:pt x="1321" y="548"/>
                        </a:lnTo>
                        <a:lnTo>
                          <a:pt x="1272" y="564"/>
                        </a:lnTo>
                        <a:lnTo>
                          <a:pt x="1282" y="576"/>
                        </a:lnTo>
                        <a:lnTo>
                          <a:pt x="1261" y="611"/>
                        </a:lnTo>
                        <a:lnTo>
                          <a:pt x="1242" y="620"/>
                        </a:lnTo>
                        <a:lnTo>
                          <a:pt x="1221" y="612"/>
                        </a:lnTo>
                        <a:lnTo>
                          <a:pt x="1196" y="608"/>
                        </a:lnTo>
                        <a:lnTo>
                          <a:pt x="1131" y="624"/>
                        </a:lnTo>
                        <a:lnTo>
                          <a:pt x="1075" y="601"/>
                        </a:lnTo>
                        <a:lnTo>
                          <a:pt x="1038" y="604"/>
                        </a:lnTo>
                        <a:lnTo>
                          <a:pt x="1025" y="585"/>
                        </a:lnTo>
                        <a:lnTo>
                          <a:pt x="989" y="572"/>
                        </a:lnTo>
                        <a:lnTo>
                          <a:pt x="970" y="586"/>
                        </a:lnTo>
                        <a:lnTo>
                          <a:pt x="969" y="612"/>
                        </a:lnTo>
                        <a:lnTo>
                          <a:pt x="887" y="600"/>
                        </a:lnTo>
                        <a:lnTo>
                          <a:pt x="843" y="624"/>
                        </a:lnTo>
                        <a:lnTo>
                          <a:pt x="820" y="634"/>
                        </a:lnTo>
                        <a:lnTo>
                          <a:pt x="791" y="615"/>
                        </a:lnTo>
                        <a:lnTo>
                          <a:pt x="772" y="625"/>
                        </a:lnTo>
                        <a:lnTo>
                          <a:pt x="738" y="612"/>
                        </a:lnTo>
                        <a:lnTo>
                          <a:pt x="725" y="611"/>
                        </a:lnTo>
                        <a:lnTo>
                          <a:pt x="715" y="591"/>
                        </a:lnTo>
                        <a:lnTo>
                          <a:pt x="696" y="591"/>
                        </a:lnTo>
                        <a:lnTo>
                          <a:pt x="688" y="594"/>
                        </a:lnTo>
                        <a:lnTo>
                          <a:pt x="674" y="579"/>
                        </a:lnTo>
                        <a:lnTo>
                          <a:pt x="664" y="583"/>
                        </a:lnTo>
                        <a:lnTo>
                          <a:pt x="654" y="588"/>
                        </a:lnTo>
                        <a:lnTo>
                          <a:pt x="616" y="556"/>
                        </a:lnTo>
                        <a:lnTo>
                          <a:pt x="605" y="553"/>
                        </a:lnTo>
                        <a:lnTo>
                          <a:pt x="579" y="529"/>
                        </a:lnTo>
                        <a:lnTo>
                          <a:pt x="555" y="544"/>
                        </a:lnTo>
                        <a:lnTo>
                          <a:pt x="550" y="534"/>
                        </a:lnTo>
                        <a:lnTo>
                          <a:pt x="514" y="532"/>
                        </a:lnTo>
                        <a:lnTo>
                          <a:pt x="501" y="515"/>
                        </a:lnTo>
                        <a:lnTo>
                          <a:pt x="482" y="516"/>
                        </a:lnTo>
                        <a:lnTo>
                          <a:pt x="475" y="524"/>
                        </a:lnTo>
                        <a:lnTo>
                          <a:pt x="451" y="528"/>
                        </a:lnTo>
                        <a:lnTo>
                          <a:pt x="444" y="524"/>
                        </a:lnTo>
                        <a:lnTo>
                          <a:pt x="435" y="537"/>
                        </a:lnTo>
                        <a:lnTo>
                          <a:pt x="428" y="534"/>
                        </a:lnTo>
                        <a:lnTo>
                          <a:pt x="399" y="538"/>
                        </a:lnTo>
                        <a:lnTo>
                          <a:pt x="389" y="534"/>
                        </a:lnTo>
                        <a:lnTo>
                          <a:pt x="386" y="538"/>
                        </a:lnTo>
                        <a:lnTo>
                          <a:pt x="401" y="553"/>
                        </a:lnTo>
                        <a:lnTo>
                          <a:pt x="391" y="562"/>
                        </a:lnTo>
                        <a:lnTo>
                          <a:pt x="392" y="575"/>
                        </a:lnTo>
                        <a:lnTo>
                          <a:pt x="408" y="576"/>
                        </a:lnTo>
                        <a:lnTo>
                          <a:pt x="415" y="588"/>
                        </a:lnTo>
                        <a:lnTo>
                          <a:pt x="411" y="597"/>
                        </a:lnTo>
                        <a:lnTo>
                          <a:pt x="399" y="591"/>
                        </a:lnTo>
                        <a:lnTo>
                          <a:pt x="389" y="596"/>
                        </a:lnTo>
                        <a:lnTo>
                          <a:pt x="380" y="591"/>
                        </a:lnTo>
                        <a:lnTo>
                          <a:pt x="376" y="583"/>
                        </a:lnTo>
                        <a:lnTo>
                          <a:pt x="365" y="588"/>
                        </a:lnTo>
                        <a:lnTo>
                          <a:pt x="356" y="583"/>
                        </a:lnTo>
                        <a:lnTo>
                          <a:pt x="347" y="591"/>
                        </a:lnTo>
                        <a:lnTo>
                          <a:pt x="335" y="592"/>
                        </a:lnTo>
                        <a:lnTo>
                          <a:pt x="327" y="583"/>
                        </a:lnTo>
                        <a:lnTo>
                          <a:pt x="283" y="580"/>
                        </a:lnTo>
                        <a:lnTo>
                          <a:pt x="278" y="585"/>
                        </a:lnTo>
                        <a:lnTo>
                          <a:pt x="274" y="585"/>
                        </a:lnTo>
                        <a:lnTo>
                          <a:pt x="267" y="595"/>
                        </a:lnTo>
                        <a:lnTo>
                          <a:pt x="268" y="605"/>
                        </a:lnTo>
                        <a:lnTo>
                          <a:pt x="263" y="605"/>
                        </a:lnTo>
                        <a:lnTo>
                          <a:pt x="259" y="597"/>
                        </a:lnTo>
                        <a:lnTo>
                          <a:pt x="253" y="598"/>
                        </a:lnTo>
                        <a:lnTo>
                          <a:pt x="251" y="627"/>
                        </a:lnTo>
                        <a:lnTo>
                          <a:pt x="258" y="636"/>
                        </a:lnTo>
                        <a:lnTo>
                          <a:pt x="258" y="644"/>
                        </a:lnTo>
                        <a:lnTo>
                          <a:pt x="265" y="643"/>
                        </a:lnTo>
                        <a:lnTo>
                          <a:pt x="274" y="639"/>
                        </a:lnTo>
                        <a:lnTo>
                          <a:pt x="282" y="652"/>
                        </a:lnTo>
                        <a:lnTo>
                          <a:pt x="288" y="660"/>
                        </a:lnTo>
                        <a:lnTo>
                          <a:pt x="294" y="671"/>
                        </a:lnTo>
                        <a:lnTo>
                          <a:pt x="304" y="673"/>
                        </a:lnTo>
                        <a:lnTo>
                          <a:pt x="291" y="682"/>
                        </a:lnTo>
                        <a:lnTo>
                          <a:pt x="282" y="674"/>
                        </a:lnTo>
                        <a:lnTo>
                          <a:pt x="273" y="707"/>
                        </a:lnTo>
                        <a:lnTo>
                          <a:pt x="284" y="715"/>
                        </a:lnTo>
                        <a:lnTo>
                          <a:pt x="294" y="747"/>
                        </a:lnTo>
                        <a:lnTo>
                          <a:pt x="285" y="741"/>
                        </a:lnTo>
                        <a:lnTo>
                          <a:pt x="276" y="738"/>
                        </a:lnTo>
                        <a:lnTo>
                          <a:pt x="265" y="736"/>
                        </a:lnTo>
                        <a:lnTo>
                          <a:pt x="258" y="733"/>
                        </a:lnTo>
                        <a:lnTo>
                          <a:pt x="250" y="731"/>
                        </a:lnTo>
                        <a:lnTo>
                          <a:pt x="244" y="720"/>
                        </a:lnTo>
                        <a:lnTo>
                          <a:pt x="230" y="727"/>
                        </a:lnTo>
                        <a:lnTo>
                          <a:pt x="217" y="726"/>
                        </a:lnTo>
                        <a:lnTo>
                          <a:pt x="209" y="717"/>
                        </a:lnTo>
                        <a:lnTo>
                          <a:pt x="187" y="708"/>
                        </a:lnTo>
                        <a:lnTo>
                          <a:pt x="165" y="709"/>
                        </a:lnTo>
                        <a:lnTo>
                          <a:pt x="142" y="694"/>
                        </a:lnTo>
                        <a:lnTo>
                          <a:pt x="160" y="679"/>
                        </a:lnTo>
                        <a:lnTo>
                          <a:pt x="162" y="667"/>
                        </a:lnTo>
                        <a:lnTo>
                          <a:pt x="162" y="654"/>
                        </a:lnTo>
                        <a:lnTo>
                          <a:pt x="163" y="645"/>
                        </a:lnTo>
                        <a:lnTo>
                          <a:pt x="175" y="641"/>
                        </a:lnTo>
                        <a:lnTo>
                          <a:pt x="169" y="622"/>
                        </a:lnTo>
                        <a:lnTo>
                          <a:pt x="155" y="617"/>
                        </a:lnTo>
                        <a:lnTo>
                          <a:pt x="148" y="614"/>
                        </a:lnTo>
                        <a:lnTo>
                          <a:pt x="139" y="617"/>
                        </a:lnTo>
                        <a:lnTo>
                          <a:pt x="118" y="612"/>
                        </a:lnTo>
                        <a:lnTo>
                          <a:pt x="102" y="593"/>
                        </a:lnTo>
                        <a:lnTo>
                          <a:pt x="89" y="587"/>
                        </a:lnTo>
                        <a:lnTo>
                          <a:pt x="83" y="570"/>
                        </a:lnTo>
                        <a:lnTo>
                          <a:pt x="71" y="568"/>
                        </a:lnTo>
                        <a:lnTo>
                          <a:pt x="60" y="574"/>
                        </a:lnTo>
                        <a:lnTo>
                          <a:pt x="53" y="577"/>
                        </a:lnTo>
                        <a:lnTo>
                          <a:pt x="50" y="569"/>
                        </a:lnTo>
                        <a:lnTo>
                          <a:pt x="44" y="562"/>
                        </a:lnTo>
                        <a:lnTo>
                          <a:pt x="60" y="560"/>
                        </a:lnTo>
                        <a:lnTo>
                          <a:pt x="59" y="555"/>
                        </a:lnTo>
                        <a:lnTo>
                          <a:pt x="55" y="552"/>
                        </a:lnTo>
                        <a:lnTo>
                          <a:pt x="50" y="548"/>
                        </a:lnTo>
                        <a:lnTo>
                          <a:pt x="41" y="528"/>
                        </a:lnTo>
                        <a:lnTo>
                          <a:pt x="29" y="517"/>
                        </a:lnTo>
                        <a:lnTo>
                          <a:pt x="17" y="517"/>
                        </a:lnTo>
                        <a:lnTo>
                          <a:pt x="4" y="517"/>
                        </a:lnTo>
                        <a:lnTo>
                          <a:pt x="0" y="502"/>
                        </a:lnTo>
                        <a:lnTo>
                          <a:pt x="8" y="492"/>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29" name="Freeform 36"/>
                  <p:cNvSpPr>
                    <a:spLocks/>
                  </p:cNvSpPr>
                  <p:nvPr/>
                </p:nvSpPr>
                <p:spPr bwMode="auto">
                  <a:xfrm>
                    <a:off x="3761545" y="2522135"/>
                    <a:ext cx="85724" cy="41276"/>
                  </a:xfrm>
                  <a:custGeom>
                    <a:avLst/>
                    <a:gdLst>
                      <a:gd name="T0" fmla="*/ 0 w 69"/>
                      <a:gd name="T1" fmla="*/ 37227388 h 31"/>
                      <a:gd name="T2" fmla="*/ 0 w 69"/>
                      <a:gd name="T3" fmla="*/ 37227388 h 31"/>
                      <a:gd name="T4" fmla="*/ 21608912 w 69"/>
                      <a:gd name="T5" fmla="*/ 24818262 h 31"/>
                      <a:gd name="T6" fmla="*/ 6174684 w 69"/>
                      <a:gd name="T7" fmla="*/ 15954786 h 31"/>
                      <a:gd name="T8" fmla="*/ 80263432 w 69"/>
                      <a:gd name="T9" fmla="*/ 0 h 31"/>
                      <a:gd name="T10" fmla="*/ 94155865 w 69"/>
                      <a:gd name="T11" fmla="*/ 1772162 h 31"/>
                      <a:gd name="T12" fmla="*/ 78720382 w 69"/>
                      <a:gd name="T13" fmla="*/ 14182624 h 31"/>
                      <a:gd name="T14" fmla="*/ 104960937 w 69"/>
                      <a:gd name="T15" fmla="*/ 14182624 h 31"/>
                      <a:gd name="T16" fmla="*/ 37044375 w 69"/>
                      <a:gd name="T17" fmla="*/ 42546536 h 31"/>
                      <a:gd name="T18" fmla="*/ 21608912 w 69"/>
                      <a:gd name="T19" fmla="*/ 53183511 h 31"/>
                      <a:gd name="T20" fmla="*/ 24696253 w 69"/>
                      <a:gd name="T21" fmla="*/ 39000881 h 31"/>
                      <a:gd name="T22" fmla="*/ 0 w 69"/>
                      <a:gd name="T23" fmla="*/ 37227388 h 31"/>
                      <a:gd name="T24" fmla="*/ 0 w 69"/>
                      <a:gd name="T25" fmla="*/ 37227388 h 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9"/>
                      <a:gd name="T40" fmla="*/ 0 h 31"/>
                      <a:gd name="T41" fmla="*/ 69 w 69"/>
                      <a:gd name="T42" fmla="*/ 31 h 3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9" h="31">
                        <a:moveTo>
                          <a:pt x="0" y="21"/>
                        </a:moveTo>
                        <a:lnTo>
                          <a:pt x="0" y="21"/>
                        </a:lnTo>
                        <a:lnTo>
                          <a:pt x="14" y="14"/>
                        </a:lnTo>
                        <a:lnTo>
                          <a:pt x="4" y="9"/>
                        </a:lnTo>
                        <a:lnTo>
                          <a:pt x="52" y="0"/>
                        </a:lnTo>
                        <a:lnTo>
                          <a:pt x="61" y="1"/>
                        </a:lnTo>
                        <a:lnTo>
                          <a:pt x="51" y="8"/>
                        </a:lnTo>
                        <a:lnTo>
                          <a:pt x="68" y="8"/>
                        </a:lnTo>
                        <a:lnTo>
                          <a:pt x="24" y="24"/>
                        </a:lnTo>
                        <a:lnTo>
                          <a:pt x="14" y="30"/>
                        </a:lnTo>
                        <a:lnTo>
                          <a:pt x="16" y="22"/>
                        </a:lnTo>
                        <a:lnTo>
                          <a:pt x="0" y="21"/>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30" name="Freeform 37"/>
                  <p:cNvSpPr>
                    <a:spLocks/>
                  </p:cNvSpPr>
                  <p:nvPr/>
                </p:nvSpPr>
                <p:spPr bwMode="auto">
                  <a:xfrm>
                    <a:off x="3786945" y="2933299"/>
                    <a:ext cx="34925" cy="20638"/>
                  </a:xfrm>
                  <a:custGeom>
                    <a:avLst/>
                    <a:gdLst>
                      <a:gd name="T0" fmla="*/ 0 w 28"/>
                      <a:gd name="T1" fmla="*/ 24956500 h 16"/>
                      <a:gd name="T2" fmla="*/ 0 w 28"/>
                      <a:gd name="T3" fmla="*/ 24956500 h 16"/>
                      <a:gd name="T4" fmla="*/ 12447022 w 28"/>
                      <a:gd name="T5" fmla="*/ 0 h 16"/>
                      <a:gd name="T6" fmla="*/ 42007299 w 28"/>
                      <a:gd name="T7" fmla="*/ 13310219 h 16"/>
                      <a:gd name="T8" fmla="*/ 0 w 28"/>
                      <a:gd name="T9" fmla="*/ 24956500 h 16"/>
                      <a:gd name="T10" fmla="*/ 0 w 28"/>
                      <a:gd name="T11" fmla="*/ 24956500 h 16"/>
                      <a:gd name="T12" fmla="*/ 0 60000 65536"/>
                      <a:gd name="T13" fmla="*/ 0 60000 65536"/>
                      <a:gd name="T14" fmla="*/ 0 60000 65536"/>
                      <a:gd name="T15" fmla="*/ 0 60000 65536"/>
                      <a:gd name="T16" fmla="*/ 0 60000 65536"/>
                      <a:gd name="T17" fmla="*/ 0 60000 65536"/>
                      <a:gd name="T18" fmla="*/ 0 w 28"/>
                      <a:gd name="T19" fmla="*/ 0 h 16"/>
                      <a:gd name="T20" fmla="*/ 28 w 28"/>
                      <a:gd name="T21" fmla="*/ 16 h 16"/>
                    </a:gdLst>
                    <a:ahLst/>
                    <a:cxnLst>
                      <a:cxn ang="T12">
                        <a:pos x="T0" y="T1"/>
                      </a:cxn>
                      <a:cxn ang="T13">
                        <a:pos x="T2" y="T3"/>
                      </a:cxn>
                      <a:cxn ang="T14">
                        <a:pos x="T4" y="T5"/>
                      </a:cxn>
                      <a:cxn ang="T15">
                        <a:pos x="T6" y="T7"/>
                      </a:cxn>
                      <a:cxn ang="T16">
                        <a:pos x="T8" y="T9"/>
                      </a:cxn>
                      <a:cxn ang="T17">
                        <a:pos x="T10" y="T11"/>
                      </a:cxn>
                    </a:cxnLst>
                    <a:rect l="T18" t="T19" r="T20" b="T21"/>
                    <a:pathLst>
                      <a:path w="28" h="16">
                        <a:moveTo>
                          <a:pt x="0" y="15"/>
                        </a:moveTo>
                        <a:lnTo>
                          <a:pt x="0" y="15"/>
                        </a:lnTo>
                        <a:lnTo>
                          <a:pt x="8" y="0"/>
                        </a:lnTo>
                        <a:lnTo>
                          <a:pt x="27" y="8"/>
                        </a:lnTo>
                        <a:lnTo>
                          <a:pt x="0" y="15"/>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31" name="Freeform 38"/>
                  <p:cNvSpPr>
                    <a:spLocks/>
                  </p:cNvSpPr>
                  <p:nvPr/>
                </p:nvSpPr>
                <p:spPr bwMode="auto">
                  <a:xfrm>
                    <a:off x="3842508" y="2814237"/>
                    <a:ext cx="106362" cy="79376"/>
                  </a:xfrm>
                  <a:custGeom>
                    <a:avLst/>
                    <a:gdLst>
                      <a:gd name="T0" fmla="*/ 0 w 84"/>
                      <a:gd name="T1" fmla="*/ 47622488 h 63"/>
                      <a:gd name="T2" fmla="*/ 0 w 84"/>
                      <a:gd name="T3" fmla="*/ 47622488 h 63"/>
                      <a:gd name="T4" fmla="*/ 11222458 w 84"/>
                      <a:gd name="T5" fmla="*/ 69846223 h 63"/>
                      <a:gd name="T6" fmla="*/ 25652236 w 84"/>
                      <a:gd name="T7" fmla="*/ 61908725 h 63"/>
                      <a:gd name="T8" fmla="*/ 41686311 w 84"/>
                      <a:gd name="T9" fmla="*/ 76194962 h 63"/>
                      <a:gd name="T10" fmla="*/ 54511791 w 84"/>
                      <a:gd name="T11" fmla="*/ 69846223 h 63"/>
                      <a:gd name="T12" fmla="*/ 49702711 w 84"/>
                      <a:gd name="T13" fmla="*/ 95243717 h 63"/>
                      <a:gd name="T14" fmla="*/ 133074048 w 84"/>
                      <a:gd name="T15" fmla="*/ 98418716 h 63"/>
                      <a:gd name="T16" fmla="*/ 101007183 w 84"/>
                      <a:gd name="T17" fmla="*/ 80957460 h 63"/>
                      <a:gd name="T18" fmla="*/ 84974383 w 84"/>
                      <a:gd name="T19" fmla="*/ 50796228 h 63"/>
                      <a:gd name="T20" fmla="*/ 86578676 w 84"/>
                      <a:gd name="T21" fmla="*/ 17461241 h 63"/>
                      <a:gd name="T22" fmla="*/ 107420556 w 84"/>
                      <a:gd name="T23" fmla="*/ 0 h 63"/>
                      <a:gd name="T24" fmla="*/ 35272928 w 84"/>
                      <a:gd name="T25" fmla="*/ 6350001 h 63"/>
                      <a:gd name="T26" fmla="*/ 17635831 w 84"/>
                      <a:gd name="T27" fmla="*/ 47622488 h 63"/>
                      <a:gd name="T28" fmla="*/ 0 w 84"/>
                      <a:gd name="T29" fmla="*/ 47622488 h 63"/>
                      <a:gd name="T30" fmla="*/ 0 w 84"/>
                      <a:gd name="T31" fmla="*/ 47622488 h 6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4"/>
                      <a:gd name="T49" fmla="*/ 0 h 63"/>
                      <a:gd name="T50" fmla="*/ 84 w 84"/>
                      <a:gd name="T51" fmla="*/ 63 h 6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4" h="63">
                        <a:moveTo>
                          <a:pt x="0" y="30"/>
                        </a:moveTo>
                        <a:lnTo>
                          <a:pt x="0" y="30"/>
                        </a:lnTo>
                        <a:lnTo>
                          <a:pt x="7" y="44"/>
                        </a:lnTo>
                        <a:lnTo>
                          <a:pt x="16" y="39"/>
                        </a:lnTo>
                        <a:lnTo>
                          <a:pt x="26" y="48"/>
                        </a:lnTo>
                        <a:lnTo>
                          <a:pt x="34" y="44"/>
                        </a:lnTo>
                        <a:lnTo>
                          <a:pt x="31" y="60"/>
                        </a:lnTo>
                        <a:lnTo>
                          <a:pt x="83" y="62"/>
                        </a:lnTo>
                        <a:lnTo>
                          <a:pt x="63" y="51"/>
                        </a:lnTo>
                        <a:lnTo>
                          <a:pt x="53" y="32"/>
                        </a:lnTo>
                        <a:lnTo>
                          <a:pt x="54" y="11"/>
                        </a:lnTo>
                        <a:lnTo>
                          <a:pt x="67" y="0"/>
                        </a:lnTo>
                        <a:lnTo>
                          <a:pt x="22" y="4"/>
                        </a:lnTo>
                        <a:lnTo>
                          <a:pt x="11" y="30"/>
                        </a:lnTo>
                        <a:lnTo>
                          <a:pt x="0" y="30"/>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32" name="Freeform 39"/>
                  <p:cNvSpPr>
                    <a:spLocks/>
                  </p:cNvSpPr>
                  <p:nvPr/>
                </p:nvSpPr>
                <p:spPr bwMode="auto">
                  <a:xfrm>
                    <a:off x="3880608" y="2677712"/>
                    <a:ext cx="261935" cy="136526"/>
                  </a:xfrm>
                  <a:custGeom>
                    <a:avLst/>
                    <a:gdLst>
                      <a:gd name="T0" fmla="*/ 0 w 211"/>
                      <a:gd name="T1" fmla="*/ 154608593 h 103"/>
                      <a:gd name="T2" fmla="*/ 0 w 211"/>
                      <a:gd name="T3" fmla="*/ 154608593 h 103"/>
                      <a:gd name="T4" fmla="*/ 30821668 w 211"/>
                      <a:gd name="T5" fmla="*/ 158122454 h 103"/>
                      <a:gd name="T6" fmla="*/ 10787834 w 211"/>
                      <a:gd name="T7" fmla="*/ 173934207 h 103"/>
                      <a:gd name="T8" fmla="*/ 64725751 w 211"/>
                      <a:gd name="T9" fmla="*/ 179205661 h 103"/>
                      <a:gd name="T10" fmla="*/ 66267578 w 211"/>
                      <a:gd name="T11" fmla="*/ 158122454 h 103"/>
                      <a:gd name="T12" fmla="*/ 81678427 w 211"/>
                      <a:gd name="T13" fmla="*/ 163392583 h 103"/>
                      <a:gd name="T14" fmla="*/ 66267578 w 211"/>
                      <a:gd name="T15" fmla="*/ 151094733 h 103"/>
                      <a:gd name="T16" fmla="*/ 87842014 w 211"/>
                      <a:gd name="T17" fmla="*/ 154608593 h 103"/>
                      <a:gd name="T18" fmla="*/ 81678427 w 211"/>
                      <a:gd name="T19" fmla="*/ 131767835 h 103"/>
                      <a:gd name="T20" fmla="*/ 94006842 w 211"/>
                      <a:gd name="T21" fmla="*/ 145823279 h 103"/>
                      <a:gd name="T22" fmla="*/ 107877085 w 211"/>
                      <a:gd name="T23" fmla="*/ 133525428 h 103"/>
                      <a:gd name="T24" fmla="*/ 98629843 w 211"/>
                      <a:gd name="T25" fmla="*/ 117713717 h 103"/>
                      <a:gd name="T26" fmla="*/ 130993329 w 211"/>
                      <a:gd name="T27" fmla="*/ 119469985 h 103"/>
                      <a:gd name="T28" fmla="*/ 123287914 w 211"/>
                      <a:gd name="T29" fmla="*/ 110685996 h 103"/>
                      <a:gd name="T30" fmla="*/ 137156916 w 211"/>
                      <a:gd name="T31" fmla="*/ 114199856 h 103"/>
                      <a:gd name="T32" fmla="*/ 146404158 w 211"/>
                      <a:gd name="T33" fmla="*/ 94872959 h 103"/>
                      <a:gd name="T34" fmla="*/ 306677318 w 211"/>
                      <a:gd name="T35" fmla="*/ 38652480 h 103"/>
                      <a:gd name="T36" fmla="*/ 323629975 w 211"/>
                      <a:gd name="T37" fmla="*/ 15811716 h 103"/>
                      <a:gd name="T38" fmla="*/ 292807075 w 211"/>
                      <a:gd name="T39" fmla="*/ 0 h 103"/>
                      <a:gd name="T40" fmla="*/ 225000171 w 211"/>
                      <a:gd name="T41" fmla="*/ 36894887 h 103"/>
                      <a:gd name="T42" fmla="*/ 154109573 w 211"/>
                      <a:gd name="T43" fmla="*/ 36894887 h 103"/>
                      <a:gd name="T44" fmla="*/ 80136580 w 211"/>
                      <a:gd name="T45" fmla="*/ 84331356 h 103"/>
                      <a:gd name="T46" fmla="*/ 40068911 w 211"/>
                      <a:gd name="T47" fmla="*/ 91359098 h 103"/>
                      <a:gd name="T48" fmla="*/ 41609507 w 211"/>
                      <a:gd name="T49" fmla="*/ 110685996 h 103"/>
                      <a:gd name="T50" fmla="*/ 63185164 w 211"/>
                      <a:gd name="T51" fmla="*/ 114199856 h 103"/>
                      <a:gd name="T52" fmla="*/ 38527083 w 211"/>
                      <a:gd name="T53" fmla="*/ 114199856 h 103"/>
                      <a:gd name="T54" fmla="*/ 49314921 w 211"/>
                      <a:gd name="T55" fmla="*/ 122983846 h 103"/>
                      <a:gd name="T56" fmla="*/ 30821668 w 211"/>
                      <a:gd name="T57" fmla="*/ 133525428 h 103"/>
                      <a:gd name="T58" fmla="*/ 52397336 w 211"/>
                      <a:gd name="T59" fmla="*/ 142309418 h 103"/>
                      <a:gd name="T60" fmla="*/ 0 w 211"/>
                      <a:gd name="T61" fmla="*/ 154608593 h 103"/>
                      <a:gd name="T62" fmla="*/ 0 w 211"/>
                      <a:gd name="T63" fmla="*/ 154608593 h 10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11"/>
                      <a:gd name="T97" fmla="*/ 0 h 103"/>
                      <a:gd name="T98" fmla="*/ 211 w 211"/>
                      <a:gd name="T99" fmla="*/ 103 h 10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11" h="103">
                        <a:moveTo>
                          <a:pt x="0" y="88"/>
                        </a:moveTo>
                        <a:lnTo>
                          <a:pt x="0" y="88"/>
                        </a:lnTo>
                        <a:lnTo>
                          <a:pt x="20" y="90"/>
                        </a:lnTo>
                        <a:lnTo>
                          <a:pt x="7" y="99"/>
                        </a:lnTo>
                        <a:lnTo>
                          <a:pt x="42" y="102"/>
                        </a:lnTo>
                        <a:lnTo>
                          <a:pt x="43" y="90"/>
                        </a:lnTo>
                        <a:lnTo>
                          <a:pt x="53" y="93"/>
                        </a:lnTo>
                        <a:lnTo>
                          <a:pt x="43" y="86"/>
                        </a:lnTo>
                        <a:lnTo>
                          <a:pt x="57" y="88"/>
                        </a:lnTo>
                        <a:lnTo>
                          <a:pt x="53" y="75"/>
                        </a:lnTo>
                        <a:lnTo>
                          <a:pt x="61" y="83"/>
                        </a:lnTo>
                        <a:lnTo>
                          <a:pt x="70" y="76"/>
                        </a:lnTo>
                        <a:lnTo>
                          <a:pt x="64" y="67"/>
                        </a:lnTo>
                        <a:lnTo>
                          <a:pt x="85" y="68"/>
                        </a:lnTo>
                        <a:lnTo>
                          <a:pt x="80" y="63"/>
                        </a:lnTo>
                        <a:lnTo>
                          <a:pt x="89" y="65"/>
                        </a:lnTo>
                        <a:lnTo>
                          <a:pt x="95" y="54"/>
                        </a:lnTo>
                        <a:lnTo>
                          <a:pt x="199" y="22"/>
                        </a:lnTo>
                        <a:lnTo>
                          <a:pt x="210" y="9"/>
                        </a:lnTo>
                        <a:lnTo>
                          <a:pt x="190" y="0"/>
                        </a:lnTo>
                        <a:lnTo>
                          <a:pt x="146" y="21"/>
                        </a:lnTo>
                        <a:lnTo>
                          <a:pt x="100" y="21"/>
                        </a:lnTo>
                        <a:lnTo>
                          <a:pt x="52" y="48"/>
                        </a:lnTo>
                        <a:lnTo>
                          <a:pt x="26" y="52"/>
                        </a:lnTo>
                        <a:lnTo>
                          <a:pt x="27" y="63"/>
                        </a:lnTo>
                        <a:lnTo>
                          <a:pt x="41" y="65"/>
                        </a:lnTo>
                        <a:lnTo>
                          <a:pt x="25" y="65"/>
                        </a:lnTo>
                        <a:lnTo>
                          <a:pt x="32" y="70"/>
                        </a:lnTo>
                        <a:lnTo>
                          <a:pt x="20" y="76"/>
                        </a:lnTo>
                        <a:lnTo>
                          <a:pt x="34" y="81"/>
                        </a:lnTo>
                        <a:lnTo>
                          <a:pt x="0" y="88"/>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33" name="Freeform 40"/>
                  <p:cNvSpPr>
                    <a:spLocks/>
                  </p:cNvSpPr>
                  <p:nvPr/>
                </p:nvSpPr>
                <p:spPr bwMode="auto">
                  <a:xfrm>
                    <a:off x="4031420" y="2504673"/>
                    <a:ext cx="50799" cy="25400"/>
                  </a:xfrm>
                  <a:custGeom>
                    <a:avLst/>
                    <a:gdLst>
                      <a:gd name="T0" fmla="*/ 0 w 41"/>
                      <a:gd name="T1" fmla="*/ 20480869 h 21"/>
                      <a:gd name="T2" fmla="*/ 0 w 41"/>
                      <a:gd name="T3" fmla="*/ 20480869 h 21"/>
                      <a:gd name="T4" fmla="*/ 18421813 w 41"/>
                      <a:gd name="T5" fmla="*/ 29258380 h 21"/>
                      <a:gd name="T6" fmla="*/ 61407284 w 41"/>
                      <a:gd name="T7" fmla="*/ 19018550 h 21"/>
                      <a:gd name="T8" fmla="*/ 35309714 w 41"/>
                      <a:gd name="T9" fmla="*/ 0 h 21"/>
                      <a:gd name="T10" fmla="*/ 0 w 41"/>
                      <a:gd name="T11" fmla="*/ 20480869 h 21"/>
                      <a:gd name="T12" fmla="*/ 0 w 41"/>
                      <a:gd name="T13" fmla="*/ 20480869 h 21"/>
                      <a:gd name="T14" fmla="*/ 0 60000 65536"/>
                      <a:gd name="T15" fmla="*/ 0 60000 65536"/>
                      <a:gd name="T16" fmla="*/ 0 60000 65536"/>
                      <a:gd name="T17" fmla="*/ 0 60000 65536"/>
                      <a:gd name="T18" fmla="*/ 0 60000 65536"/>
                      <a:gd name="T19" fmla="*/ 0 60000 65536"/>
                      <a:gd name="T20" fmla="*/ 0 60000 65536"/>
                      <a:gd name="T21" fmla="*/ 0 w 41"/>
                      <a:gd name="T22" fmla="*/ 0 h 21"/>
                      <a:gd name="T23" fmla="*/ 41 w 41"/>
                      <a:gd name="T24" fmla="*/ 21 h 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21">
                        <a:moveTo>
                          <a:pt x="0" y="14"/>
                        </a:moveTo>
                        <a:lnTo>
                          <a:pt x="0" y="14"/>
                        </a:lnTo>
                        <a:lnTo>
                          <a:pt x="12" y="20"/>
                        </a:lnTo>
                        <a:lnTo>
                          <a:pt x="40" y="13"/>
                        </a:lnTo>
                        <a:lnTo>
                          <a:pt x="23" y="0"/>
                        </a:lnTo>
                        <a:lnTo>
                          <a:pt x="0" y="14"/>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34" name="Freeform 41"/>
                  <p:cNvSpPr>
                    <a:spLocks/>
                  </p:cNvSpPr>
                  <p:nvPr/>
                </p:nvSpPr>
                <p:spPr bwMode="auto">
                  <a:xfrm>
                    <a:off x="4515604" y="2557060"/>
                    <a:ext cx="47625" cy="17462"/>
                  </a:xfrm>
                  <a:custGeom>
                    <a:avLst/>
                    <a:gdLst>
                      <a:gd name="T0" fmla="*/ 0 w 38"/>
                      <a:gd name="T1" fmla="*/ 0 h 14"/>
                      <a:gd name="T2" fmla="*/ 0 w 38"/>
                      <a:gd name="T3" fmla="*/ 0 h 14"/>
                      <a:gd name="T4" fmla="*/ 25132214 w 38"/>
                      <a:gd name="T5" fmla="*/ 15557395 h 14"/>
                      <a:gd name="T6" fmla="*/ 17277847 w 38"/>
                      <a:gd name="T7" fmla="*/ 20224737 h 14"/>
                      <a:gd name="T8" fmla="*/ 39268060 w 38"/>
                      <a:gd name="T9" fmla="*/ 20224737 h 14"/>
                      <a:gd name="T10" fmla="*/ 58117536 w 38"/>
                      <a:gd name="T11" fmla="*/ 9334686 h 14"/>
                      <a:gd name="T12" fmla="*/ 0 w 38"/>
                      <a:gd name="T13" fmla="*/ 0 h 14"/>
                      <a:gd name="T14" fmla="*/ 0 w 38"/>
                      <a:gd name="T15" fmla="*/ 0 h 14"/>
                      <a:gd name="T16" fmla="*/ 0 60000 65536"/>
                      <a:gd name="T17" fmla="*/ 0 60000 65536"/>
                      <a:gd name="T18" fmla="*/ 0 60000 65536"/>
                      <a:gd name="T19" fmla="*/ 0 60000 65536"/>
                      <a:gd name="T20" fmla="*/ 0 60000 65536"/>
                      <a:gd name="T21" fmla="*/ 0 60000 65536"/>
                      <a:gd name="T22" fmla="*/ 0 60000 65536"/>
                      <a:gd name="T23" fmla="*/ 0 60000 65536"/>
                      <a:gd name="T24" fmla="*/ 0 w 38"/>
                      <a:gd name="T25" fmla="*/ 0 h 14"/>
                      <a:gd name="T26" fmla="*/ 38 w 38"/>
                      <a:gd name="T27" fmla="*/ 14 h 1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8" h="14">
                        <a:moveTo>
                          <a:pt x="0" y="0"/>
                        </a:moveTo>
                        <a:lnTo>
                          <a:pt x="0" y="0"/>
                        </a:lnTo>
                        <a:lnTo>
                          <a:pt x="16" y="10"/>
                        </a:lnTo>
                        <a:lnTo>
                          <a:pt x="11" y="13"/>
                        </a:lnTo>
                        <a:lnTo>
                          <a:pt x="25" y="13"/>
                        </a:lnTo>
                        <a:lnTo>
                          <a:pt x="37" y="6"/>
                        </a:lnTo>
                        <a:lnTo>
                          <a:pt x="0" y="0"/>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35" name="Freeform 42"/>
                  <p:cNvSpPr>
                    <a:spLocks/>
                  </p:cNvSpPr>
                  <p:nvPr/>
                </p:nvSpPr>
                <p:spPr bwMode="auto">
                  <a:xfrm>
                    <a:off x="4525130" y="2509435"/>
                    <a:ext cx="109536" cy="49212"/>
                  </a:xfrm>
                  <a:custGeom>
                    <a:avLst/>
                    <a:gdLst>
                      <a:gd name="T0" fmla="*/ 0 w 88"/>
                      <a:gd name="T1" fmla="*/ 51992477 h 38"/>
                      <a:gd name="T2" fmla="*/ 0 w 88"/>
                      <a:gd name="T3" fmla="*/ 51992477 h 38"/>
                      <a:gd name="T4" fmla="*/ 35635620 w 88"/>
                      <a:gd name="T5" fmla="*/ 16772225 h 38"/>
                      <a:gd name="T6" fmla="*/ 86764515 w 88"/>
                      <a:gd name="T7" fmla="*/ 0 h 38"/>
                      <a:gd name="T8" fmla="*/ 134795229 w 88"/>
                      <a:gd name="T9" fmla="*/ 30188970 h 38"/>
                      <a:gd name="T10" fmla="*/ 119301972 w 88"/>
                      <a:gd name="T11" fmla="*/ 35220247 h 38"/>
                      <a:gd name="T12" fmla="*/ 122400126 w 88"/>
                      <a:gd name="T13" fmla="*/ 48638292 h 38"/>
                      <a:gd name="T14" fmla="*/ 52678585 w 88"/>
                      <a:gd name="T15" fmla="*/ 62055032 h 38"/>
                      <a:gd name="T16" fmla="*/ 0 w 88"/>
                      <a:gd name="T17" fmla="*/ 51992477 h 38"/>
                      <a:gd name="T18" fmla="*/ 0 w 88"/>
                      <a:gd name="T19" fmla="*/ 51992477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8"/>
                      <a:gd name="T31" fmla="*/ 0 h 38"/>
                      <a:gd name="T32" fmla="*/ 88 w 88"/>
                      <a:gd name="T33" fmla="*/ 38 h 3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8" h="38">
                        <a:moveTo>
                          <a:pt x="0" y="31"/>
                        </a:moveTo>
                        <a:lnTo>
                          <a:pt x="0" y="31"/>
                        </a:lnTo>
                        <a:lnTo>
                          <a:pt x="23" y="10"/>
                        </a:lnTo>
                        <a:lnTo>
                          <a:pt x="56" y="0"/>
                        </a:lnTo>
                        <a:lnTo>
                          <a:pt x="87" y="18"/>
                        </a:lnTo>
                        <a:lnTo>
                          <a:pt x="77" y="21"/>
                        </a:lnTo>
                        <a:lnTo>
                          <a:pt x="79" y="29"/>
                        </a:lnTo>
                        <a:lnTo>
                          <a:pt x="34" y="37"/>
                        </a:lnTo>
                        <a:lnTo>
                          <a:pt x="0" y="31"/>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36" name="Freeform 43"/>
                  <p:cNvSpPr>
                    <a:spLocks/>
                  </p:cNvSpPr>
                  <p:nvPr/>
                </p:nvSpPr>
                <p:spPr bwMode="auto">
                  <a:xfrm>
                    <a:off x="4547354" y="2552297"/>
                    <a:ext cx="120649" cy="58738"/>
                  </a:xfrm>
                  <a:custGeom>
                    <a:avLst/>
                    <a:gdLst>
                      <a:gd name="T0" fmla="*/ 0 w 98"/>
                      <a:gd name="T1" fmla="*/ 32371164 h 45"/>
                      <a:gd name="T2" fmla="*/ 0 w 98"/>
                      <a:gd name="T3" fmla="*/ 32371164 h 45"/>
                      <a:gd name="T4" fmla="*/ 27281675 w 98"/>
                      <a:gd name="T5" fmla="*/ 37482673 h 45"/>
                      <a:gd name="T6" fmla="*/ 45470282 w 98"/>
                      <a:gd name="T7" fmla="*/ 63040231 h 45"/>
                      <a:gd name="T8" fmla="*/ 60626625 w 98"/>
                      <a:gd name="T9" fmla="*/ 54520614 h 45"/>
                      <a:gd name="T10" fmla="*/ 121253251 w 98"/>
                      <a:gd name="T11" fmla="*/ 74966652 h 45"/>
                      <a:gd name="T12" fmla="*/ 142472871 w 98"/>
                      <a:gd name="T13" fmla="*/ 66447034 h 45"/>
                      <a:gd name="T14" fmla="*/ 125799785 w 98"/>
                      <a:gd name="T15" fmla="*/ 47705703 h 45"/>
                      <a:gd name="T16" fmla="*/ 137925106 w 98"/>
                      <a:gd name="T17" fmla="*/ 52817212 h 45"/>
                      <a:gd name="T18" fmla="*/ 147019404 w 98"/>
                      <a:gd name="T19" fmla="*/ 22149450 h 45"/>
                      <a:gd name="T20" fmla="*/ 115189975 w 98"/>
                      <a:gd name="T21" fmla="*/ 6814914 h 45"/>
                      <a:gd name="T22" fmla="*/ 83361776 w 98"/>
                      <a:gd name="T23" fmla="*/ 28964361 h 45"/>
                      <a:gd name="T24" fmla="*/ 109127929 w 98"/>
                      <a:gd name="T25" fmla="*/ 17037935 h 45"/>
                      <a:gd name="T26" fmla="*/ 93971586 w 98"/>
                      <a:gd name="T27" fmla="*/ 0 h 45"/>
                      <a:gd name="T28" fmla="*/ 42438028 w 98"/>
                      <a:gd name="T29" fmla="*/ 6814914 h 45"/>
                      <a:gd name="T30" fmla="*/ 0 w 98"/>
                      <a:gd name="T31" fmla="*/ 32371164 h 45"/>
                      <a:gd name="T32" fmla="*/ 0 w 98"/>
                      <a:gd name="T33" fmla="*/ 32371164 h 4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8"/>
                      <a:gd name="T52" fmla="*/ 0 h 45"/>
                      <a:gd name="T53" fmla="*/ 98 w 98"/>
                      <a:gd name="T54" fmla="*/ 45 h 4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8" h="45">
                        <a:moveTo>
                          <a:pt x="0" y="19"/>
                        </a:moveTo>
                        <a:lnTo>
                          <a:pt x="0" y="19"/>
                        </a:lnTo>
                        <a:lnTo>
                          <a:pt x="18" y="22"/>
                        </a:lnTo>
                        <a:lnTo>
                          <a:pt x="30" y="37"/>
                        </a:lnTo>
                        <a:lnTo>
                          <a:pt x="40" y="32"/>
                        </a:lnTo>
                        <a:lnTo>
                          <a:pt x="80" y="44"/>
                        </a:lnTo>
                        <a:lnTo>
                          <a:pt x="94" y="39"/>
                        </a:lnTo>
                        <a:lnTo>
                          <a:pt x="83" y="28"/>
                        </a:lnTo>
                        <a:lnTo>
                          <a:pt x="91" y="31"/>
                        </a:lnTo>
                        <a:lnTo>
                          <a:pt x="97" y="13"/>
                        </a:lnTo>
                        <a:lnTo>
                          <a:pt x="76" y="4"/>
                        </a:lnTo>
                        <a:lnTo>
                          <a:pt x="55" y="17"/>
                        </a:lnTo>
                        <a:lnTo>
                          <a:pt x="72" y="10"/>
                        </a:lnTo>
                        <a:lnTo>
                          <a:pt x="62" y="0"/>
                        </a:lnTo>
                        <a:lnTo>
                          <a:pt x="28" y="4"/>
                        </a:lnTo>
                        <a:lnTo>
                          <a:pt x="0" y="19"/>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37" name="Freeform 44"/>
                  <p:cNvSpPr>
                    <a:spLocks/>
                  </p:cNvSpPr>
                  <p:nvPr/>
                </p:nvSpPr>
                <p:spPr bwMode="auto">
                  <a:xfrm>
                    <a:off x="4661652" y="2582460"/>
                    <a:ext cx="101599" cy="58738"/>
                  </a:xfrm>
                  <a:custGeom>
                    <a:avLst/>
                    <a:gdLst>
                      <a:gd name="T0" fmla="*/ 0 w 82"/>
                      <a:gd name="T1" fmla="*/ 61957319 h 46"/>
                      <a:gd name="T2" fmla="*/ 0 w 82"/>
                      <a:gd name="T3" fmla="*/ 61957319 h 46"/>
                      <a:gd name="T4" fmla="*/ 9210906 w 82"/>
                      <a:gd name="T5" fmla="*/ 73370170 h 46"/>
                      <a:gd name="T6" fmla="*/ 113603665 w 82"/>
                      <a:gd name="T7" fmla="*/ 58696140 h 46"/>
                      <a:gd name="T8" fmla="*/ 124349719 w 82"/>
                      <a:gd name="T9" fmla="*/ 34239839 h 46"/>
                      <a:gd name="T10" fmla="*/ 95181857 w 82"/>
                      <a:gd name="T11" fmla="*/ 14674035 h 46"/>
                      <a:gd name="T12" fmla="*/ 70618188 w 82"/>
                      <a:gd name="T13" fmla="*/ 22825711 h 46"/>
                      <a:gd name="T14" fmla="*/ 73688489 w 82"/>
                      <a:gd name="T15" fmla="*/ 6522361 h 46"/>
                      <a:gd name="T16" fmla="*/ 59872134 w 82"/>
                      <a:gd name="T17" fmla="*/ 0 h 46"/>
                      <a:gd name="T18" fmla="*/ 12281210 w 82"/>
                      <a:gd name="T19" fmla="*/ 53804371 h 46"/>
                      <a:gd name="T20" fmla="*/ 0 w 82"/>
                      <a:gd name="T21" fmla="*/ 61957319 h 46"/>
                      <a:gd name="T22" fmla="*/ 0 w 82"/>
                      <a:gd name="T23" fmla="*/ 61957319 h 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2"/>
                      <a:gd name="T37" fmla="*/ 0 h 46"/>
                      <a:gd name="T38" fmla="*/ 82 w 82"/>
                      <a:gd name="T39" fmla="*/ 46 h 4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2" h="46">
                        <a:moveTo>
                          <a:pt x="0" y="38"/>
                        </a:moveTo>
                        <a:lnTo>
                          <a:pt x="0" y="38"/>
                        </a:lnTo>
                        <a:lnTo>
                          <a:pt x="6" y="45"/>
                        </a:lnTo>
                        <a:lnTo>
                          <a:pt x="74" y="36"/>
                        </a:lnTo>
                        <a:lnTo>
                          <a:pt x="81" y="21"/>
                        </a:lnTo>
                        <a:lnTo>
                          <a:pt x="62" y="9"/>
                        </a:lnTo>
                        <a:lnTo>
                          <a:pt x="46" y="14"/>
                        </a:lnTo>
                        <a:lnTo>
                          <a:pt x="48" y="4"/>
                        </a:lnTo>
                        <a:lnTo>
                          <a:pt x="39" y="0"/>
                        </a:lnTo>
                        <a:lnTo>
                          <a:pt x="8" y="33"/>
                        </a:lnTo>
                        <a:lnTo>
                          <a:pt x="0" y="38"/>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38" name="Freeform 45"/>
                  <p:cNvSpPr>
                    <a:spLocks/>
                  </p:cNvSpPr>
                  <p:nvPr/>
                </p:nvSpPr>
                <p:spPr bwMode="auto">
                  <a:xfrm>
                    <a:off x="5293474" y="2704698"/>
                    <a:ext cx="114299" cy="57151"/>
                  </a:xfrm>
                  <a:custGeom>
                    <a:avLst/>
                    <a:gdLst>
                      <a:gd name="T0" fmla="*/ 0 w 92"/>
                      <a:gd name="T1" fmla="*/ 40628330 h 43"/>
                      <a:gd name="T2" fmla="*/ 0 w 92"/>
                      <a:gd name="T3" fmla="*/ 40628330 h 43"/>
                      <a:gd name="T4" fmla="*/ 27783597 w 92"/>
                      <a:gd name="T5" fmla="*/ 1766334 h 43"/>
                      <a:gd name="T6" fmla="*/ 47849462 w 92"/>
                      <a:gd name="T7" fmla="*/ 0 h 43"/>
                      <a:gd name="T8" fmla="*/ 80263441 w 92"/>
                      <a:gd name="T9" fmla="*/ 28262669 h 43"/>
                      <a:gd name="T10" fmla="*/ 84895093 w 92"/>
                      <a:gd name="T11" fmla="*/ 7065335 h 43"/>
                      <a:gd name="T12" fmla="*/ 120396413 w 92"/>
                      <a:gd name="T13" fmla="*/ 24730003 h 43"/>
                      <a:gd name="T14" fmla="*/ 117309072 w 92"/>
                      <a:gd name="T15" fmla="*/ 51226339 h 43"/>
                      <a:gd name="T16" fmla="*/ 140462268 w 92"/>
                      <a:gd name="T17" fmla="*/ 61824337 h 43"/>
                      <a:gd name="T18" fmla="*/ 66372268 w 92"/>
                      <a:gd name="T19" fmla="*/ 65358332 h 43"/>
                      <a:gd name="T20" fmla="*/ 61741877 w 92"/>
                      <a:gd name="T21" fmla="*/ 54759005 h 43"/>
                      <a:gd name="T22" fmla="*/ 49393754 w 92"/>
                      <a:gd name="T23" fmla="*/ 74189998 h 43"/>
                      <a:gd name="T24" fmla="*/ 0 w 92"/>
                      <a:gd name="T25" fmla="*/ 40628330 h 43"/>
                      <a:gd name="T26" fmla="*/ 0 w 92"/>
                      <a:gd name="T27" fmla="*/ 40628330 h 4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2"/>
                      <a:gd name="T43" fmla="*/ 0 h 43"/>
                      <a:gd name="T44" fmla="*/ 92 w 92"/>
                      <a:gd name="T45" fmla="*/ 43 h 4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2" h="43">
                        <a:moveTo>
                          <a:pt x="0" y="23"/>
                        </a:moveTo>
                        <a:lnTo>
                          <a:pt x="0" y="23"/>
                        </a:lnTo>
                        <a:lnTo>
                          <a:pt x="18" y="1"/>
                        </a:lnTo>
                        <a:lnTo>
                          <a:pt x="31" y="0"/>
                        </a:lnTo>
                        <a:lnTo>
                          <a:pt x="52" y="16"/>
                        </a:lnTo>
                        <a:lnTo>
                          <a:pt x="55" y="4"/>
                        </a:lnTo>
                        <a:lnTo>
                          <a:pt x="78" y="14"/>
                        </a:lnTo>
                        <a:lnTo>
                          <a:pt x="76" y="29"/>
                        </a:lnTo>
                        <a:lnTo>
                          <a:pt x="91" y="35"/>
                        </a:lnTo>
                        <a:lnTo>
                          <a:pt x="43" y="37"/>
                        </a:lnTo>
                        <a:lnTo>
                          <a:pt x="40" y="31"/>
                        </a:lnTo>
                        <a:lnTo>
                          <a:pt x="32" y="42"/>
                        </a:lnTo>
                        <a:lnTo>
                          <a:pt x="0" y="23"/>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39" name="Freeform 46"/>
                  <p:cNvSpPr>
                    <a:spLocks/>
                  </p:cNvSpPr>
                  <p:nvPr/>
                </p:nvSpPr>
                <p:spPr bwMode="auto">
                  <a:xfrm>
                    <a:off x="5372849" y="2706287"/>
                    <a:ext cx="69849" cy="41276"/>
                  </a:xfrm>
                  <a:custGeom>
                    <a:avLst/>
                    <a:gdLst>
                      <a:gd name="T0" fmla="*/ 0 w 57"/>
                      <a:gd name="T1" fmla="*/ 0 h 30"/>
                      <a:gd name="T2" fmla="*/ 0 w 57"/>
                      <a:gd name="T3" fmla="*/ 0 h 30"/>
                      <a:gd name="T4" fmla="*/ 28531889 w 57"/>
                      <a:gd name="T5" fmla="*/ 20821862 h 30"/>
                      <a:gd name="T6" fmla="*/ 21023629 w 57"/>
                      <a:gd name="T7" fmla="*/ 39751953 h 30"/>
                      <a:gd name="T8" fmla="*/ 34538987 w 57"/>
                      <a:gd name="T9" fmla="*/ 54894382 h 30"/>
                      <a:gd name="T10" fmla="*/ 60068552 w 57"/>
                      <a:gd name="T11" fmla="*/ 54894382 h 30"/>
                      <a:gd name="T12" fmla="*/ 84095739 w 57"/>
                      <a:gd name="T13" fmla="*/ 34072515 h 30"/>
                      <a:gd name="T14" fmla="*/ 0 w 57"/>
                      <a:gd name="T15" fmla="*/ 0 h 30"/>
                      <a:gd name="T16" fmla="*/ 0 w 57"/>
                      <a:gd name="T17" fmla="*/ 0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
                      <a:gd name="T28" fmla="*/ 0 h 30"/>
                      <a:gd name="T29" fmla="*/ 57 w 57"/>
                      <a:gd name="T30" fmla="*/ 30 h 3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 h="30">
                        <a:moveTo>
                          <a:pt x="0" y="0"/>
                        </a:moveTo>
                        <a:lnTo>
                          <a:pt x="0" y="0"/>
                        </a:lnTo>
                        <a:lnTo>
                          <a:pt x="19" y="11"/>
                        </a:lnTo>
                        <a:lnTo>
                          <a:pt x="14" y="21"/>
                        </a:lnTo>
                        <a:lnTo>
                          <a:pt x="23" y="29"/>
                        </a:lnTo>
                        <a:lnTo>
                          <a:pt x="40" y="29"/>
                        </a:lnTo>
                        <a:lnTo>
                          <a:pt x="56" y="18"/>
                        </a:lnTo>
                        <a:lnTo>
                          <a:pt x="0" y="0"/>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40" name="Freeform 47"/>
                  <p:cNvSpPr>
                    <a:spLocks/>
                  </p:cNvSpPr>
                  <p:nvPr/>
                </p:nvSpPr>
                <p:spPr bwMode="auto">
                  <a:xfrm>
                    <a:off x="5379199" y="3347641"/>
                    <a:ext cx="52387" cy="195263"/>
                  </a:xfrm>
                  <a:custGeom>
                    <a:avLst/>
                    <a:gdLst>
                      <a:gd name="T0" fmla="*/ 0 w 43"/>
                      <a:gd name="T1" fmla="*/ 65259437 h 149"/>
                      <a:gd name="T2" fmla="*/ 0 w 43"/>
                      <a:gd name="T3" fmla="*/ 65259437 h 149"/>
                      <a:gd name="T4" fmla="*/ 10389683 w 43"/>
                      <a:gd name="T5" fmla="*/ 96172434 h 149"/>
                      <a:gd name="T6" fmla="*/ 10389683 w 43"/>
                      <a:gd name="T7" fmla="*/ 254170820 h 149"/>
                      <a:gd name="T8" fmla="*/ 20779367 w 43"/>
                      <a:gd name="T9" fmla="*/ 235278901 h 149"/>
                      <a:gd name="T10" fmla="*/ 37107049 w 43"/>
                      <a:gd name="T11" fmla="*/ 247301269 h 149"/>
                      <a:gd name="T12" fmla="*/ 19295470 w 43"/>
                      <a:gd name="T13" fmla="*/ 204365925 h 149"/>
                      <a:gd name="T14" fmla="*/ 29685153 w 43"/>
                      <a:gd name="T15" fmla="*/ 159715118 h 149"/>
                      <a:gd name="T16" fmla="*/ 62339309 w 43"/>
                      <a:gd name="T17" fmla="*/ 173454260 h 149"/>
                      <a:gd name="T18" fmla="*/ 31169045 w 43"/>
                      <a:gd name="T19" fmla="*/ 89302883 h 149"/>
                      <a:gd name="T20" fmla="*/ 20779367 w 43"/>
                      <a:gd name="T21" fmla="*/ 0 h 149"/>
                      <a:gd name="T22" fmla="*/ 0 w 43"/>
                      <a:gd name="T23" fmla="*/ 65259437 h 149"/>
                      <a:gd name="T24" fmla="*/ 0 w 43"/>
                      <a:gd name="T25" fmla="*/ 65259437 h 14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
                      <a:gd name="T40" fmla="*/ 0 h 149"/>
                      <a:gd name="T41" fmla="*/ 43 w 43"/>
                      <a:gd name="T42" fmla="*/ 149 h 14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 h="149">
                        <a:moveTo>
                          <a:pt x="0" y="38"/>
                        </a:moveTo>
                        <a:lnTo>
                          <a:pt x="0" y="38"/>
                        </a:lnTo>
                        <a:lnTo>
                          <a:pt x="7" y="56"/>
                        </a:lnTo>
                        <a:lnTo>
                          <a:pt x="7" y="148"/>
                        </a:lnTo>
                        <a:lnTo>
                          <a:pt x="14" y="137"/>
                        </a:lnTo>
                        <a:lnTo>
                          <a:pt x="25" y="144"/>
                        </a:lnTo>
                        <a:lnTo>
                          <a:pt x="13" y="119"/>
                        </a:lnTo>
                        <a:lnTo>
                          <a:pt x="20" y="93"/>
                        </a:lnTo>
                        <a:lnTo>
                          <a:pt x="42" y="101"/>
                        </a:lnTo>
                        <a:lnTo>
                          <a:pt x="21" y="52"/>
                        </a:lnTo>
                        <a:lnTo>
                          <a:pt x="14" y="0"/>
                        </a:lnTo>
                        <a:lnTo>
                          <a:pt x="0" y="38"/>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41" name="Freeform 48"/>
                  <p:cNvSpPr>
                    <a:spLocks/>
                  </p:cNvSpPr>
                  <p:nvPr/>
                </p:nvSpPr>
                <p:spPr bwMode="auto">
                  <a:xfrm>
                    <a:off x="5456985" y="2730098"/>
                    <a:ext cx="79374" cy="28575"/>
                  </a:xfrm>
                  <a:custGeom>
                    <a:avLst/>
                    <a:gdLst>
                      <a:gd name="T0" fmla="*/ 0 w 64"/>
                      <a:gd name="T1" fmla="*/ 0 h 22"/>
                      <a:gd name="T2" fmla="*/ 0 w 64"/>
                      <a:gd name="T3" fmla="*/ 0 h 22"/>
                      <a:gd name="T4" fmla="*/ 16920514 w 64"/>
                      <a:gd name="T5" fmla="*/ 23618538 h 22"/>
                      <a:gd name="T6" fmla="*/ 61526777 w 64"/>
                      <a:gd name="T7" fmla="*/ 35427802 h 22"/>
                      <a:gd name="T8" fmla="*/ 96905705 w 64"/>
                      <a:gd name="T9" fmla="*/ 28680208 h 22"/>
                      <a:gd name="T10" fmla="*/ 0 w 64"/>
                      <a:gd name="T11" fmla="*/ 0 h 22"/>
                      <a:gd name="T12" fmla="*/ 0 w 64"/>
                      <a:gd name="T13" fmla="*/ 0 h 22"/>
                      <a:gd name="T14" fmla="*/ 0 60000 65536"/>
                      <a:gd name="T15" fmla="*/ 0 60000 65536"/>
                      <a:gd name="T16" fmla="*/ 0 60000 65536"/>
                      <a:gd name="T17" fmla="*/ 0 60000 65536"/>
                      <a:gd name="T18" fmla="*/ 0 60000 65536"/>
                      <a:gd name="T19" fmla="*/ 0 60000 65536"/>
                      <a:gd name="T20" fmla="*/ 0 60000 65536"/>
                      <a:gd name="T21" fmla="*/ 0 w 64"/>
                      <a:gd name="T22" fmla="*/ 0 h 22"/>
                      <a:gd name="T23" fmla="*/ 64 w 64"/>
                      <a:gd name="T24" fmla="*/ 22 h 2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4" h="22">
                        <a:moveTo>
                          <a:pt x="0" y="0"/>
                        </a:moveTo>
                        <a:lnTo>
                          <a:pt x="0" y="0"/>
                        </a:lnTo>
                        <a:lnTo>
                          <a:pt x="11" y="14"/>
                        </a:lnTo>
                        <a:lnTo>
                          <a:pt x="40" y="21"/>
                        </a:lnTo>
                        <a:lnTo>
                          <a:pt x="63" y="17"/>
                        </a:lnTo>
                        <a:lnTo>
                          <a:pt x="0" y="0"/>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nvGrpSpPr>
                  <p:cNvPr id="342" name="Group 98"/>
                  <p:cNvGrpSpPr>
                    <a:grpSpLocks/>
                  </p:cNvGrpSpPr>
                  <p:nvPr/>
                </p:nvGrpSpPr>
                <p:grpSpPr bwMode="auto">
                  <a:xfrm>
                    <a:off x="3151948" y="2538011"/>
                    <a:ext cx="280986" cy="153988"/>
                    <a:chOff x="3227" y="1992"/>
                    <a:chExt cx="225" cy="118"/>
                  </a:xfrm>
                  <a:grpFill/>
                </p:grpSpPr>
                <p:sp>
                  <p:nvSpPr>
                    <p:cNvPr id="518" name="Freeform 225"/>
                    <p:cNvSpPr>
                      <a:spLocks/>
                    </p:cNvSpPr>
                    <p:nvPr/>
                  </p:nvSpPr>
                  <p:spPr bwMode="auto">
                    <a:xfrm>
                      <a:off x="3227" y="2006"/>
                      <a:ext cx="146" cy="104"/>
                    </a:xfrm>
                    <a:custGeom>
                      <a:avLst/>
                      <a:gdLst>
                        <a:gd name="T0" fmla="*/ 0 w 146"/>
                        <a:gd name="T1" fmla="*/ 13 h 104"/>
                        <a:gd name="T2" fmla="*/ 0 w 146"/>
                        <a:gd name="T3" fmla="*/ 13 h 104"/>
                        <a:gd name="T4" fmla="*/ 1 w 146"/>
                        <a:gd name="T5" fmla="*/ 25 h 104"/>
                        <a:gd name="T6" fmla="*/ 16 w 146"/>
                        <a:gd name="T7" fmla="*/ 25 h 104"/>
                        <a:gd name="T8" fmla="*/ 12 w 146"/>
                        <a:gd name="T9" fmla="*/ 31 h 104"/>
                        <a:gd name="T10" fmla="*/ 22 w 146"/>
                        <a:gd name="T11" fmla="*/ 35 h 104"/>
                        <a:gd name="T12" fmla="*/ 8 w 146"/>
                        <a:gd name="T13" fmla="*/ 34 h 104"/>
                        <a:gd name="T14" fmla="*/ 34 w 146"/>
                        <a:gd name="T15" fmla="*/ 45 h 104"/>
                        <a:gd name="T16" fmla="*/ 23 w 146"/>
                        <a:gd name="T17" fmla="*/ 49 h 104"/>
                        <a:gd name="T18" fmla="*/ 31 w 146"/>
                        <a:gd name="T19" fmla="*/ 57 h 104"/>
                        <a:gd name="T20" fmla="*/ 53 w 146"/>
                        <a:gd name="T21" fmla="*/ 52 h 104"/>
                        <a:gd name="T22" fmla="*/ 53 w 146"/>
                        <a:gd name="T23" fmla="*/ 42 h 104"/>
                        <a:gd name="T24" fmla="*/ 64 w 146"/>
                        <a:gd name="T25" fmla="*/ 38 h 104"/>
                        <a:gd name="T26" fmla="*/ 66 w 146"/>
                        <a:gd name="T27" fmla="*/ 50 h 104"/>
                        <a:gd name="T28" fmla="*/ 80 w 146"/>
                        <a:gd name="T29" fmla="*/ 42 h 104"/>
                        <a:gd name="T30" fmla="*/ 77 w 146"/>
                        <a:gd name="T31" fmla="*/ 50 h 104"/>
                        <a:gd name="T32" fmla="*/ 90 w 146"/>
                        <a:gd name="T33" fmla="*/ 50 h 104"/>
                        <a:gd name="T34" fmla="*/ 40 w 146"/>
                        <a:gd name="T35" fmla="*/ 62 h 104"/>
                        <a:gd name="T36" fmla="*/ 43 w 146"/>
                        <a:gd name="T37" fmla="*/ 71 h 104"/>
                        <a:gd name="T38" fmla="*/ 84 w 146"/>
                        <a:gd name="T39" fmla="*/ 64 h 104"/>
                        <a:gd name="T40" fmla="*/ 55 w 146"/>
                        <a:gd name="T41" fmla="*/ 73 h 104"/>
                        <a:gd name="T42" fmla="*/ 72 w 146"/>
                        <a:gd name="T43" fmla="*/ 78 h 104"/>
                        <a:gd name="T44" fmla="*/ 44 w 146"/>
                        <a:gd name="T45" fmla="*/ 82 h 104"/>
                        <a:gd name="T46" fmla="*/ 86 w 146"/>
                        <a:gd name="T47" fmla="*/ 103 h 104"/>
                        <a:gd name="T48" fmla="*/ 113 w 146"/>
                        <a:gd name="T49" fmla="*/ 50 h 104"/>
                        <a:gd name="T50" fmla="*/ 145 w 146"/>
                        <a:gd name="T51" fmla="*/ 37 h 104"/>
                        <a:gd name="T52" fmla="*/ 109 w 146"/>
                        <a:gd name="T53" fmla="*/ 28 h 104"/>
                        <a:gd name="T54" fmla="*/ 104 w 146"/>
                        <a:gd name="T55" fmla="*/ 15 h 104"/>
                        <a:gd name="T56" fmla="*/ 94 w 146"/>
                        <a:gd name="T57" fmla="*/ 23 h 104"/>
                        <a:gd name="T58" fmla="*/ 99 w 146"/>
                        <a:gd name="T59" fmla="*/ 10 h 104"/>
                        <a:gd name="T60" fmla="*/ 75 w 146"/>
                        <a:gd name="T61" fmla="*/ 0 h 104"/>
                        <a:gd name="T62" fmla="*/ 67 w 146"/>
                        <a:gd name="T63" fmla="*/ 10 h 104"/>
                        <a:gd name="T64" fmla="*/ 78 w 146"/>
                        <a:gd name="T65" fmla="*/ 35 h 104"/>
                        <a:gd name="T66" fmla="*/ 51 w 146"/>
                        <a:gd name="T67" fmla="*/ 10 h 104"/>
                        <a:gd name="T68" fmla="*/ 43 w 146"/>
                        <a:gd name="T69" fmla="*/ 15 h 104"/>
                        <a:gd name="T70" fmla="*/ 48 w 146"/>
                        <a:gd name="T71" fmla="*/ 28 h 104"/>
                        <a:gd name="T72" fmla="*/ 22 w 146"/>
                        <a:gd name="T73" fmla="*/ 16 h 104"/>
                        <a:gd name="T74" fmla="*/ 40 w 146"/>
                        <a:gd name="T75" fmla="*/ 9 h 104"/>
                        <a:gd name="T76" fmla="*/ 0 w 146"/>
                        <a:gd name="T77" fmla="*/ 13 h 104"/>
                        <a:gd name="T78" fmla="*/ 0 w 146"/>
                        <a:gd name="T79" fmla="*/ 13 h 10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46"/>
                        <a:gd name="T121" fmla="*/ 0 h 104"/>
                        <a:gd name="T122" fmla="*/ 146 w 146"/>
                        <a:gd name="T123" fmla="*/ 104 h 10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46" h="104">
                          <a:moveTo>
                            <a:pt x="0" y="13"/>
                          </a:moveTo>
                          <a:lnTo>
                            <a:pt x="0" y="13"/>
                          </a:lnTo>
                          <a:lnTo>
                            <a:pt x="1" y="25"/>
                          </a:lnTo>
                          <a:lnTo>
                            <a:pt x="16" y="25"/>
                          </a:lnTo>
                          <a:lnTo>
                            <a:pt x="12" y="31"/>
                          </a:lnTo>
                          <a:lnTo>
                            <a:pt x="22" y="35"/>
                          </a:lnTo>
                          <a:lnTo>
                            <a:pt x="8" y="34"/>
                          </a:lnTo>
                          <a:lnTo>
                            <a:pt x="34" y="45"/>
                          </a:lnTo>
                          <a:lnTo>
                            <a:pt x="23" y="49"/>
                          </a:lnTo>
                          <a:lnTo>
                            <a:pt x="31" y="57"/>
                          </a:lnTo>
                          <a:lnTo>
                            <a:pt x="53" y="52"/>
                          </a:lnTo>
                          <a:lnTo>
                            <a:pt x="53" y="42"/>
                          </a:lnTo>
                          <a:lnTo>
                            <a:pt x="64" y="38"/>
                          </a:lnTo>
                          <a:lnTo>
                            <a:pt x="66" y="50"/>
                          </a:lnTo>
                          <a:lnTo>
                            <a:pt x="80" y="42"/>
                          </a:lnTo>
                          <a:lnTo>
                            <a:pt x="77" y="50"/>
                          </a:lnTo>
                          <a:lnTo>
                            <a:pt x="90" y="50"/>
                          </a:lnTo>
                          <a:lnTo>
                            <a:pt x="40" y="62"/>
                          </a:lnTo>
                          <a:lnTo>
                            <a:pt x="43" y="71"/>
                          </a:lnTo>
                          <a:lnTo>
                            <a:pt x="84" y="64"/>
                          </a:lnTo>
                          <a:lnTo>
                            <a:pt x="55" y="73"/>
                          </a:lnTo>
                          <a:lnTo>
                            <a:pt x="72" y="78"/>
                          </a:lnTo>
                          <a:lnTo>
                            <a:pt x="44" y="82"/>
                          </a:lnTo>
                          <a:lnTo>
                            <a:pt x="86" y="103"/>
                          </a:lnTo>
                          <a:lnTo>
                            <a:pt x="113" y="50"/>
                          </a:lnTo>
                          <a:lnTo>
                            <a:pt x="145" y="37"/>
                          </a:lnTo>
                          <a:lnTo>
                            <a:pt x="109" y="28"/>
                          </a:lnTo>
                          <a:lnTo>
                            <a:pt x="104" y="15"/>
                          </a:lnTo>
                          <a:lnTo>
                            <a:pt x="94" y="23"/>
                          </a:lnTo>
                          <a:lnTo>
                            <a:pt x="99" y="10"/>
                          </a:lnTo>
                          <a:lnTo>
                            <a:pt x="75" y="0"/>
                          </a:lnTo>
                          <a:lnTo>
                            <a:pt x="67" y="10"/>
                          </a:lnTo>
                          <a:lnTo>
                            <a:pt x="78" y="35"/>
                          </a:lnTo>
                          <a:lnTo>
                            <a:pt x="51" y="10"/>
                          </a:lnTo>
                          <a:lnTo>
                            <a:pt x="43" y="15"/>
                          </a:lnTo>
                          <a:lnTo>
                            <a:pt x="48" y="28"/>
                          </a:lnTo>
                          <a:lnTo>
                            <a:pt x="22" y="16"/>
                          </a:lnTo>
                          <a:lnTo>
                            <a:pt x="40" y="9"/>
                          </a:lnTo>
                          <a:lnTo>
                            <a:pt x="0" y="13"/>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19" name="Freeform 226"/>
                    <p:cNvSpPr>
                      <a:spLocks/>
                    </p:cNvSpPr>
                    <p:nvPr/>
                  </p:nvSpPr>
                  <p:spPr bwMode="auto">
                    <a:xfrm>
                      <a:off x="3320" y="1992"/>
                      <a:ext cx="132" cy="44"/>
                    </a:xfrm>
                    <a:custGeom>
                      <a:avLst/>
                      <a:gdLst>
                        <a:gd name="T0" fmla="*/ 0 w 132"/>
                        <a:gd name="T1" fmla="*/ 11 h 44"/>
                        <a:gd name="T2" fmla="*/ 0 w 132"/>
                        <a:gd name="T3" fmla="*/ 11 h 44"/>
                        <a:gd name="T4" fmla="*/ 19 w 132"/>
                        <a:gd name="T5" fmla="*/ 15 h 44"/>
                        <a:gd name="T6" fmla="*/ 7 w 132"/>
                        <a:gd name="T7" fmla="*/ 20 h 44"/>
                        <a:gd name="T8" fmla="*/ 12 w 132"/>
                        <a:gd name="T9" fmla="*/ 24 h 44"/>
                        <a:gd name="T10" fmla="*/ 60 w 132"/>
                        <a:gd name="T11" fmla="*/ 23 h 44"/>
                        <a:gd name="T12" fmla="*/ 30 w 132"/>
                        <a:gd name="T13" fmla="*/ 29 h 44"/>
                        <a:gd name="T14" fmla="*/ 78 w 132"/>
                        <a:gd name="T15" fmla="*/ 43 h 44"/>
                        <a:gd name="T16" fmla="*/ 110 w 132"/>
                        <a:gd name="T17" fmla="*/ 35 h 44"/>
                        <a:gd name="T18" fmla="*/ 131 w 132"/>
                        <a:gd name="T19" fmla="*/ 20 h 44"/>
                        <a:gd name="T20" fmla="*/ 125 w 132"/>
                        <a:gd name="T21" fmla="*/ 12 h 44"/>
                        <a:gd name="T22" fmla="*/ 94 w 132"/>
                        <a:gd name="T23" fmla="*/ 13 h 44"/>
                        <a:gd name="T24" fmla="*/ 99 w 132"/>
                        <a:gd name="T25" fmla="*/ 5 h 44"/>
                        <a:gd name="T26" fmla="*/ 74 w 132"/>
                        <a:gd name="T27" fmla="*/ 13 h 44"/>
                        <a:gd name="T28" fmla="*/ 71 w 132"/>
                        <a:gd name="T29" fmla="*/ 0 h 44"/>
                        <a:gd name="T30" fmla="*/ 65 w 132"/>
                        <a:gd name="T31" fmla="*/ 17 h 44"/>
                        <a:gd name="T32" fmla="*/ 30 w 132"/>
                        <a:gd name="T33" fmla="*/ 0 h 44"/>
                        <a:gd name="T34" fmla="*/ 31 w 132"/>
                        <a:gd name="T35" fmla="*/ 10 h 44"/>
                        <a:gd name="T36" fmla="*/ 20 w 132"/>
                        <a:gd name="T37" fmla="*/ 5 h 44"/>
                        <a:gd name="T38" fmla="*/ 25 w 132"/>
                        <a:gd name="T39" fmla="*/ 15 h 44"/>
                        <a:gd name="T40" fmla="*/ 0 w 132"/>
                        <a:gd name="T41" fmla="*/ 11 h 44"/>
                        <a:gd name="T42" fmla="*/ 0 w 132"/>
                        <a:gd name="T43" fmla="*/ 11 h 4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32"/>
                        <a:gd name="T67" fmla="*/ 0 h 44"/>
                        <a:gd name="T68" fmla="*/ 132 w 132"/>
                        <a:gd name="T69" fmla="*/ 44 h 4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32" h="44">
                          <a:moveTo>
                            <a:pt x="0" y="11"/>
                          </a:moveTo>
                          <a:lnTo>
                            <a:pt x="0" y="11"/>
                          </a:lnTo>
                          <a:lnTo>
                            <a:pt x="19" y="15"/>
                          </a:lnTo>
                          <a:lnTo>
                            <a:pt x="7" y="20"/>
                          </a:lnTo>
                          <a:lnTo>
                            <a:pt x="12" y="24"/>
                          </a:lnTo>
                          <a:lnTo>
                            <a:pt x="60" y="23"/>
                          </a:lnTo>
                          <a:lnTo>
                            <a:pt x="30" y="29"/>
                          </a:lnTo>
                          <a:lnTo>
                            <a:pt x="78" y="43"/>
                          </a:lnTo>
                          <a:lnTo>
                            <a:pt x="110" y="35"/>
                          </a:lnTo>
                          <a:lnTo>
                            <a:pt x="131" y="20"/>
                          </a:lnTo>
                          <a:lnTo>
                            <a:pt x="125" y="12"/>
                          </a:lnTo>
                          <a:lnTo>
                            <a:pt x="94" y="13"/>
                          </a:lnTo>
                          <a:lnTo>
                            <a:pt x="99" y="5"/>
                          </a:lnTo>
                          <a:lnTo>
                            <a:pt x="74" y="13"/>
                          </a:lnTo>
                          <a:lnTo>
                            <a:pt x="71" y="0"/>
                          </a:lnTo>
                          <a:lnTo>
                            <a:pt x="65" y="17"/>
                          </a:lnTo>
                          <a:lnTo>
                            <a:pt x="30" y="0"/>
                          </a:lnTo>
                          <a:lnTo>
                            <a:pt x="31" y="10"/>
                          </a:lnTo>
                          <a:lnTo>
                            <a:pt x="20" y="5"/>
                          </a:lnTo>
                          <a:lnTo>
                            <a:pt x="25" y="15"/>
                          </a:lnTo>
                          <a:lnTo>
                            <a:pt x="0" y="11"/>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20" name="Freeform 227"/>
                    <p:cNvSpPr>
                      <a:spLocks/>
                    </p:cNvSpPr>
                    <p:nvPr/>
                  </p:nvSpPr>
                  <p:spPr bwMode="auto">
                    <a:xfrm>
                      <a:off x="3365" y="2062"/>
                      <a:ext cx="57" cy="29"/>
                    </a:xfrm>
                    <a:custGeom>
                      <a:avLst/>
                      <a:gdLst>
                        <a:gd name="T0" fmla="*/ 0 w 57"/>
                        <a:gd name="T1" fmla="*/ 22 h 29"/>
                        <a:gd name="T2" fmla="*/ 0 w 57"/>
                        <a:gd name="T3" fmla="*/ 22 h 29"/>
                        <a:gd name="T4" fmla="*/ 5 w 57"/>
                        <a:gd name="T5" fmla="*/ 8 h 29"/>
                        <a:gd name="T6" fmla="*/ 28 w 57"/>
                        <a:gd name="T7" fmla="*/ 0 h 29"/>
                        <a:gd name="T8" fmla="*/ 32 w 57"/>
                        <a:gd name="T9" fmla="*/ 8 h 29"/>
                        <a:gd name="T10" fmla="*/ 56 w 57"/>
                        <a:gd name="T11" fmla="*/ 14 h 29"/>
                        <a:gd name="T12" fmla="*/ 22 w 57"/>
                        <a:gd name="T13" fmla="*/ 28 h 29"/>
                        <a:gd name="T14" fmla="*/ 28 w 57"/>
                        <a:gd name="T15" fmla="*/ 21 h 29"/>
                        <a:gd name="T16" fmla="*/ 0 w 57"/>
                        <a:gd name="T17" fmla="*/ 22 h 29"/>
                        <a:gd name="T18" fmla="*/ 0 w 57"/>
                        <a:gd name="T19" fmla="*/ 22 h 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7"/>
                        <a:gd name="T31" fmla="*/ 0 h 29"/>
                        <a:gd name="T32" fmla="*/ 57 w 57"/>
                        <a:gd name="T33" fmla="*/ 29 h 2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7" h="29">
                          <a:moveTo>
                            <a:pt x="0" y="22"/>
                          </a:moveTo>
                          <a:lnTo>
                            <a:pt x="0" y="22"/>
                          </a:lnTo>
                          <a:lnTo>
                            <a:pt x="5" y="8"/>
                          </a:lnTo>
                          <a:lnTo>
                            <a:pt x="28" y="0"/>
                          </a:lnTo>
                          <a:lnTo>
                            <a:pt x="32" y="8"/>
                          </a:lnTo>
                          <a:lnTo>
                            <a:pt x="56" y="14"/>
                          </a:lnTo>
                          <a:lnTo>
                            <a:pt x="22" y="28"/>
                          </a:lnTo>
                          <a:lnTo>
                            <a:pt x="28" y="21"/>
                          </a:lnTo>
                          <a:lnTo>
                            <a:pt x="0" y="22"/>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343" name="Freeform 50"/>
                  <p:cNvSpPr>
                    <a:spLocks/>
                  </p:cNvSpPr>
                  <p:nvPr/>
                </p:nvSpPr>
                <p:spPr bwMode="auto">
                  <a:xfrm>
                    <a:off x="4629904" y="4044558"/>
                    <a:ext cx="136524" cy="274640"/>
                  </a:xfrm>
                  <a:custGeom>
                    <a:avLst/>
                    <a:gdLst>
                      <a:gd name="T0" fmla="*/ 0 w 109"/>
                      <a:gd name="T1" fmla="*/ 56982790 h 209"/>
                      <a:gd name="T2" fmla="*/ 0 w 109"/>
                      <a:gd name="T3" fmla="*/ 56982790 h 209"/>
                      <a:gd name="T4" fmla="*/ 10982123 w 109"/>
                      <a:gd name="T5" fmla="*/ 29354730 h 209"/>
                      <a:gd name="T6" fmla="*/ 56477515 w 109"/>
                      <a:gd name="T7" fmla="*/ 0 h 209"/>
                      <a:gd name="T8" fmla="*/ 76872341 w 109"/>
                      <a:gd name="T9" fmla="*/ 27628059 h 209"/>
                      <a:gd name="T10" fmla="*/ 70597203 w 109"/>
                      <a:gd name="T11" fmla="*/ 75977484 h 209"/>
                      <a:gd name="T12" fmla="*/ 125505307 w 109"/>
                      <a:gd name="T13" fmla="*/ 55256119 h 209"/>
                      <a:gd name="T14" fmla="*/ 149037702 w 109"/>
                      <a:gd name="T15" fmla="*/ 75977484 h 209"/>
                      <a:gd name="T16" fmla="*/ 169431313 w 109"/>
                      <a:gd name="T17" fmla="*/ 124325605 h 209"/>
                      <a:gd name="T18" fmla="*/ 161587978 w 109"/>
                      <a:gd name="T19" fmla="*/ 153680325 h 209"/>
                      <a:gd name="T20" fmla="*/ 120798327 w 109"/>
                      <a:gd name="T21" fmla="*/ 151953654 h 209"/>
                      <a:gd name="T22" fmla="*/ 105110482 w 109"/>
                      <a:gd name="T23" fmla="*/ 165768336 h 209"/>
                      <a:gd name="T24" fmla="*/ 112955031 w 109"/>
                      <a:gd name="T25" fmla="*/ 215843148 h 209"/>
                      <a:gd name="T26" fmla="*/ 58045674 w 109"/>
                      <a:gd name="T27" fmla="*/ 172675061 h 209"/>
                      <a:gd name="T28" fmla="*/ 34514522 w 109"/>
                      <a:gd name="T29" fmla="*/ 250377881 h 209"/>
                      <a:gd name="T30" fmla="*/ 61183243 w 109"/>
                      <a:gd name="T31" fmla="*/ 319448661 h 209"/>
                      <a:gd name="T32" fmla="*/ 98835344 w 109"/>
                      <a:gd name="T33" fmla="*/ 345348807 h 209"/>
                      <a:gd name="T34" fmla="*/ 78440499 w 109"/>
                      <a:gd name="T35" fmla="*/ 359163489 h 209"/>
                      <a:gd name="T36" fmla="*/ 73734772 w 109"/>
                      <a:gd name="T37" fmla="*/ 336715370 h 209"/>
                      <a:gd name="T38" fmla="*/ 58045674 w 109"/>
                      <a:gd name="T39" fmla="*/ 336715370 h 209"/>
                      <a:gd name="T40" fmla="*/ 15687850 w 109"/>
                      <a:gd name="T41" fmla="*/ 298727295 h 209"/>
                      <a:gd name="T42" fmla="*/ 23532404 w 109"/>
                      <a:gd name="T43" fmla="*/ 252104552 h 209"/>
                      <a:gd name="T44" fmla="*/ 45495397 w 109"/>
                      <a:gd name="T45" fmla="*/ 210663135 h 209"/>
                      <a:gd name="T46" fmla="*/ 15687850 w 109"/>
                      <a:gd name="T47" fmla="*/ 141593628 h 209"/>
                      <a:gd name="T48" fmla="*/ 25100562 w 109"/>
                      <a:gd name="T49" fmla="*/ 110512237 h 209"/>
                      <a:gd name="T50" fmla="*/ 0 w 109"/>
                      <a:gd name="T51" fmla="*/ 56982790 h 209"/>
                      <a:gd name="T52" fmla="*/ 0 w 109"/>
                      <a:gd name="T53" fmla="*/ 56982790 h 20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09"/>
                      <a:gd name="T82" fmla="*/ 0 h 209"/>
                      <a:gd name="T83" fmla="*/ 109 w 109"/>
                      <a:gd name="T84" fmla="*/ 209 h 209"/>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09" h="209">
                        <a:moveTo>
                          <a:pt x="0" y="33"/>
                        </a:moveTo>
                        <a:lnTo>
                          <a:pt x="0" y="33"/>
                        </a:lnTo>
                        <a:lnTo>
                          <a:pt x="7" y="17"/>
                        </a:lnTo>
                        <a:lnTo>
                          <a:pt x="36" y="0"/>
                        </a:lnTo>
                        <a:lnTo>
                          <a:pt x="49" y="16"/>
                        </a:lnTo>
                        <a:lnTo>
                          <a:pt x="45" y="44"/>
                        </a:lnTo>
                        <a:lnTo>
                          <a:pt x="80" y="32"/>
                        </a:lnTo>
                        <a:lnTo>
                          <a:pt x="95" y="44"/>
                        </a:lnTo>
                        <a:lnTo>
                          <a:pt x="108" y="72"/>
                        </a:lnTo>
                        <a:lnTo>
                          <a:pt x="103" y="89"/>
                        </a:lnTo>
                        <a:lnTo>
                          <a:pt x="77" y="88"/>
                        </a:lnTo>
                        <a:lnTo>
                          <a:pt x="67" y="96"/>
                        </a:lnTo>
                        <a:lnTo>
                          <a:pt x="72" y="125"/>
                        </a:lnTo>
                        <a:lnTo>
                          <a:pt x="37" y="100"/>
                        </a:lnTo>
                        <a:lnTo>
                          <a:pt x="22" y="145"/>
                        </a:lnTo>
                        <a:lnTo>
                          <a:pt x="39" y="185"/>
                        </a:lnTo>
                        <a:lnTo>
                          <a:pt x="63" y="200"/>
                        </a:lnTo>
                        <a:lnTo>
                          <a:pt x="50" y="208"/>
                        </a:lnTo>
                        <a:lnTo>
                          <a:pt x="47" y="195"/>
                        </a:lnTo>
                        <a:lnTo>
                          <a:pt x="37" y="195"/>
                        </a:lnTo>
                        <a:lnTo>
                          <a:pt x="10" y="173"/>
                        </a:lnTo>
                        <a:lnTo>
                          <a:pt x="15" y="146"/>
                        </a:lnTo>
                        <a:lnTo>
                          <a:pt x="29" y="122"/>
                        </a:lnTo>
                        <a:lnTo>
                          <a:pt x="10" y="82"/>
                        </a:lnTo>
                        <a:lnTo>
                          <a:pt x="16" y="64"/>
                        </a:lnTo>
                        <a:lnTo>
                          <a:pt x="0" y="33"/>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44" name="Freeform 51"/>
                  <p:cNvSpPr>
                    <a:spLocks/>
                  </p:cNvSpPr>
                  <p:nvPr/>
                </p:nvSpPr>
                <p:spPr bwMode="auto">
                  <a:xfrm>
                    <a:off x="3415473" y="3623869"/>
                    <a:ext cx="315911" cy="128587"/>
                  </a:xfrm>
                  <a:custGeom>
                    <a:avLst/>
                    <a:gdLst>
                      <a:gd name="T0" fmla="*/ 0 w 252"/>
                      <a:gd name="T1" fmla="*/ 55671680 h 99"/>
                      <a:gd name="T2" fmla="*/ 0 w 252"/>
                      <a:gd name="T3" fmla="*/ 55671680 h 99"/>
                      <a:gd name="T4" fmla="*/ 17287462 w 252"/>
                      <a:gd name="T5" fmla="*/ 97848223 h 99"/>
                      <a:gd name="T6" fmla="*/ 1572043 w 252"/>
                      <a:gd name="T7" fmla="*/ 102908575 h 99"/>
                      <a:gd name="T8" fmla="*/ 17287462 w 252"/>
                      <a:gd name="T9" fmla="*/ 109657442 h 99"/>
                      <a:gd name="T10" fmla="*/ 23573131 w 252"/>
                      <a:gd name="T11" fmla="*/ 136650313 h 99"/>
                      <a:gd name="T12" fmla="*/ 45575473 w 252"/>
                      <a:gd name="T13" fmla="*/ 133275879 h 99"/>
                      <a:gd name="T14" fmla="*/ 23573131 w 252"/>
                      <a:gd name="T15" fmla="*/ 145085098 h 99"/>
                      <a:gd name="T16" fmla="*/ 48718305 w 252"/>
                      <a:gd name="T17" fmla="*/ 140023447 h 99"/>
                      <a:gd name="T18" fmla="*/ 75435513 w 252"/>
                      <a:gd name="T19" fmla="*/ 156894316 h 99"/>
                      <a:gd name="T20" fmla="*/ 100580697 w 252"/>
                      <a:gd name="T21" fmla="*/ 138336230 h 99"/>
                      <a:gd name="T22" fmla="*/ 139869232 w 252"/>
                      <a:gd name="T23" fmla="*/ 161954668 h 99"/>
                      <a:gd name="T24" fmla="*/ 207447058 w 252"/>
                      <a:gd name="T25" fmla="*/ 138336230 h 99"/>
                      <a:gd name="T26" fmla="*/ 205876268 w 252"/>
                      <a:gd name="T27" fmla="*/ 165329101 h 99"/>
                      <a:gd name="T28" fmla="*/ 218448850 w 252"/>
                      <a:gd name="T29" fmla="*/ 138336230 h 99"/>
                      <a:gd name="T30" fmla="*/ 347317583 w 252"/>
                      <a:gd name="T31" fmla="*/ 133275879 h 99"/>
                      <a:gd name="T32" fmla="*/ 394463826 w 252"/>
                      <a:gd name="T33" fmla="*/ 129901445 h 99"/>
                      <a:gd name="T34" fmla="*/ 380320454 w 252"/>
                      <a:gd name="T35" fmla="*/ 72542549 h 99"/>
                      <a:gd name="T36" fmla="*/ 391320994 w 252"/>
                      <a:gd name="T37" fmla="*/ 60733330 h 99"/>
                      <a:gd name="T38" fmla="*/ 350460415 w 252"/>
                      <a:gd name="T39" fmla="*/ 11809224 h 99"/>
                      <a:gd name="T40" fmla="*/ 323743129 w 252"/>
                      <a:gd name="T41" fmla="*/ 11809224 h 99"/>
                      <a:gd name="T42" fmla="*/ 253022511 w 252"/>
                      <a:gd name="T43" fmla="*/ 32053232 h 99"/>
                      <a:gd name="T44" fmla="*/ 190159600 w 252"/>
                      <a:gd name="T45" fmla="*/ 0 h 99"/>
                      <a:gd name="T46" fmla="*/ 150871025 w 252"/>
                      <a:gd name="T47" fmla="*/ 1687217 h 99"/>
                      <a:gd name="T48" fmla="*/ 102152740 w 252"/>
                      <a:gd name="T49" fmla="*/ 30366016 h 99"/>
                      <a:gd name="T50" fmla="*/ 61290888 w 252"/>
                      <a:gd name="T51" fmla="*/ 21931231 h 99"/>
                      <a:gd name="T52" fmla="*/ 73863470 w 252"/>
                      <a:gd name="T53" fmla="*/ 37114883 h 99"/>
                      <a:gd name="T54" fmla="*/ 0 w 252"/>
                      <a:gd name="T55" fmla="*/ 55671680 h 99"/>
                      <a:gd name="T56" fmla="*/ 0 w 252"/>
                      <a:gd name="T57" fmla="*/ 55671680 h 9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52"/>
                      <a:gd name="T88" fmla="*/ 0 h 99"/>
                      <a:gd name="T89" fmla="*/ 252 w 252"/>
                      <a:gd name="T90" fmla="*/ 99 h 99"/>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52" h="99">
                        <a:moveTo>
                          <a:pt x="0" y="33"/>
                        </a:moveTo>
                        <a:lnTo>
                          <a:pt x="0" y="33"/>
                        </a:lnTo>
                        <a:lnTo>
                          <a:pt x="11" y="58"/>
                        </a:lnTo>
                        <a:lnTo>
                          <a:pt x="1" y="61"/>
                        </a:lnTo>
                        <a:lnTo>
                          <a:pt x="11" y="65"/>
                        </a:lnTo>
                        <a:lnTo>
                          <a:pt x="15" y="81"/>
                        </a:lnTo>
                        <a:lnTo>
                          <a:pt x="29" y="79"/>
                        </a:lnTo>
                        <a:lnTo>
                          <a:pt x="15" y="86"/>
                        </a:lnTo>
                        <a:lnTo>
                          <a:pt x="31" y="83"/>
                        </a:lnTo>
                        <a:lnTo>
                          <a:pt x="48" y="93"/>
                        </a:lnTo>
                        <a:lnTo>
                          <a:pt x="64" y="82"/>
                        </a:lnTo>
                        <a:lnTo>
                          <a:pt x="89" y="96"/>
                        </a:lnTo>
                        <a:lnTo>
                          <a:pt x="132" y="82"/>
                        </a:lnTo>
                        <a:lnTo>
                          <a:pt x="131" y="98"/>
                        </a:lnTo>
                        <a:lnTo>
                          <a:pt x="139" y="82"/>
                        </a:lnTo>
                        <a:lnTo>
                          <a:pt x="221" y="79"/>
                        </a:lnTo>
                        <a:lnTo>
                          <a:pt x="251" y="77"/>
                        </a:lnTo>
                        <a:lnTo>
                          <a:pt x="242" y="43"/>
                        </a:lnTo>
                        <a:lnTo>
                          <a:pt x="249" y="36"/>
                        </a:lnTo>
                        <a:lnTo>
                          <a:pt x="223" y="7"/>
                        </a:lnTo>
                        <a:lnTo>
                          <a:pt x="206" y="7"/>
                        </a:lnTo>
                        <a:lnTo>
                          <a:pt x="161" y="19"/>
                        </a:lnTo>
                        <a:lnTo>
                          <a:pt x="121" y="0"/>
                        </a:lnTo>
                        <a:lnTo>
                          <a:pt x="96" y="1"/>
                        </a:lnTo>
                        <a:lnTo>
                          <a:pt x="65" y="18"/>
                        </a:lnTo>
                        <a:lnTo>
                          <a:pt x="39" y="13"/>
                        </a:lnTo>
                        <a:lnTo>
                          <a:pt x="47" y="22"/>
                        </a:lnTo>
                        <a:lnTo>
                          <a:pt x="0" y="33"/>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45" name="Freeform 52"/>
                  <p:cNvSpPr>
                    <a:spLocks/>
                  </p:cNvSpPr>
                  <p:nvPr/>
                </p:nvSpPr>
                <p:spPr bwMode="auto">
                  <a:xfrm>
                    <a:off x="110318" y="2872975"/>
                    <a:ext cx="506410" cy="461965"/>
                  </a:xfrm>
                  <a:custGeom>
                    <a:avLst/>
                    <a:gdLst>
                      <a:gd name="T0" fmla="*/ 0 w 408"/>
                      <a:gd name="T1" fmla="*/ 228607924 h 355"/>
                      <a:gd name="T2" fmla="*/ 24649159 w 408"/>
                      <a:gd name="T3" fmla="*/ 243848794 h 355"/>
                      <a:gd name="T4" fmla="*/ 103220134 w 408"/>
                      <a:gd name="T5" fmla="*/ 264168652 h 355"/>
                      <a:gd name="T6" fmla="*/ 152519673 w 408"/>
                      <a:gd name="T7" fmla="*/ 260782660 h 355"/>
                      <a:gd name="T8" fmla="*/ 146357076 w 408"/>
                      <a:gd name="T9" fmla="*/ 304810972 h 355"/>
                      <a:gd name="T10" fmla="*/ 38514693 w 408"/>
                      <a:gd name="T11" fmla="*/ 379319803 h 355"/>
                      <a:gd name="T12" fmla="*/ 43136961 w 408"/>
                      <a:gd name="T13" fmla="*/ 382707097 h 355"/>
                      <a:gd name="T14" fmla="*/ 90894939 w 408"/>
                      <a:gd name="T15" fmla="*/ 401333959 h 355"/>
                      <a:gd name="T16" fmla="*/ 87814261 w 408"/>
                      <a:gd name="T17" fmla="*/ 440281982 h 355"/>
                      <a:gd name="T18" fmla="*/ 137113800 w 408"/>
                      <a:gd name="T19" fmla="*/ 401333959 h 355"/>
                      <a:gd name="T20" fmla="*/ 134031881 w 408"/>
                      <a:gd name="T21" fmla="*/ 460603141 h 355"/>
                      <a:gd name="T22" fmla="*/ 164843666 w 408"/>
                      <a:gd name="T23" fmla="*/ 453829855 h 355"/>
                      <a:gd name="T24" fmla="*/ 198737332 w 408"/>
                      <a:gd name="T25" fmla="*/ 465683431 h 355"/>
                      <a:gd name="T26" fmla="*/ 237252015 w 408"/>
                      <a:gd name="T27" fmla="*/ 462296138 h 355"/>
                      <a:gd name="T28" fmla="*/ 164843666 w 408"/>
                      <a:gd name="T29" fmla="*/ 552045758 h 355"/>
                      <a:gd name="T30" fmla="*/ 124788605 w 408"/>
                      <a:gd name="T31" fmla="*/ 568979624 h 355"/>
                      <a:gd name="T32" fmla="*/ 134031881 w 408"/>
                      <a:gd name="T33" fmla="*/ 577447208 h 355"/>
                      <a:gd name="T34" fmla="*/ 197196993 w 408"/>
                      <a:gd name="T35" fmla="*/ 558819044 h 355"/>
                      <a:gd name="T36" fmla="*/ 212602866 w 408"/>
                      <a:gd name="T37" fmla="*/ 546965468 h 355"/>
                      <a:gd name="T38" fmla="*/ 306578444 w 408"/>
                      <a:gd name="T39" fmla="*/ 469069424 h 355"/>
                      <a:gd name="T40" fmla="*/ 360500319 w 408"/>
                      <a:gd name="T41" fmla="*/ 384400093 h 355"/>
                      <a:gd name="T42" fmla="*/ 363580997 w 408"/>
                      <a:gd name="T43" fmla="*/ 384400093 h 355"/>
                      <a:gd name="T44" fmla="*/ 375906192 w 408"/>
                      <a:gd name="T45" fmla="*/ 392867677 h 355"/>
                      <a:gd name="T46" fmla="*/ 348175124 w 408"/>
                      <a:gd name="T47" fmla="*/ 404721253 h 355"/>
                      <a:gd name="T48" fmla="*/ 357418400 w 408"/>
                      <a:gd name="T49" fmla="*/ 436895989 h 355"/>
                      <a:gd name="T50" fmla="*/ 406717939 w 408"/>
                      <a:gd name="T51" fmla="*/ 430121402 h 355"/>
                      <a:gd name="T52" fmla="*/ 406717939 w 408"/>
                      <a:gd name="T53" fmla="*/ 403026956 h 355"/>
                      <a:gd name="T54" fmla="*/ 419043134 w 408"/>
                      <a:gd name="T55" fmla="*/ 399640963 h 355"/>
                      <a:gd name="T56" fmla="*/ 445232622 w 408"/>
                      <a:gd name="T57" fmla="*/ 406414249 h 355"/>
                      <a:gd name="T58" fmla="*/ 582346383 w 408"/>
                      <a:gd name="T59" fmla="*/ 440281982 h 355"/>
                      <a:gd name="T60" fmla="*/ 606995532 w 408"/>
                      <a:gd name="T61" fmla="*/ 433508695 h 355"/>
                      <a:gd name="T62" fmla="*/ 616238808 w 408"/>
                      <a:gd name="T63" fmla="*/ 460603141 h 355"/>
                      <a:gd name="T64" fmla="*/ 606995532 w 408"/>
                      <a:gd name="T65" fmla="*/ 421655119 h 355"/>
                      <a:gd name="T66" fmla="*/ 566940510 w 408"/>
                      <a:gd name="T67" fmla="*/ 67735485 h 355"/>
                      <a:gd name="T68" fmla="*/ 332769251 w 408"/>
                      <a:gd name="T69" fmla="*/ 22014166 h 355"/>
                      <a:gd name="T70" fmla="*/ 264983083 w 408"/>
                      <a:gd name="T71" fmla="*/ 25401460 h 355"/>
                      <a:gd name="T72" fmla="*/ 263442744 w 408"/>
                      <a:gd name="T73" fmla="*/ 8467586 h 355"/>
                      <a:gd name="T74" fmla="*/ 212602866 w 408"/>
                      <a:gd name="T75" fmla="*/ 22014166 h 355"/>
                      <a:gd name="T76" fmla="*/ 171006263 w 408"/>
                      <a:gd name="T77" fmla="*/ 45721329 h 355"/>
                      <a:gd name="T78" fmla="*/ 127869283 w 408"/>
                      <a:gd name="T79" fmla="*/ 44028332 h 355"/>
                      <a:gd name="T80" fmla="*/ 117085668 w 408"/>
                      <a:gd name="T81" fmla="*/ 55881908 h 355"/>
                      <a:gd name="T82" fmla="*/ 38514693 w 408"/>
                      <a:gd name="T83" fmla="*/ 103297535 h 355"/>
                      <a:gd name="T84" fmla="*/ 24649159 w 408"/>
                      <a:gd name="T85" fmla="*/ 121924397 h 355"/>
                      <a:gd name="T86" fmla="*/ 180249539 w 408"/>
                      <a:gd name="T87" fmla="*/ 194740192 h 355"/>
                      <a:gd name="T88" fmla="*/ 127869283 w 408"/>
                      <a:gd name="T89" fmla="*/ 203206474 h 355"/>
                      <a:gd name="T90" fmla="*/ 130951202 w 408"/>
                      <a:gd name="T91" fmla="*/ 213367054 h 355"/>
                      <a:gd name="T92" fmla="*/ 90894939 w 408"/>
                      <a:gd name="T93" fmla="*/ 189659902 h 355"/>
                      <a:gd name="T94" fmla="*/ 0 w 408"/>
                      <a:gd name="T95" fmla="*/ 228607924 h 35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08"/>
                      <a:gd name="T145" fmla="*/ 0 h 355"/>
                      <a:gd name="T146" fmla="*/ 408 w 408"/>
                      <a:gd name="T147" fmla="*/ 355 h 35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08" h="355">
                        <a:moveTo>
                          <a:pt x="0" y="135"/>
                        </a:moveTo>
                        <a:lnTo>
                          <a:pt x="0" y="135"/>
                        </a:lnTo>
                        <a:lnTo>
                          <a:pt x="26" y="142"/>
                        </a:lnTo>
                        <a:lnTo>
                          <a:pt x="16" y="144"/>
                        </a:lnTo>
                        <a:lnTo>
                          <a:pt x="27" y="157"/>
                        </a:lnTo>
                        <a:lnTo>
                          <a:pt x="67" y="156"/>
                        </a:lnTo>
                        <a:lnTo>
                          <a:pt x="73" y="165"/>
                        </a:lnTo>
                        <a:lnTo>
                          <a:pt x="99" y="154"/>
                        </a:lnTo>
                        <a:lnTo>
                          <a:pt x="90" y="159"/>
                        </a:lnTo>
                        <a:lnTo>
                          <a:pt x="95" y="180"/>
                        </a:lnTo>
                        <a:lnTo>
                          <a:pt x="40" y="201"/>
                        </a:lnTo>
                        <a:lnTo>
                          <a:pt x="25" y="224"/>
                        </a:lnTo>
                        <a:lnTo>
                          <a:pt x="38" y="220"/>
                        </a:lnTo>
                        <a:lnTo>
                          <a:pt x="28" y="226"/>
                        </a:lnTo>
                        <a:lnTo>
                          <a:pt x="38" y="234"/>
                        </a:lnTo>
                        <a:lnTo>
                          <a:pt x="59" y="237"/>
                        </a:lnTo>
                        <a:lnTo>
                          <a:pt x="47" y="249"/>
                        </a:lnTo>
                        <a:lnTo>
                          <a:pt x="57" y="260"/>
                        </a:lnTo>
                        <a:lnTo>
                          <a:pt x="67" y="261"/>
                        </a:lnTo>
                        <a:lnTo>
                          <a:pt x="89" y="237"/>
                        </a:lnTo>
                        <a:lnTo>
                          <a:pt x="76" y="249"/>
                        </a:lnTo>
                        <a:lnTo>
                          <a:pt x="87" y="272"/>
                        </a:lnTo>
                        <a:lnTo>
                          <a:pt x="81" y="282"/>
                        </a:lnTo>
                        <a:lnTo>
                          <a:pt x="107" y="268"/>
                        </a:lnTo>
                        <a:lnTo>
                          <a:pt x="124" y="285"/>
                        </a:lnTo>
                        <a:lnTo>
                          <a:pt x="129" y="275"/>
                        </a:lnTo>
                        <a:lnTo>
                          <a:pt x="135" y="282"/>
                        </a:lnTo>
                        <a:lnTo>
                          <a:pt x="154" y="273"/>
                        </a:lnTo>
                        <a:lnTo>
                          <a:pt x="127" y="317"/>
                        </a:lnTo>
                        <a:lnTo>
                          <a:pt x="107" y="326"/>
                        </a:lnTo>
                        <a:lnTo>
                          <a:pt x="107" y="335"/>
                        </a:lnTo>
                        <a:lnTo>
                          <a:pt x="81" y="336"/>
                        </a:lnTo>
                        <a:lnTo>
                          <a:pt x="63" y="354"/>
                        </a:lnTo>
                        <a:lnTo>
                          <a:pt x="87" y="341"/>
                        </a:lnTo>
                        <a:lnTo>
                          <a:pt x="113" y="341"/>
                        </a:lnTo>
                        <a:lnTo>
                          <a:pt x="128" y="330"/>
                        </a:lnTo>
                        <a:lnTo>
                          <a:pt x="121" y="321"/>
                        </a:lnTo>
                        <a:lnTo>
                          <a:pt x="138" y="323"/>
                        </a:lnTo>
                        <a:lnTo>
                          <a:pt x="189" y="290"/>
                        </a:lnTo>
                        <a:lnTo>
                          <a:pt x="199" y="277"/>
                        </a:lnTo>
                        <a:lnTo>
                          <a:pt x="190" y="268"/>
                        </a:lnTo>
                        <a:lnTo>
                          <a:pt x="234" y="227"/>
                        </a:lnTo>
                        <a:lnTo>
                          <a:pt x="241" y="207"/>
                        </a:lnTo>
                        <a:lnTo>
                          <a:pt x="236" y="227"/>
                        </a:lnTo>
                        <a:lnTo>
                          <a:pt x="254" y="223"/>
                        </a:lnTo>
                        <a:lnTo>
                          <a:pt x="244" y="232"/>
                        </a:lnTo>
                        <a:lnTo>
                          <a:pt x="259" y="236"/>
                        </a:lnTo>
                        <a:lnTo>
                          <a:pt x="226" y="239"/>
                        </a:lnTo>
                        <a:lnTo>
                          <a:pt x="220" y="258"/>
                        </a:lnTo>
                        <a:lnTo>
                          <a:pt x="232" y="258"/>
                        </a:lnTo>
                        <a:lnTo>
                          <a:pt x="221" y="271"/>
                        </a:lnTo>
                        <a:lnTo>
                          <a:pt x="264" y="254"/>
                        </a:lnTo>
                        <a:lnTo>
                          <a:pt x="270" y="243"/>
                        </a:lnTo>
                        <a:lnTo>
                          <a:pt x="264" y="238"/>
                        </a:lnTo>
                        <a:lnTo>
                          <a:pt x="274" y="228"/>
                        </a:lnTo>
                        <a:lnTo>
                          <a:pt x="272" y="236"/>
                        </a:lnTo>
                        <a:lnTo>
                          <a:pt x="294" y="231"/>
                        </a:lnTo>
                        <a:lnTo>
                          <a:pt x="289" y="240"/>
                        </a:lnTo>
                        <a:lnTo>
                          <a:pt x="325" y="254"/>
                        </a:lnTo>
                        <a:lnTo>
                          <a:pt x="378" y="260"/>
                        </a:lnTo>
                        <a:lnTo>
                          <a:pt x="387" y="252"/>
                        </a:lnTo>
                        <a:lnTo>
                          <a:pt x="394" y="256"/>
                        </a:lnTo>
                        <a:lnTo>
                          <a:pt x="385" y="264"/>
                        </a:lnTo>
                        <a:lnTo>
                          <a:pt x="400" y="272"/>
                        </a:lnTo>
                        <a:lnTo>
                          <a:pt x="407" y="266"/>
                        </a:lnTo>
                        <a:lnTo>
                          <a:pt x="394" y="249"/>
                        </a:lnTo>
                        <a:lnTo>
                          <a:pt x="368" y="249"/>
                        </a:lnTo>
                        <a:lnTo>
                          <a:pt x="368" y="40"/>
                        </a:lnTo>
                        <a:lnTo>
                          <a:pt x="222" y="23"/>
                        </a:lnTo>
                        <a:lnTo>
                          <a:pt x="216" y="13"/>
                        </a:lnTo>
                        <a:lnTo>
                          <a:pt x="176" y="6"/>
                        </a:lnTo>
                        <a:lnTo>
                          <a:pt x="172" y="15"/>
                        </a:lnTo>
                        <a:lnTo>
                          <a:pt x="160" y="12"/>
                        </a:lnTo>
                        <a:lnTo>
                          <a:pt x="171" y="5"/>
                        </a:lnTo>
                        <a:lnTo>
                          <a:pt x="154" y="0"/>
                        </a:lnTo>
                        <a:lnTo>
                          <a:pt x="138" y="13"/>
                        </a:lnTo>
                        <a:lnTo>
                          <a:pt x="112" y="15"/>
                        </a:lnTo>
                        <a:lnTo>
                          <a:pt x="111" y="27"/>
                        </a:lnTo>
                        <a:lnTo>
                          <a:pt x="108" y="20"/>
                        </a:lnTo>
                        <a:lnTo>
                          <a:pt x="83" y="26"/>
                        </a:lnTo>
                        <a:lnTo>
                          <a:pt x="87" y="36"/>
                        </a:lnTo>
                        <a:lnTo>
                          <a:pt x="76" y="33"/>
                        </a:lnTo>
                        <a:lnTo>
                          <a:pt x="61" y="53"/>
                        </a:lnTo>
                        <a:lnTo>
                          <a:pt x="25" y="61"/>
                        </a:lnTo>
                        <a:lnTo>
                          <a:pt x="27" y="70"/>
                        </a:lnTo>
                        <a:lnTo>
                          <a:pt x="16" y="72"/>
                        </a:lnTo>
                        <a:lnTo>
                          <a:pt x="59" y="101"/>
                        </a:lnTo>
                        <a:lnTo>
                          <a:pt x="117" y="115"/>
                        </a:lnTo>
                        <a:lnTo>
                          <a:pt x="81" y="111"/>
                        </a:lnTo>
                        <a:lnTo>
                          <a:pt x="83" y="120"/>
                        </a:lnTo>
                        <a:lnTo>
                          <a:pt x="97" y="120"/>
                        </a:lnTo>
                        <a:lnTo>
                          <a:pt x="85" y="126"/>
                        </a:lnTo>
                        <a:lnTo>
                          <a:pt x="59" y="125"/>
                        </a:lnTo>
                        <a:lnTo>
                          <a:pt x="59" y="112"/>
                        </a:lnTo>
                        <a:lnTo>
                          <a:pt x="46" y="114"/>
                        </a:lnTo>
                        <a:lnTo>
                          <a:pt x="0" y="135"/>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46" name="Freeform 53"/>
                  <p:cNvSpPr>
                    <a:spLocks/>
                  </p:cNvSpPr>
                  <p:nvPr/>
                </p:nvSpPr>
                <p:spPr bwMode="auto">
                  <a:xfrm>
                    <a:off x="334155" y="3260328"/>
                    <a:ext cx="44450" cy="28575"/>
                  </a:xfrm>
                  <a:custGeom>
                    <a:avLst/>
                    <a:gdLst>
                      <a:gd name="T0" fmla="*/ 0 w 36"/>
                      <a:gd name="T1" fmla="*/ 15183716 h 22"/>
                      <a:gd name="T2" fmla="*/ 0 w 36"/>
                      <a:gd name="T3" fmla="*/ 15183716 h 22"/>
                      <a:gd name="T4" fmla="*/ 15245114 w 36"/>
                      <a:gd name="T5" fmla="*/ 35427802 h 22"/>
                      <a:gd name="T6" fmla="*/ 53358518 w 36"/>
                      <a:gd name="T7" fmla="*/ 6747597 h 22"/>
                      <a:gd name="T8" fmla="*/ 16769995 w 36"/>
                      <a:gd name="T9" fmla="*/ 0 h 22"/>
                      <a:gd name="T10" fmla="*/ 21343409 w 36"/>
                      <a:gd name="T11" fmla="*/ 13496492 h 22"/>
                      <a:gd name="T12" fmla="*/ 0 w 36"/>
                      <a:gd name="T13" fmla="*/ 15183716 h 22"/>
                      <a:gd name="T14" fmla="*/ 0 w 36"/>
                      <a:gd name="T15" fmla="*/ 15183716 h 22"/>
                      <a:gd name="T16" fmla="*/ 0 60000 65536"/>
                      <a:gd name="T17" fmla="*/ 0 60000 65536"/>
                      <a:gd name="T18" fmla="*/ 0 60000 65536"/>
                      <a:gd name="T19" fmla="*/ 0 60000 65536"/>
                      <a:gd name="T20" fmla="*/ 0 60000 65536"/>
                      <a:gd name="T21" fmla="*/ 0 60000 65536"/>
                      <a:gd name="T22" fmla="*/ 0 60000 65536"/>
                      <a:gd name="T23" fmla="*/ 0 60000 65536"/>
                      <a:gd name="T24" fmla="*/ 0 w 36"/>
                      <a:gd name="T25" fmla="*/ 0 h 22"/>
                      <a:gd name="T26" fmla="*/ 36 w 36"/>
                      <a:gd name="T27" fmla="*/ 22 h 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6" h="22">
                        <a:moveTo>
                          <a:pt x="0" y="9"/>
                        </a:moveTo>
                        <a:lnTo>
                          <a:pt x="0" y="9"/>
                        </a:lnTo>
                        <a:lnTo>
                          <a:pt x="10" y="21"/>
                        </a:lnTo>
                        <a:lnTo>
                          <a:pt x="35" y="4"/>
                        </a:lnTo>
                        <a:lnTo>
                          <a:pt x="11" y="0"/>
                        </a:lnTo>
                        <a:lnTo>
                          <a:pt x="14" y="8"/>
                        </a:lnTo>
                        <a:lnTo>
                          <a:pt x="0" y="9"/>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47" name="Freeform 54"/>
                  <p:cNvSpPr>
                    <a:spLocks/>
                  </p:cNvSpPr>
                  <p:nvPr/>
                </p:nvSpPr>
                <p:spPr bwMode="auto">
                  <a:xfrm>
                    <a:off x="616728" y="3207941"/>
                    <a:ext cx="139699" cy="130176"/>
                  </a:xfrm>
                  <a:custGeom>
                    <a:avLst/>
                    <a:gdLst>
                      <a:gd name="T0" fmla="*/ 0 w 110"/>
                      <a:gd name="T1" fmla="*/ 17289607 h 99"/>
                      <a:gd name="T2" fmla="*/ 0 w 110"/>
                      <a:gd name="T3" fmla="*/ 17289607 h 99"/>
                      <a:gd name="T4" fmla="*/ 6451601 w 110"/>
                      <a:gd name="T5" fmla="*/ 41495580 h 99"/>
                      <a:gd name="T6" fmla="*/ 30645101 w 110"/>
                      <a:gd name="T7" fmla="*/ 51868825 h 99"/>
                      <a:gd name="T8" fmla="*/ 41935408 w 110"/>
                      <a:gd name="T9" fmla="*/ 43223367 h 99"/>
                      <a:gd name="T10" fmla="*/ 20967704 w 110"/>
                      <a:gd name="T11" fmla="*/ 31121030 h 99"/>
                      <a:gd name="T12" fmla="*/ 41935408 w 110"/>
                      <a:gd name="T13" fmla="*/ 31121030 h 99"/>
                      <a:gd name="T14" fmla="*/ 59677303 w 110"/>
                      <a:gd name="T15" fmla="*/ 51868825 h 99"/>
                      <a:gd name="T16" fmla="*/ 54838605 w 110"/>
                      <a:gd name="T17" fmla="*/ 15560515 h 99"/>
                      <a:gd name="T18" fmla="*/ 69354701 w 110"/>
                      <a:gd name="T19" fmla="*/ 48410642 h 99"/>
                      <a:gd name="T20" fmla="*/ 106451410 w 110"/>
                      <a:gd name="T21" fmla="*/ 67429335 h 99"/>
                      <a:gd name="T22" fmla="*/ 99999812 w 110"/>
                      <a:gd name="T23" fmla="*/ 89906232 h 99"/>
                      <a:gd name="T24" fmla="*/ 141935200 w 110"/>
                      <a:gd name="T25" fmla="*/ 119298160 h 99"/>
                      <a:gd name="T26" fmla="*/ 130644903 w 110"/>
                      <a:gd name="T27" fmla="*/ 143504128 h 99"/>
                      <a:gd name="T28" fmla="*/ 153225497 w 110"/>
                      <a:gd name="T29" fmla="*/ 124485435 h 99"/>
                      <a:gd name="T30" fmla="*/ 156451296 w 110"/>
                      <a:gd name="T31" fmla="*/ 169437873 h 99"/>
                      <a:gd name="T32" fmla="*/ 174193231 w 110"/>
                      <a:gd name="T33" fmla="*/ 160793729 h 99"/>
                      <a:gd name="T34" fmla="*/ 175806131 w 110"/>
                      <a:gd name="T35" fmla="*/ 127943618 h 99"/>
                      <a:gd name="T36" fmla="*/ 133870703 w 110"/>
                      <a:gd name="T37" fmla="*/ 108924925 h 99"/>
                      <a:gd name="T38" fmla="*/ 56451504 w 110"/>
                      <a:gd name="T39" fmla="*/ 0 h 99"/>
                      <a:gd name="T40" fmla="*/ 11290302 w 110"/>
                      <a:gd name="T41" fmla="*/ 31121030 h 99"/>
                      <a:gd name="T42" fmla="*/ 0 w 110"/>
                      <a:gd name="T43" fmla="*/ 17289607 h 99"/>
                      <a:gd name="T44" fmla="*/ 0 w 110"/>
                      <a:gd name="T45" fmla="*/ 17289607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10"/>
                      <a:gd name="T70" fmla="*/ 0 h 99"/>
                      <a:gd name="T71" fmla="*/ 110 w 110"/>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10" h="99">
                        <a:moveTo>
                          <a:pt x="0" y="10"/>
                        </a:moveTo>
                        <a:lnTo>
                          <a:pt x="0" y="10"/>
                        </a:lnTo>
                        <a:lnTo>
                          <a:pt x="4" y="24"/>
                        </a:lnTo>
                        <a:lnTo>
                          <a:pt x="19" y="30"/>
                        </a:lnTo>
                        <a:lnTo>
                          <a:pt x="26" y="25"/>
                        </a:lnTo>
                        <a:lnTo>
                          <a:pt x="13" y="18"/>
                        </a:lnTo>
                        <a:lnTo>
                          <a:pt x="26" y="18"/>
                        </a:lnTo>
                        <a:lnTo>
                          <a:pt x="37" y="30"/>
                        </a:lnTo>
                        <a:lnTo>
                          <a:pt x="34" y="9"/>
                        </a:lnTo>
                        <a:lnTo>
                          <a:pt x="43" y="28"/>
                        </a:lnTo>
                        <a:lnTo>
                          <a:pt x="66" y="39"/>
                        </a:lnTo>
                        <a:lnTo>
                          <a:pt x="62" y="52"/>
                        </a:lnTo>
                        <a:lnTo>
                          <a:pt x="88" y="69"/>
                        </a:lnTo>
                        <a:lnTo>
                          <a:pt x="81" y="83"/>
                        </a:lnTo>
                        <a:lnTo>
                          <a:pt x="95" y="72"/>
                        </a:lnTo>
                        <a:lnTo>
                          <a:pt x="97" y="98"/>
                        </a:lnTo>
                        <a:lnTo>
                          <a:pt x="108" y="93"/>
                        </a:lnTo>
                        <a:lnTo>
                          <a:pt x="109" y="74"/>
                        </a:lnTo>
                        <a:lnTo>
                          <a:pt x="83" y="63"/>
                        </a:lnTo>
                        <a:lnTo>
                          <a:pt x="35" y="0"/>
                        </a:lnTo>
                        <a:lnTo>
                          <a:pt x="7" y="18"/>
                        </a:lnTo>
                        <a:lnTo>
                          <a:pt x="0" y="10"/>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48" name="Freeform 55"/>
                  <p:cNvSpPr>
                    <a:spLocks/>
                  </p:cNvSpPr>
                  <p:nvPr/>
                </p:nvSpPr>
                <p:spPr bwMode="auto">
                  <a:xfrm>
                    <a:off x="648477" y="3250802"/>
                    <a:ext cx="25400" cy="22225"/>
                  </a:xfrm>
                  <a:custGeom>
                    <a:avLst/>
                    <a:gdLst>
                      <a:gd name="T0" fmla="*/ 0 w 20"/>
                      <a:gd name="T1" fmla="*/ 0 h 16"/>
                      <a:gd name="T2" fmla="*/ 0 w 20"/>
                      <a:gd name="T3" fmla="*/ 0 h 16"/>
                      <a:gd name="T4" fmla="*/ 9677399 w 20"/>
                      <a:gd name="T5" fmla="*/ 28942503 h 16"/>
                      <a:gd name="T6" fmla="*/ 11290301 w 20"/>
                      <a:gd name="T7" fmla="*/ 13505854 h 16"/>
                      <a:gd name="T8" fmla="*/ 30645098 w 20"/>
                      <a:gd name="T9" fmla="*/ 27013096 h 16"/>
                      <a:gd name="T10" fmla="*/ 12903200 w 20"/>
                      <a:gd name="T11" fmla="*/ 13505854 h 16"/>
                      <a:gd name="T12" fmla="*/ 29032199 w 20"/>
                      <a:gd name="T13" fmla="*/ 3858815 h 16"/>
                      <a:gd name="T14" fmla="*/ 0 w 20"/>
                      <a:gd name="T15" fmla="*/ 0 h 16"/>
                      <a:gd name="T16" fmla="*/ 0 w 20"/>
                      <a:gd name="T17" fmla="*/ 0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
                      <a:gd name="T28" fmla="*/ 0 h 16"/>
                      <a:gd name="T29" fmla="*/ 20 w 20"/>
                      <a:gd name="T30" fmla="*/ 16 h 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 h="16">
                        <a:moveTo>
                          <a:pt x="0" y="0"/>
                        </a:moveTo>
                        <a:lnTo>
                          <a:pt x="0" y="0"/>
                        </a:lnTo>
                        <a:lnTo>
                          <a:pt x="6" y="15"/>
                        </a:lnTo>
                        <a:lnTo>
                          <a:pt x="7" y="7"/>
                        </a:lnTo>
                        <a:lnTo>
                          <a:pt x="19" y="14"/>
                        </a:lnTo>
                        <a:lnTo>
                          <a:pt x="8" y="7"/>
                        </a:lnTo>
                        <a:lnTo>
                          <a:pt x="18" y="2"/>
                        </a:lnTo>
                        <a:lnTo>
                          <a:pt x="0" y="0"/>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49" name="Freeform 56"/>
                  <p:cNvSpPr>
                    <a:spLocks/>
                  </p:cNvSpPr>
                  <p:nvPr/>
                </p:nvSpPr>
                <p:spPr bwMode="auto">
                  <a:xfrm>
                    <a:off x="658003" y="3268266"/>
                    <a:ext cx="15875" cy="33337"/>
                  </a:xfrm>
                  <a:custGeom>
                    <a:avLst/>
                    <a:gdLst>
                      <a:gd name="T0" fmla="*/ 0 w 12"/>
                      <a:gd name="T1" fmla="*/ 0 h 25"/>
                      <a:gd name="T2" fmla="*/ 0 w 12"/>
                      <a:gd name="T3" fmla="*/ 0 h 25"/>
                      <a:gd name="T4" fmla="*/ 17500864 w 12"/>
                      <a:gd name="T5" fmla="*/ 7112783 h 25"/>
                      <a:gd name="T6" fmla="*/ 19251082 w 12"/>
                      <a:gd name="T7" fmla="*/ 42676691 h 25"/>
                      <a:gd name="T8" fmla="*/ 0 w 12"/>
                      <a:gd name="T9" fmla="*/ 0 h 25"/>
                      <a:gd name="T10" fmla="*/ 0 w 12"/>
                      <a:gd name="T11" fmla="*/ 0 h 25"/>
                      <a:gd name="T12" fmla="*/ 0 60000 65536"/>
                      <a:gd name="T13" fmla="*/ 0 60000 65536"/>
                      <a:gd name="T14" fmla="*/ 0 60000 65536"/>
                      <a:gd name="T15" fmla="*/ 0 60000 65536"/>
                      <a:gd name="T16" fmla="*/ 0 60000 65536"/>
                      <a:gd name="T17" fmla="*/ 0 60000 65536"/>
                      <a:gd name="T18" fmla="*/ 0 w 12"/>
                      <a:gd name="T19" fmla="*/ 0 h 25"/>
                      <a:gd name="T20" fmla="*/ 12 w 12"/>
                      <a:gd name="T21" fmla="*/ 25 h 25"/>
                    </a:gdLst>
                    <a:ahLst/>
                    <a:cxnLst>
                      <a:cxn ang="T12">
                        <a:pos x="T0" y="T1"/>
                      </a:cxn>
                      <a:cxn ang="T13">
                        <a:pos x="T2" y="T3"/>
                      </a:cxn>
                      <a:cxn ang="T14">
                        <a:pos x="T4" y="T5"/>
                      </a:cxn>
                      <a:cxn ang="T15">
                        <a:pos x="T6" y="T7"/>
                      </a:cxn>
                      <a:cxn ang="T16">
                        <a:pos x="T8" y="T9"/>
                      </a:cxn>
                      <a:cxn ang="T17">
                        <a:pos x="T10" y="T11"/>
                      </a:cxn>
                    </a:cxnLst>
                    <a:rect l="T18" t="T19" r="T20" b="T21"/>
                    <a:pathLst>
                      <a:path w="12" h="25">
                        <a:moveTo>
                          <a:pt x="0" y="0"/>
                        </a:moveTo>
                        <a:lnTo>
                          <a:pt x="0" y="0"/>
                        </a:lnTo>
                        <a:lnTo>
                          <a:pt x="10" y="4"/>
                        </a:lnTo>
                        <a:lnTo>
                          <a:pt x="11" y="24"/>
                        </a:lnTo>
                        <a:lnTo>
                          <a:pt x="0" y="0"/>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50" name="Freeform 57"/>
                  <p:cNvSpPr>
                    <a:spLocks/>
                  </p:cNvSpPr>
                  <p:nvPr/>
                </p:nvSpPr>
                <p:spPr bwMode="auto">
                  <a:xfrm>
                    <a:off x="673878" y="3252391"/>
                    <a:ext cx="20637" cy="22225"/>
                  </a:xfrm>
                  <a:custGeom>
                    <a:avLst/>
                    <a:gdLst>
                      <a:gd name="T0" fmla="*/ 0 w 15"/>
                      <a:gd name="T1" fmla="*/ 0 h 16"/>
                      <a:gd name="T2" fmla="*/ 0 w 15"/>
                      <a:gd name="T3" fmla="*/ 0 h 16"/>
                      <a:gd name="T4" fmla="*/ 5677928 w 15"/>
                      <a:gd name="T5" fmla="*/ 28942503 h 16"/>
                      <a:gd name="T6" fmla="*/ 20821357 w 15"/>
                      <a:gd name="T7" fmla="*/ 28942503 h 16"/>
                      <a:gd name="T8" fmla="*/ 13250332 w 15"/>
                      <a:gd name="T9" fmla="*/ 3858815 h 16"/>
                      <a:gd name="T10" fmla="*/ 26499288 w 15"/>
                      <a:gd name="T11" fmla="*/ 21224870 h 16"/>
                      <a:gd name="T12" fmla="*/ 15142056 w 15"/>
                      <a:gd name="T13" fmla="*/ 0 h 16"/>
                      <a:gd name="T14" fmla="*/ 0 w 15"/>
                      <a:gd name="T15" fmla="*/ 0 h 16"/>
                      <a:gd name="T16" fmla="*/ 0 w 15"/>
                      <a:gd name="T17" fmla="*/ 0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16"/>
                      <a:gd name="T29" fmla="*/ 15 w 15"/>
                      <a:gd name="T30" fmla="*/ 16 h 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16">
                        <a:moveTo>
                          <a:pt x="0" y="0"/>
                        </a:moveTo>
                        <a:lnTo>
                          <a:pt x="0" y="0"/>
                        </a:lnTo>
                        <a:lnTo>
                          <a:pt x="3" y="15"/>
                        </a:lnTo>
                        <a:lnTo>
                          <a:pt x="11" y="15"/>
                        </a:lnTo>
                        <a:lnTo>
                          <a:pt x="7" y="2"/>
                        </a:lnTo>
                        <a:lnTo>
                          <a:pt x="14" y="11"/>
                        </a:lnTo>
                        <a:lnTo>
                          <a:pt x="8" y="0"/>
                        </a:lnTo>
                        <a:lnTo>
                          <a:pt x="0" y="0"/>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51" name="Freeform 58"/>
                  <p:cNvSpPr>
                    <a:spLocks/>
                  </p:cNvSpPr>
                  <p:nvPr/>
                </p:nvSpPr>
                <p:spPr bwMode="auto">
                  <a:xfrm>
                    <a:off x="689753" y="3280966"/>
                    <a:ext cx="14287" cy="14287"/>
                  </a:xfrm>
                  <a:custGeom>
                    <a:avLst/>
                    <a:gdLst>
                      <a:gd name="T0" fmla="*/ 0 w 13"/>
                      <a:gd name="T1" fmla="*/ 0 h 11"/>
                      <a:gd name="T2" fmla="*/ 0 w 13"/>
                      <a:gd name="T3" fmla="*/ 0 h 11"/>
                      <a:gd name="T4" fmla="*/ 14493612 w 13"/>
                      <a:gd name="T5" fmla="*/ 16869050 h 11"/>
                      <a:gd name="T6" fmla="*/ 14493612 w 13"/>
                      <a:gd name="T7" fmla="*/ 1687165 h 11"/>
                      <a:gd name="T8" fmla="*/ 0 w 13"/>
                      <a:gd name="T9" fmla="*/ 0 h 11"/>
                      <a:gd name="T10" fmla="*/ 0 w 13"/>
                      <a:gd name="T11" fmla="*/ 0 h 11"/>
                      <a:gd name="T12" fmla="*/ 0 60000 65536"/>
                      <a:gd name="T13" fmla="*/ 0 60000 65536"/>
                      <a:gd name="T14" fmla="*/ 0 60000 65536"/>
                      <a:gd name="T15" fmla="*/ 0 60000 65536"/>
                      <a:gd name="T16" fmla="*/ 0 60000 65536"/>
                      <a:gd name="T17" fmla="*/ 0 60000 65536"/>
                      <a:gd name="T18" fmla="*/ 0 w 13"/>
                      <a:gd name="T19" fmla="*/ 0 h 11"/>
                      <a:gd name="T20" fmla="*/ 13 w 13"/>
                      <a:gd name="T21" fmla="*/ 11 h 11"/>
                    </a:gdLst>
                    <a:ahLst/>
                    <a:cxnLst>
                      <a:cxn ang="T12">
                        <a:pos x="T0" y="T1"/>
                      </a:cxn>
                      <a:cxn ang="T13">
                        <a:pos x="T2" y="T3"/>
                      </a:cxn>
                      <a:cxn ang="T14">
                        <a:pos x="T4" y="T5"/>
                      </a:cxn>
                      <a:cxn ang="T15">
                        <a:pos x="T6" y="T7"/>
                      </a:cxn>
                      <a:cxn ang="T16">
                        <a:pos x="T8" y="T9"/>
                      </a:cxn>
                      <a:cxn ang="T17">
                        <a:pos x="T10" y="T11"/>
                      </a:cxn>
                    </a:cxnLst>
                    <a:rect l="T18" t="T19" r="T20" b="T21"/>
                    <a:pathLst>
                      <a:path w="13" h="11">
                        <a:moveTo>
                          <a:pt x="0" y="0"/>
                        </a:moveTo>
                        <a:lnTo>
                          <a:pt x="0" y="0"/>
                        </a:lnTo>
                        <a:lnTo>
                          <a:pt x="12" y="10"/>
                        </a:lnTo>
                        <a:lnTo>
                          <a:pt x="12" y="1"/>
                        </a:lnTo>
                        <a:lnTo>
                          <a:pt x="0" y="0"/>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52" name="Freeform 59"/>
                  <p:cNvSpPr>
                    <a:spLocks/>
                  </p:cNvSpPr>
                  <p:nvPr/>
                </p:nvSpPr>
                <p:spPr bwMode="auto">
                  <a:xfrm>
                    <a:off x="694514" y="3298428"/>
                    <a:ext cx="22225" cy="34925"/>
                  </a:xfrm>
                  <a:custGeom>
                    <a:avLst/>
                    <a:gdLst>
                      <a:gd name="T0" fmla="*/ 0 w 19"/>
                      <a:gd name="T1" fmla="*/ 0 h 26"/>
                      <a:gd name="T2" fmla="*/ 0 w 19"/>
                      <a:gd name="T3" fmla="*/ 0 h 26"/>
                      <a:gd name="T4" fmla="*/ 19155607 w 19"/>
                      <a:gd name="T5" fmla="*/ 14434772 h 26"/>
                      <a:gd name="T6" fmla="*/ 24628808 w 19"/>
                      <a:gd name="T7" fmla="*/ 45109675 h 26"/>
                      <a:gd name="T8" fmla="*/ 0 w 19"/>
                      <a:gd name="T9" fmla="*/ 0 h 26"/>
                      <a:gd name="T10" fmla="*/ 0 w 19"/>
                      <a:gd name="T11" fmla="*/ 0 h 26"/>
                      <a:gd name="T12" fmla="*/ 0 60000 65536"/>
                      <a:gd name="T13" fmla="*/ 0 60000 65536"/>
                      <a:gd name="T14" fmla="*/ 0 60000 65536"/>
                      <a:gd name="T15" fmla="*/ 0 60000 65536"/>
                      <a:gd name="T16" fmla="*/ 0 60000 65536"/>
                      <a:gd name="T17" fmla="*/ 0 60000 65536"/>
                      <a:gd name="T18" fmla="*/ 0 w 19"/>
                      <a:gd name="T19" fmla="*/ 0 h 26"/>
                      <a:gd name="T20" fmla="*/ 19 w 19"/>
                      <a:gd name="T21" fmla="*/ 26 h 26"/>
                    </a:gdLst>
                    <a:ahLst/>
                    <a:cxnLst>
                      <a:cxn ang="T12">
                        <a:pos x="T0" y="T1"/>
                      </a:cxn>
                      <a:cxn ang="T13">
                        <a:pos x="T2" y="T3"/>
                      </a:cxn>
                      <a:cxn ang="T14">
                        <a:pos x="T4" y="T5"/>
                      </a:cxn>
                      <a:cxn ang="T15">
                        <a:pos x="T6" y="T7"/>
                      </a:cxn>
                      <a:cxn ang="T16">
                        <a:pos x="T8" y="T9"/>
                      </a:cxn>
                      <a:cxn ang="T17">
                        <a:pos x="T10" y="T11"/>
                      </a:cxn>
                    </a:cxnLst>
                    <a:rect l="T18" t="T19" r="T20" b="T21"/>
                    <a:pathLst>
                      <a:path w="19" h="26">
                        <a:moveTo>
                          <a:pt x="0" y="0"/>
                        </a:moveTo>
                        <a:lnTo>
                          <a:pt x="0" y="0"/>
                        </a:lnTo>
                        <a:lnTo>
                          <a:pt x="14" y="8"/>
                        </a:lnTo>
                        <a:lnTo>
                          <a:pt x="18" y="25"/>
                        </a:lnTo>
                        <a:lnTo>
                          <a:pt x="0" y="0"/>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53" name="Freeform 60"/>
                  <p:cNvSpPr>
                    <a:spLocks/>
                  </p:cNvSpPr>
                  <p:nvPr/>
                </p:nvSpPr>
                <p:spPr bwMode="auto">
                  <a:xfrm>
                    <a:off x="727852" y="3309542"/>
                    <a:ext cx="14287" cy="17462"/>
                  </a:xfrm>
                  <a:custGeom>
                    <a:avLst/>
                    <a:gdLst>
                      <a:gd name="T0" fmla="*/ 0 w 10"/>
                      <a:gd name="T1" fmla="*/ 10841576 h 15"/>
                      <a:gd name="T2" fmla="*/ 0 w 10"/>
                      <a:gd name="T3" fmla="*/ 10841576 h 15"/>
                      <a:gd name="T4" fmla="*/ 8165020 w 10"/>
                      <a:gd name="T5" fmla="*/ 0 h 15"/>
                      <a:gd name="T6" fmla="*/ 18370223 w 10"/>
                      <a:gd name="T7" fmla="*/ 18973045 h 15"/>
                      <a:gd name="T8" fmla="*/ 0 w 10"/>
                      <a:gd name="T9" fmla="*/ 10841576 h 15"/>
                      <a:gd name="T10" fmla="*/ 0 w 10"/>
                      <a:gd name="T11" fmla="*/ 10841576 h 15"/>
                      <a:gd name="T12" fmla="*/ 0 60000 65536"/>
                      <a:gd name="T13" fmla="*/ 0 60000 65536"/>
                      <a:gd name="T14" fmla="*/ 0 60000 65536"/>
                      <a:gd name="T15" fmla="*/ 0 60000 65536"/>
                      <a:gd name="T16" fmla="*/ 0 60000 65536"/>
                      <a:gd name="T17" fmla="*/ 0 60000 65536"/>
                      <a:gd name="T18" fmla="*/ 0 w 10"/>
                      <a:gd name="T19" fmla="*/ 0 h 15"/>
                      <a:gd name="T20" fmla="*/ 10 w 10"/>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10" h="15">
                        <a:moveTo>
                          <a:pt x="0" y="8"/>
                        </a:moveTo>
                        <a:lnTo>
                          <a:pt x="0" y="8"/>
                        </a:lnTo>
                        <a:lnTo>
                          <a:pt x="4" y="0"/>
                        </a:lnTo>
                        <a:lnTo>
                          <a:pt x="9" y="14"/>
                        </a:lnTo>
                        <a:lnTo>
                          <a:pt x="0" y="8"/>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54" name="Freeform 61"/>
                  <p:cNvSpPr>
                    <a:spLocks/>
                  </p:cNvSpPr>
                  <p:nvPr/>
                </p:nvSpPr>
                <p:spPr bwMode="auto">
                  <a:xfrm>
                    <a:off x="846913" y="3463529"/>
                    <a:ext cx="982658" cy="500067"/>
                  </a:xfrm>
                  <a:custGeom>
                    <a:avLst/>
                    <a:gdLst>
                      <a:gd name="T0" fmla="*/ 0 w 787"/>
                      <a:gd name="T1" fmla="*/ 35986208 h 382"/>
                      <a:gd name="T2" fmla="*/ 31180509 w 787"/>
                      <a:gd name="T3" fmla="*/ 94251414 h 382"/>
                      <a:gd name="T4" fmla="*/ 6235603 w 787"/>
                      <a:gd name="T5" fmla="*/ 260475223 h 382"/>
                      <a:gd name="T6" fmla="*/ 57684942 w 787"/>
                      <a:gd name="T7" fmla="*/ 322166221 h 382"/>
                      <a:gd name="T8" fmla="*/ 88865460 w 787"/>
                      <a:gd name="T9" fmla="*/ 414704110 h 382"/>
                      <a:gd name="T10" fmla="*/ 162140632 w 787"/>
                      <a:gd name="T11" fmla="*/ 469540844 h 382"/>
                      <a:gd name="T12" fmla="*/ 291542490 w 787"/>
                      <a:gd name="T13" fmla="*/ 500386343 h 382"/>
                      <a:gd name="T14" fmla="*/ 445888036 w 787"/>
                      <a:gd name="T15" fmla="*/ 555223077 h 382"/>
                      <a:gd name="T16" fmla="*/ 544108107 w 787"/>
                      <a:gd name="T17" fmla="*/ 622056083 h 382"/>
                      <a:gd name="T18" fmla="*/ 581525455 w 787"/>
                      <a:gd name="T19" fmla="*/ 589497017 h 382"/>
                      <a:gd name="T20" fmla="*/ 629855728 w 787"/>
                      <a:gd name="T21" fmla="*/ 538087416 h 382"/>
                      <a:gd name="T22" fmla="*/ 748343529 w 787"/>
                      <a:gd name="T23" fmla="*/ 555223077 h 382"/>
                      <a:gd name="T24" fmla="*/ 728075955 w 787"/>
                      <a:gd name="T25" fmla="*/ 524377578 h 382"/>
                      <a:gd name="T26" fmla="*/ 776406228 w 787"/>
                      <a:gd name="T27" fmla="*/ 508954173 h 382"/>
                      <a:gd name="T28" fmla="*/ 866831174 w 787"/>
                      <a:gd name="T29" fmla="*/ 531231842 h 382"/>
                      <a:gd name="T30" fmla="*/ 893335597 w 787"/>
                      <a:gd name="T31" fmla="*/ 596351282 h 382"/>
                      <a:gd name="T32" fmla="*/ 938548070 w 787"/>
                      <a:gd name="T33" fmla="*/ 651188016 h 382"/>
                      <a:gd name="T34" fmla="*/ 916720971 w 787"/>
                      <a:gd name="T35" fmla="*/ 508954173 h 382"/>
                      <a:gd name="T36" fmla="*/ 1041444217 w 787"/>
                      <a:gd name="T37" fmla="*/ 387285743 h 382"/>
                      <a:gd name="T38" fmla="*/ 1039885941 w 787"/>
                      <a:gd name="T39" fmla="*/ 375289471 h 382"/>
                      <a:gd name="T40" fmla="*/ 1028971767 w 787"/>
                      <a:gd name="T41" fmla="*/ 325593353 h 382"/>
                      <a:gd name="T42" fmla="*/ 1028971767 w 787"/>
                      <a:gd name="T43" fmla="*/ 320452655 h 382"/>
                      <a:gd name="T44" fmla="*/ 1036768141 w 787"/>
                      <a:gd name="T45" fmla="*/ 282752891 h 382"/>
                      <a:gd name="T46" fmla="*/ 1055476190 w 787"/>
                      <a:gd name="T47" fmla="*/ 308457692 h 382"/>
                      <a:gd name="T48" fmla="*/ 1057035715 w 787"/>
                      <a:gd name="T49" fmla="*/ 296461420 h 382"/>
                      <a:gd name="T50" fmla="*/ 1164609186 w 787"/>
                      <a:gd name="T51" fmla="*/ 222775459 h 382"/>
                      <a:gd name="T52" fmla="*/ 1158373586 w 787"/>
                      <a:gd name="T53" fmla="*/ 167937375 h 382"/>
                      <a:gd name="T54" fmla="*/ 1225411908 w 787"/>
                      <a:gd name="T55" fmla="*/ 123383347 h 382"/>
                      <a:gd name="T56" fmla="*/ 1209821659 w 787"/>
                      <a:gd name="T57" fmla="*/ 71973725 h 382"/>
                      <a:gd name="T58" fmla="*/ 1147459412 w 787"/>
                      <a:gd name="T59" fmla="*/ 121669781 h 382"/>
                      <a:gd name="T60" fmla="*/ 1032090816 w 787"/>
                      <a:gd name="T61" fmla="*/ 171365816 h 382"/>
                      <a:gd name="T62" fmla="*/ 974405894 w 787"/>
                      <a:gd name="T63" fmla="*/ 190215085 h 382"/>
                      <a:gd name="T64" fmla="*/ 885540472 w 787"/>
                      <a:gd name="T65" fmla="*/ 226202591 h 382"/>
                      <a:gd name="T66" fmla="*/ 888658272 w 787"/>
                      <a:gd name="T67" fmla="*/ 203924923 h 382"/>
                      <a:gd name="T68" fmla="*/ 898012922 w 787"/>
                      <a:gd name="T69" fmla="*/ 185074386 h 382"/>
                      <a:gd name="T70" fmla="*/ 866831174 w 787"/>
                      <a:gd name="T71" fmla="*/ 167937375 h 382"/>
                      <a:gd name="T72" fmla="*/ 841886275 w 787"/>
                      <a:gd name="T73" fmla="*/ 109673509 h 382"/>
                      <a:gd name="T74" fmla="*/ 807587976 w 787"/>
                      <a:gd name="T75" fmla="*/ 217633452 h 382"/>
                      <a:gd name="T76" fmla="*/ 781083553 w 787"/>
                      <a:gd name="T77" fmla="*/ 183360820 h 382"/>
                      <a:gd name="T78" fmla="*/ 782643077 w 787"/>
                      <a:gd name="T79" fmla="*/ 133664744 h 382"/>
                      <a:gd name="T80" fmla="*/ 865272898 w 787"/>
                      <a:gd name="T81" fmla="*/ 101105678 h 382"/>
                      <a:gd name="T82" fmla="*/ 851240924 w 787"/>
                      <a:gd name="T83" fmla="*/ 85682254 h 382"/>
                      <a:gd name="T84" fmla="*/ 782643077 w 787"/>
                      <a:gd name="T85" fmla="*/ 58263887 h 382"/>
                      <a:gd name="T86" fmla="*/ 692218131 w 787"/>
                      <a:gd name="T87" fmla="*/ 83968688 h 382"/>
                      <a:gd name="T88" fmla="*/ 639210377 w 787"/>
                      <a:gd name="T89" fmla="*/ 20564108 h 382"/>
                      <a:gd name="T90" fmla="*/ 625178404 w 787"/>
                      <a:gd name="T91" fmla="*/ 13709843 h 382"/>
                      <a:gd name="T92" fmla="*/ 51448093 w 787"/>
                      <a:gd name="T93" fmla="*/ 39414649 h 382"/>
                      <a:gd name="T94" fmla="*/ 42094692 w 787"/>
                      <a:gd name="T95" fmla="*/ 37699774 h 382"/>
                      <a:gd name="T96" fmla="*/ 0 w 787"/>
                      <a:gd name="T97" fmla="*/ 35986208 h 38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87"/>
                      <a:gd name="T148" fmla="*/ 0 h 382"/>
                      <a:gd name="T149" fmla="*/ 787 w 787"/>
                      <a:gd name="T150" fmla="*/ 382 h 38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87" h="382">
                        <a:moveTo>
                          <a:pt x="0" y="21"/>
                        </a:moveTo>
                        <a:lnTo>
                          <a:pt x="0" y="21"/>
                        </a:lnTo>
                        <a:lnTo>
                          <a:pt x="9" y="52"/>
                        </a:lnTo>
                        <a:lnTo>
                          <a:pt x="20" y="55"/>
                        </a:lnTo>
                        <a:lnTo>
                          <a:pt x="11" y="57"/>
                        </a:lnTo>
                        <a:lnTo>
                          <a:pt x="4" y="152"/>
                        </a:lnTo>
                        <a:lnTo>
                          <a:pt x="24" y="188"/>
                        </a:lnTo>
                        <a:lnTo>
                          <a:pt x="37" y="188"/>
                        </a:lnTo>
                        <a:lnTo>
                          <a:pt x="32" y="202"/>
                        </a:lnTo>
                        <a:lnTo>
                          <a:pt x="57" y="242"/>
                        </a:lnTo>
                        <a:lnTo>
                          <a:pt x="83" y="251"/>
                        </a:lnTo>
                        <a:lnTo>
                          <a:pt x="104" y="274"/>
                        </a:lnTo>
                        <a:lnTo>
                          <a:pt x="135" y="271"/>
                        </a:lnTo>
                        <a:lnTo>
                          <a:pt x="187" y="292"/>
                        </a:lnTo>
                        <a:lnTo>
                          <a:pt x="249" y="284"/>
                        </a:lnTo>
                        <a:lnTo>
                          <a:pt x="286" y="324"/>
                        </a:lnTo>
                        <a:lnTo>
                          <a:pt x="315" y="314"/>
                        </a:lnTo>
                        <a:lnTo>
                          <a:pt x="349" y="363"/>
                        </a:lnTo>
                        <a:lnTo>
                          <a:pt x="376" y="372"/>
                        </a:lnTo>
                        <a:lnTo>
                          <a:pt x="373" y="344"/>
                        </a:lnTo>
                        <a:lnTo>
                          <a:pt x="401" y="327"/>
                        </a:lnTo>
                        <a:lnTo>
                          <a:pt x="404" y="314"/>
                        </a:lnTo>
                        <a:lnTo>
                          <a:pt x="445" y="314"/>
                        </a:lnTo>
                        <a:lnTo>
                          <a:pt x="480" y="324"/>
                        </a:lnTo>
                        <a:lnTo>
                          <a:pt x="481" y="308"/>
                        </a:lnTo>
                        <a:lnTo>
                          <a:pt x="467" y="306"/>
                        </a:lnTo>
                        <a:lnTo>
                          <a:pt x="497" y="305"/>
                        </a:lnTo>
                        <a:lnTo>
                          <a:pt x="498" y="297"/>
                        </a:lnTo>
                        <a:lnTo>
                          <a:pt x="501" y="307"/>
                        </a:lnTo>
                        <a:lnTo>
                          <a:pt x="556" y="310"/>
                        </a:lnTo>
                        <a:lnTo>
                          <a:pt x="571" y="324"/>
                        </a:lnTo>
                        <a:lnTo>
                          <a:pt x="573" y="348"/>
                        </a:lnTo>
                        <a:lnTo>
                          <a:pt x="591" y="381"/>
                        </a:lnTo>
                        <a:lnTo>
                          <a:pt x="602" y="380"/>
                        </a:lnTo>
                        <a:lnTo>
                          <a:pt x="606" y="355"/>
                        </a:lnTo>
                        <a:lnTo>
                          <a:pt x="588" y="297"/>
                        </a:lnTo>
                        <a:lnTo>
                          <a:pt x="599" y="273"/>
                        </a:lnTo>
                        <a:lnTo>
                          <a:pt x="668" y="226"/>
                        </a:lnTo>
                        <a:lnTo>
                          <a:pt x="655" y="221"/>
                        </a:lnTo>
                        <a:lnTo>
                          <a:pt x="667" y="219"/>
                        </a:lnTo>
                        <a:lnTo>
                          <a:pt x="657" y="204"/>
                        </a:lnTo>
                        <a:lnTo>
                          <a:pt x="660" y="190"/>
                        </a:lnTo>
                        <a:lnTo>
                          <a:pt x="646" y="180"/>
                        </a:lnTo>
                        <a:lnTo>
                          <a:pt x="660" y="187"/>
                        </a:lnTo>
                        <a:lnTo>
                          <a:pt x="655" y="170"/>
                        </a:lnTo>
                        <a:lnTo>
                          <a:pt x="665" y="165"/>
                        </a:lnTo>
                        <a:lnTo>
                          <a:pt x="667" y="202"/>
                        </a:lnTo>
                        <a:lnTo>
                          <a:pt x="677" y="180"/>
                        </a:lnTo>
                        <a:lnTo>
                          <a:pt x="671" y="163"/>
                        </a:lnTo>
                        <a:lnTo>
                          <a:pt x="678" y="173"/>
                        </a:lnTo>
                        <a:lnTo>
                          <a:pt x="692" y="143"/>
                        </a:lnTo>
                        <a:lnTo>
                          <a:pt x="747" y="130"/>
                        </a:lnTo>
                        <a:lnTo>
                          <a:pt x="733" y="121"/>
                        </a:lnTo>
                        <a:lnTo>
                          <a:pt x="743" y="98"/>
                        </a:lnTo>
                        <a:lnTo>
                          <a:pt x="785" y="81"/>
                        </a:lnTo>
                        <a:lnTo>
                          <a:pt x="786" y="72"/>
                        </a:lnTo>
                        <a:lnTo>
                          <a:pt x="776" y="64"/>
                        </a:lnTo>
                        <a:lnTo>
                          <a:pt x="776" y="42"/>
                        </a:lnTo>
                        <a:lnTo>
                          <a:pt x="753" y="35"/>
                        </a:lnTo>
                        <a:lnTo>
                          <a:pt x="736" y="71"/>
                        </a:lnTo>
                        <a:lnTo>
                          <a:pt x="667" y="84"/>
                        </a:lnTo>
                        <a:lnTo>
                          <a:pt x="662" y="100"/>
                        </a:lnTo>
                        <a:lnTo>
                          <a:pt x="622" y="106"/>
                        </a:lnTo>
                        <a:lnTo>
                          <a:pt x="625" y="111"/>
                        </a:lnTo>
                        <a:lnTo>
                          <a:pt x="585" y="133"/>
                        </a:lnTo>
                        <a:lnTo>
                          <a:pt x="568" y="132"/>
                        </a:lnTo>
                        <a:lnTo>
                          <a:pt x="567" y="126"/>
                        </a:lnTo>
                        <a:lnTo>
                          <a:pt x="570" y="119"/>
                        </a:lnTo>
                        <a:lnTo>
                          <a:pt x="574" y="114"/>
                        </a:lnTo>
                        <a:lnTo>
                          <a:pt x="576" y="108"/>
                        </a:lnTo>
                        <a:lnTo>
                          <a:pt x="570" y="91"/>
                        </a:lnTo>
                        <a:lnTo>
                          <a:pt x="556" y="98"/>
                        </a:lnTo>
                        <a:lnTo>
                          <a:pt x="561" y="71"/>
                        </a:lnTo>
                        <a:lnTo>
                          <a:pt x="540" y="64"/>
                        </a:lnTo>
                        <a:lnTo>
                          <a:pt x="524" y="81"/>
                        </a:lnTo>
                        <a:lnTo>
                          <a:pt x="518" y="127"/>
                        </a:lnTo>
                        <a:lnTo>
                          <a:pt x="505" y="128"/>
                        </a:lnTo>
                        <a:lnTo>
                          <a:pt x="501" y="107"/>
                        </a:lnTo>
                        <a:lnTo>
                          <a:pt x="511" y="72"/>
                        </a:lnTo>
                        <a:lnTo>
                          <a:pt x="502" y="78"/>
                        </a:lnTo>
                        <a:lnTo>
                          <a:pt x="519" y="60"/>
                        </a:lnTo>
                        <a:lnTo>
                          <a:pt x="555" y="59"/>
                        </a:lnTo>
                        <a:lnTo>
                          <a:pt x="549" y="50"/>
                        </a:lnTo>
                        <a:lnTo>
                          <a:pt x="546" y="50"/>
                        </a:lnTo>
                        <a:lnTo>
                          <a:pt x="493" y="45"/>
                        </a:lnTo>
                        <a:lnTo>
                          <a:pt x="502" y="34"/>
                        </a:lnTo>
                        <a:lnTo>
                          <a:pt x="469" y="49"/>
                        </a:lnTo>
                        <a:lnTo>
                          <a:pt x="444" y="49"/>
                        </a:lnTo>
                        <a:lnTo>
                          <a:pt x="475" y="25"/>
                        </a:lnTo>
                        <a:lnTo>
                          <a:pt x="410" y="12"/>
                        </a:lnTo>
                        <a:lnTo>
                          <a:pt x="402" y="0"/>
                        </a:lnTo>
                        <a:lnTo>
                          <a:pt x="401" y="8"/>
                        </a:lnTo>
                        <a:lnTo>
                          <a:pt x="25" y="8"/>
                        </a:lnTo>
                        <a:lnTo>
                          <a:pt x="33" y="23"/>
                        </a:lnTo>
                        <a:lnTo>
                          <a:pt x="24" y="35"/>
                        </a:lnTo>
                        <a:lnTo>
                          <a:pt x="27" y="22"/>
                        </a:lnTo>
                        <a:lnTo>
                          <a:pt x="0" y="21"/>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55" name="Freeform 62"/>
                  <p:cNvSpPr>
                    <a:spLocks/>
                  </p:cNvSpPr>
                  <p:nvPr/>
                </p:nvSpPr>
                <p:spPr bwMode="auto">
                  <a:xfrm>
                    <a:off x="6165006" y="3104751"/>
                    <a:ext cx="55563" cy="19050"/>
                  </a:xfrm>
                  <a:custGeom>
                    <a:avLst/>
                    <a:gdLst>
                      <a:gd name="T0" fmla="*/ 0 w 43"/>
                      <a:gd name="T1" fmla="*/ 7406368 h 14"/>
                      <a:gd name="T2" fmla="*/ 0 w 43"/>
                      <a:gd name="T3" fmla="*/ 7406368 h 14"/>
                      <a:gd name="T4" fmla="*/ 41742022 w 43"/>
                      <a:gd name="T5" fmla="*/ 0 h 14"/>
                      <a:gd name="T6" fmla="*/ 70126962 w 43"/>
                      <a:gd name="T7" fmla="*/ 11108871 h 14"/>
                      <a:gd name="T8" fmla="*/ 55099114 w 43"/>
                      <a:gd name="T9" fmla="*/ 24069679 h 14"/>
                      <a:gd name="T10" fmla="*/ 0 w 43"/>
                      <a:gd name="T11" fmla="*/ 7406368 h 14"/>
                      <a:gd name="T12" fmla="*/ 0 w 43"/>
                      <a:gd name="T13" fmla="*/ 7406368 h 14"/>
                      <a:gd name="T14" fmla="*/ 0 60000 65536"/>
                      <a:gd name="T15" fmla="*/ 0 60000 65536"/>
                      <a:gd name="T16" fmla="*/ 0 60000 65536"/>
                      <a:gd name="T17" fmla="*/ 0 60000 65536"/>
                      <a:gd name="T18" fmla="*/ 0 60000 65536"/>
                      <a:gd name="T19" fmla="*/ 0 60000 65536"/>
                      <a:gd name="T20" fmla="*/ 0 60000 65536"/>
                      <a:gd name="T21" fmla="*/ 0 w 43"/>
                      <a:gd name="T22" fmla="*/ 0 h 14"/>
                      <a:gd name="T23" fmla="*/ 43 w 43"/>
                      <a:gd name="T24" fmla="*/ 14 h 1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14">
                        <a:moveTo>
                          <a:pt x="0" y="4"/>
                        </a:moveTo>
                        <a:lnTo>
                          <a:pt x="0" y="4"/>
                        </a:lnTo>
                        <a:lnTo>
                          <a:pt x="25" y="0"/>
                        </a:lnTo>
                        <a:lnTo>
                          <a:pt x="42" y="6"/>
                        </a:lnTo>
                        <a:lnTo>
                          <a:pt x="33" y="13"/>
                        </a:lnTo>
                        <a:lnTo>
                          <a:pt x="0" y="4"/>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nvGrpSpPr>
                  <p:cNvPr id="356" name="Group 115"/>
                  <p:cNvGrpSpPr>
                    <a:grpSpLocks/>
                  </p:cNvGrpSpPr>
                  <p:nvPr/>
                </p:nvGrpSpPr>
                <p:grpSpPr bwMode="auto">
                  <a:xfrm>
                    <a:off x="1396170" y="3999905"/>
                    <a:ext cx="981065" cy="1519171"/>
                    <a:chOff x="1821" y="3111"/>
                    <a:chExt cx="785" cy="1163"/>
                  </a:xfrm>
                  <a:grpFill/>
                </p:grpSpPr>
                <p:sp>
                  <p:nvSpPr>
                    <p:cNvPr id="482" name="Freeform 189"/>
                    <p:cNvSpPr>
                      <a:spLocks/>
                    </p:cNvSpPr>
                    <p:nvPr/>
                  </p:nvSpPr>
                  <p:spPr bwMode="auto">
                    <a:xfrm>
                      <a:off x="2163" y="3176"/>
                      <a:ext cx="21" cy="8"/>
                    </a:xfrm>
                    <a:custGeom>
                      <a:avLst/>
                      <a:gdLst>
                        <a:gd name="T0" fmla="*/ 0 w 21"/>
                        <a:gd name="T1" fmla="*/ 0 h 8"/>
                        <a:gd name="T2" fmla="*/ 0 w 21"/>
                        <a:gd name="T3" fmla="*/ 0 h 8"/>
                        <a:gd name="T4" fmla="*/ 2 w 21"/>
                        <a:gd name="T5" fmla="*/ 7 h 8"/>
                        <a:gd name="T6" fmla="*/ 20 w 21"/>
                        <a:gd name="T7" fmla="*/ 4 h 8"/>
                        <a:gd name="T8" fmla="*/ 0 w 21"/>
                        <a:gd name="T9" fmla="*/ 0 h 8"/>
                        <a:gd name="T10" fmla="*/ 0 w 21"/>
                        <a:gd name="T11" fmla="*/ 0 h 8"/>
                        <a:gd name="T12" fmla="*/ 0 60000 65536"/>
                        <a:gd name="T13" fmla="*/ 0 60000 65536"/>
                        <a:gd name="T14" fmla="*/ 0 60000 65536"/>
                        <a:gd name="T15" fmla="*/ 0 60000 65536"/>
                        <a:gd name="T16" fmla="*/ 0 60000 65536"/>
                        <a:gd name="T17" fmla="*/ 0 60000 65536"/>
                        <a:gd name="T18" fmla="*/ 0 w 21"/>
                        <a:gd name="T19" fmla="*/ 0 h 8"/>
                        <a:gd name="T20" fmla="*/ 21 w 21"/>
                        <a:gd name="T21" fmla="*/ 8 h 8"/>
                      </a:gdLst>
                      <a:ahLst/>
                      <a:cxnLst>
                        <a:cxn ang="T12">
                          <a:pos x="T0" y="T1"/>
                        </a:cxn>
                        <a:cxn ang="T13">
                          <a:pos x="T2" y="T3"/>
                        </a:cxn>
                        <a:cxn ang="T14">
                          <a:pos x="T4" y="T5"/>
                        </a:cxn>
                        <a:cxn ang="T15">
                          <a:pos x="T6" y="T7"/>
                        </a:cxn>
                        <a:cxn ang="T16">
                          <a:pos x="T8" y="T9"/>
                        </a:cxn>
                        <a:cxn ang="T17">
                          <a:pos x="T10" y="T11"/>
                        </a:cxn>
                      </a:cxnLst>
                      <a:rect l="T18" t="T19" r="T20" b="T21"/>
                      <a:pathLst>
                        <a:path w="21" h="8">
                          <a:moveTo>
                            <a:pt x="0" y="0"/>
                          </a:moveTo>
                          <a:lnTo>
                            <a:pt x="0" y="0"/>
                          </a:lnTo>
                          <a:lnTo>
                            <a:pt x="2" y="7"/>
                          </a:lnTo>
                          <a:lnTo>
                            <a:pt x="20" y="4"/>
                          </a:lnTo>
                          <a:lnTo>
                            <a:pt x="0" y="0"/>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83" name="Freeform 190"/>
                    <p:cNvSpPr>
                      <a:spLocks/>
                    </p:cNvSpPr>
                    <p:nvPr/>
                  </p:nvSpPr>
                  <p:spPr bwMode="auto">
                    <a:xfrm>
                      <a:off x="2079" y="3729"/>
                      <a:ext cx="270" cy="481"/>
                    </a:xfrm>
                    <a:custGeom>
                      <a:avLst/>
                      <a:gdLst>
                        <a:gd name="T0" fmla="*/ 0 w 270"/>
                        <a:gd name="T1" fmla="*/ 444 h 481"/>
                        <a:gd name="T2" fmla="*/ 0 w 270"/>
                        <a:gd name="T3" fmla="*/ 444 h 481"/>
                        <a:gd name="T4" fmla="*/ 3 w 270"/>
                        <a:gd name="T5" fmla="*/ 455 h 481"/>
                        <a:gd name="T6" fmla="*/ 14 w 270"/>
                        <a:gd name="T7" fmla="*/ 451 h 481"/>
                        <a:gd name="T8" fmla="*/ 18 w 270"/>
                        <a:gd name="T9" fmla="*/ 475 h 481"/>
                        <a:gd name="T10" fmla="*/ 68 w 270"/>
                        <a:gd name="T11" fmla="*/ 480 h 481"/>
                        <a:gd name="T12" fmla="*/ 54 w 270"/>
                        <a:gd name="T13" fmla="*/ 468 h 481"/>
                        <a:gd name="T14" fmla="*/ 64 w 270"/>
                        <a:gd name="T15" fmla="*/ 435 h 481"/>
                        <a:gd name="T16" fmla="*/ 74 w 270"/>
                        <a:gd name="T17" fmla="*/ 442 h 481"/>
                        <a:gd name="T18" fmla="*/ 105 w 270"/>
                        <a:gd name="T19" fmla="*/ 396 h 481"/>
                        <a:gd name="T20" fmla="*/ 81 w 270"/>
                        <a:gd name="T21" fmla="*/ 370 h 481"/>
                        <a:gd name="T22" fmla="*/ 108 w 270"/>
                        <a:gd name="T23" fmla="*/ 354 h 481"/>
                        <a:gd name="T24" fmla="*/ 112 w 270"/>
                        <a:gd name="T25" fmla="*/ 331 h 481"/>
                        <a:gd name="T26" fmla="*/ 124 w 270"/>
                        <a:gd name="T27" fmla="*/ 320 h 481"/>
                        <a:gd name="T28" fmla="*/ 113 w 270"/>
                        <a:gd name="T29" fmla="*/ 316 h 481"/>
                        <a:gd name="T30" fmla="*/ 134 w 270"/>
                        <a:gd name="T31" fmla="*/ 316 h 481"/>
                        <a:gd name="T32" fmla="*/ 131 w 270"/>
                        <a:gd name="T33" fmla="*/ 305 h 481"/>
                        <a:gd name="T34" fmla="*/ 122 w 270"/>
                        <a:gd name="T35" fmla="*/ 312 h 481"/>
                        <a:gd name="T36" fmla="*/ 113 w 270"/>
                        <a:gd name="T37" fmla="*/ 304 h 481"/>
                        <a:gd name="T38" fmla="*/ 112 w 270"/>
                        <a:gd name="T39" fmla="*/ 287 h 481"/>
                        <a:gd name="T40" fmla="*/ 149 w 270"/>
                        <a:gd name="T41" fmla="*/ 288 h 481"/>
                        <a:gd name="T42" fmla="*/ 152 w 270"/>
                        <a:gd name="T43" fmla="*/ 253 h 481"/>
                        <a:gd name="T44" fmla="*/ 210 w 270"/>
                        <a:gd name="T45" fmla="*/ 247 h 481"/>
                        <a:gd name="T46" fmla="*/ 227 w 270"/>
                        <a:gd name="T47" fmla="*/ 223 h 481"/>
                        <a:gd name="T48" fmla="*/ 204 w 270"/>
                        <a:gd name="T49" fmla="*/ 178 h 481"/>
                        <a:gd name="T50" fmla="*/ 216 w 270"/>
                        <a:gd name="T51" fmla="*/ 122 h 481"/>
                        <a:gd name="T52" fmla="*/ 269 w 270"/>
                        <a:gd name="T53" fmla="*/ 76 h 481"/>
                        <a:gd name="T54" fmla="*/ 267 w 270"/>
                        <a:gd name="T55" fmla="*/ 55 h 481"/>
                        <a:gd name="T56" fmla="*/ 256 w 270"/>
                        <a:gd name="T57" fmla="*/ 55 h 481"/>
                        <a:gd name="T58" fmla="*/ 242 w 270"/>
                        <a:gd name="T59" fmla="*/ 79 h 481"/>
                        <a:gd name="T60" fmla="*/ 205 w 270"/>
                        <a:gd name="T61" fmla="*/ 78 h 481"/>
                        <a:gd name="T62" fmla="*/ 213 w 270"/>
                        <a:gd name="T63" fmla="*/ 50 h 481"/>
                        <a:gd name="T64" fmla="*/ 147 w 270"/>
                        <a:gd name="T65" fmla="*/ 7 h 481"/>
                        <a:gd name="T66" fmla="*/ 125 w 270"/>
                        <a:gd name="T67" fmla="*/ 3 h 481"/>
                        <a:gd name="T68" fmla="*/ 123 w 270"/>
                        <a:gd name="T69" fmla="*/ 12 h 481"/>
                        <a:gd name="T70" fmla="*/ 98 w 270"/>
                        <a:gd name="T71" fmla="*/ 0 h 481"/>
                        <a:gd name="T72" fmla="*/ 84 w 270"/>
                        <a:gd name="T73" fmla="*/ 15 h 481"/>
                        <a:gd name="T74" fmla="*/ 82 w 270"/>
                        <a:gd name="T75" fmla="*/ 32 h 481"/>
                        <a:gd name="T76" fmla="*/ 67 w 270"/>
                        <a:gd name="T77" fmla="*/ 39 h 481"/>
                        <a:gd name="T78" fmla="*/ 68 w 270"/>
                        <a:gd name="T79" fmla="*/ 73 h 481"/>
                        <a:gd name="T80" fmla="*/ 51 w 270"/>
                        <a:gd name="T81" fmla="*/ 91 h 481"/>
                        <a:gd name="T82" fmla="*/ 39 w 270"/>
                        <a:gd name="T83" fmla="*/ 138 h 481"/>
                        <a:gd name="T84" fmla="*/ 48 w 270"/>
                        <a:gd name="T85" fmla="*/ 182 h 481"/>
                        <a:gd name="T86" fmla="*/ 31 w 270"/>
                        <a:gd name="T87" fmla="*/ 220 h 481"/>
                        <a:gd name="T88" fmla="*/ 18 w 270"/>
                        <a:gd name="T89" fmla="*/ 313 h 481"/>
                        <a:gd name="T90" fmla="*/ 28 w 270"/>
                        <a:gd name="T91" fmla="*/ 348 h 481"/>
                        <a:gd name="T92" fmla="*/ 19 w 270"/>
                        <a:gd name="T93" fmla="*/ 351 h 481"/>
                        <a:gd name="T94" fmla="*/ 23 w 270"/>
                        <a:gd name="T95" fmla="*/ 381 h 481"/>
                        <a:gd name="T96" fmla="*/ 0 w 270"/>
                        <a:gd name="T97" fmla="*/ 444 h 481"/>
                        <a:gd name="T98" fmla="*/ 0 w 270"/>
                        <a:gd name="T99" fmla="*/ 444 h 48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70"/>
                        <a:gd name="T151" fmla="*/ 0 h 481"/>
                        <a:gd name="T152" fmla="*/ 270 w 270"/>
                        <a:gd name="T153" fmla="*/ 481 h 481"/>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70" h="481">
                          <a:moveTo>
                            <a:pt x="0" y="444"/>
                          </a:moveTo>
                          <a:lnTo>
                            <a:pt x="0" y="444"/>
                          </a:lnTo>
                          <a:lnTo>
                            <a:pt x="3" y="455"/>
                          </a:lnTo>
                          <a:lnTo>
                            <a:pt x="14" y="451"/>
                          </a:lnTo>
                          <a:lnTo>
                            <a:pt x="18" y="475"/>
                          </a:lnTo>
                          <a:lnTo>
                            <a:pt x="68" y="480"/>
                          </a:lnTo>
                          <a:lnTo>
                            <a:pt x="54" y="468"/>
                          </a:lnTo>
                          <a:lnTo>
                            <a:pt x="64" y="435"/>
                          </a:lnTo>
                          <a:lnTo>
                            <a:pt x="74" y="442"/>
                          </a:lnTo>
                          <a:lnTo>
                            <a:pt x="105" y="396"/>
                          </a:lnTo>
                          <a:lnTo>
                            <a:pt x="81" y="370"/>
                          </a:lnTo>
                          <a:lnTo>
                            <a:pt x="108" y="354"/>
                          </a:lnTo>
                          <a:lnTo>
                            <a:pt x="112" y="331"/>
                          </a:lnTo>
                          <a:lnTo>
                            <a:pt x="124" y="320"/>
                          </a:lnTo>
                          <a:lnTo>
                            <a:pt x="113" y="316"/>
                          </a:lnTo>
                          <a:lnTo>
                            <a:pt x="134" y="316"/>
                          </a:lnTo>
                          <a:lnTo>
                            <a:pt x="131" y="305"/>
                          </a:lnTo>
                          <a:lnTo>
                            <a:pt x="122" y="312"/>
                          </a:lnTo>
                          <a:lnTo>
                            <a:pt x="113" y="304"/>
                          </a:lnTo>
                          <a:lnTo>
                            <a:pt x="112" y="287"/>
                          </a:lnTo>
                          <a:lnTo>
                            <a:pt x="149" y="288"/>
                          </a:lnTo>
                          <a:lnTo>
                            <a:pt x="152" y="253"/>
                          </a:lnTo>
                          <a:lnTo>
                            <a:pt x="210" y="247"/>
                          </a:lnTo>
                          <a:lnTo>
                            <a:pt x="227" y="223"/>
                          </a:lnTo>
                          <a:lnTo>
                            <a:pt x="204" y="178"/>
                          </a:lnTo>
                          <a:lnTo>
                            <a:pt x="216" y="122"/>
                          </a:lnTo>
                          <a:lnTo>
                            <a:pt x="269" y="76"/>
                          </a:lnTo>
                          <a:lnTo>
                            <a:pt x="267" y="55"/>
                          </a:lnTo>
                          <a:lnTo>
                            <a:pt x="256" y="55"/>
                          </a:lnTo>
                          <a:lnTo>
                            <a:pt x="242" y="79"/>
                          </a:lnTo>
                          <a:lnTo>
                            <a:pt x="205" y="78"/>
                          </a:lnTo>
                          <a:lnTo>
                            <a:pt x="213" y="50"/>
                          </a:lnTo>
                          <a:lnTo>
                            <a:pt x="147" y="7"/>
                          </a:lnTo>
                          <a:lnTo>
                            <a:pt x="125" y="3"/>
                          </a:lnTo>
                          <a:lnTo>
                            <a:pt x="123" y="12"/>
                          </a:lnTo>
                          <a:lnTo>
                            <a:pt x="98" y="0"/>
                          </a:lnTo>
                          <a:lnTo>
                            <a:pt x="84" y="15"/>
                          </a:lnTo>
                          <a:lnTo>
                            <a:pt x="82" y="32"/>
                          </a:lnTo>
                          <a:lnTo>
                            <a:pt x="67" y="39"/>
                          </a:lnTo>
                          <a:lnTo>
                            <a:pt x="68" y="73"/>
                          </a:lnTo>
                          <a:lnTo>
                            <a:pt x="51" y="91"/>
                          </a:lnTo>
                          <a:lnTo>
                            <a:pt x="39" y="138"/>
                          </a:lnTo>
                          <a:lnTo>
                            <a:pt x="48" y="182"/>
                          </a:lnTo>
                          <a:lnTo>
                            <a:pt x="31" y="220"/>
                          </a:lnTo>
                          <a:lnTo>
                            <a:pt x="18" y="313"/>
                          </a:lnTo>
                          <a:lnTo>
                            <a:pt x="28" y="348"/>
                          </a:lnTo>
                          <a:lnTo>
                            <a:pt x="19" y="351"/>
                          </a:lnTo>
                          <a:lnTo>
                            <a:pt x="23" y="381"/>
                          </a:lnTo>
                          <a:lnTo>
                            <a:pt x="0" y="444"/>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84" name="Freeform 191"/>
                    <p:cNvSpPr>
                      <a:spLocks/>
                    </p:cNvSpPr>
                    <p:nvPr/>
                  </p:nvSpPr>
                  <p:spPr bwMode="auto">
                    <a:xfrm>
                      <a:off x="2143" y="4217"/>
                      <a:ext cx="49" cy="42"/>
                    </a:xfrm>
                    <a:custGeom>
                      <a:avLst/>
                      <a:gdLst>
                        <a:gd name="T0" fmla="*/ 0 w 49"/>
                        <a:gd name="T1" fmla="*/ 0 h 42"/>
                        <a:gd name="T2" fmla="*/ 0 w 49"/>
                        <a:gd name="T3" fmla="*/ 0 h 42"/>
                        <a:gd name="T4" fmla="*/ 2 w 49"/>
                        <a:gd name="T5" fmla="*/ 41 h 42"/>
                        <a:gd name="T6" fmla="*/ 48 w 49"/>
                        <a:gd name="T7" fmla="*/ 37 h 42"/>
                        <a:gd name="T8" fmla="*/ 11 w 49"/>
                        <a:gd name="T9" fmla="*/ 20 h 42"/>
                        <a:gd name="T10" fmla="*/ 0 w 49"/>
                        <a:gd name="T11" fmla="*/ 0 h 42"/>
                        <a:gd name="T12" fmla="*/ 0 w 49"/>
                        <a:gd name="T13" fmla="*/ 0 h 42"/>
                        <a:gd name="T14" fmla="*/ 0 60000 65536"/>
                        <a:gd name="T15" fmla="*/ 0 60000 65536"/>
                        <a:gd name="T16" fmla="*/ 0 60000 65536"/>
                        <a:gd name="T17" fmla="*/ 0 60000 65536"/>
                        <a:gd name="T18" fmla="*/ 0 60000 65536"/>
                        <a:gd name="T19" fmla="*/ 0 60000 65536"/>
                        <a:gd name="T20" fmla="*/ 0 60000 65536"/>
                        <a:gd name="T21" fmla="*/ 0 w 49"/>
                        <a:gd name="T22" fmla="*/ 0 h 42"/>
                        <a:gd name="T23" fmla="*/ 49 w 49"/>
                        <a:gd name="T24" fmla="*/ 42 h 4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9" h="42">
                          <a:moveTo>
                            <a:pt x="0" y="0"/>
                          </a:moveTo>
                          <a:lnTo>
                            <a:pt x="0" y="0"/>
                          </a:lnTo>
                          <a:lnTo>
                            <a:pt x="2" y="41"/>
                          </a:lnTo>
                          <a:lnTo>
                            <a:pt x="48" y="37"/>
                          </a:lnTo>
                          <a:lnTo>
                            <a:pt x="11" y="20"/>
                          </a:lnTo>
                          <a:lnTo>
                            <a:pt x="0" y="0"/>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85" name="Freeform 192"/>
                    <p:cNvSpPr>
                      <a:spLocks/>
                    </p:cNvSpPr>
                    <p:nvPr/>
                  </p:nvSpPr>
                  <p:spPr bwMode="auto">
                    <a:xfrm>
                      <a:off x="2129" y="3560"/>
                      <a:ext cx="165" cy="185"/>
                    </a:xfrm>
                    <a:custGeom>
                      <a:avLst/>
                      <a:gdLst>
                        <a:gd name="T0" fmla="*/ 0 w 165"/>
                        <a:gd name="T1" fmla="*/ 18 h 185"/>
                        <a:gd name="T2" fmla="*/ 0 w 165"/>
                        <a:gd name="T3" fmla="*/ 18 h 185"/>
                        <a:gd name="T4" fmla="*/ 13 w 165"/>
                        <a:gd name="T5" fmla="*/ 38 h 185"/>
                        <a:gd name="T6" fmla="*/ 4 w 165"/>
                        <a:gd name="T7" fmla="*/ 80 h 185"/>
                        <a:gd name="T8" fmla="*/ 13 w 165"/>
                        <a:gd name="T9" fmla="*/ 84 h 185"/>
                        <a:gd name="T10" fmla="*/ 9 w 165"/>
                        <a:gd name="T11" fmla="*/ 91 h 185"/>
                        <a:gd name="T12" fmla="*/ 1 w 165"/>
                        <a:gd name="T13" fmla="*/ 108 h 185"/>
                        <a:gd name="T14" fmla="*/ 16 w 165"/>
                        <a:gd name="T15" fmla="*/ 133 h 185"/>
                        <a:gd name="T16" fmla="*/ 24 w 165"/>
                        <a:gd name="T17" fmla="*/ 183 h 185"/>
                        <a:gd name="T18" fmla="*/ 34 w 165"/>
                        <a:gd name="T19" fmla="*/ 184 h 185"/>
                        <a:gd name="T20" fmla="*/ 48 w 165"/>
                        <a:gd name="T21" fmla="*/ 169 h 185"/>
                        <a:gd name="T22" fmla="*/ 73 w 165"/>
                        <a:gd name="T23" fmla="*/ 181 h 185"/>
                        <a:gd name="T24" fmla="*/ 75 w 165"/>
                        <a:gd name="T25" fmla="*/ 172 h 185"/>
                        <a:gd name="T26" fmla="*/ 97 w 165"/>
                        <a:gd name="T27" fmla="*/ 176 h 185"/>
                        <a:gd name="T28" fmla="*/ 106 w 165"/>
                        <a:gd name="T29" fmla="*/ 139 h 185"/>
                        <a:gd name="T30" fmla="*/ 145 w 165"/>
                        <a:gd name="T31" fmla="*/ 133 h 185"/>
                        <a:gd name="T32" fmla="*/ 159 w 165"/>
                        <a:gd name="T33" fmla="*/ 145 h 185"/>
                        <a:gd name="T34" fmla="*/ 164 w 165"/>
                        <a:gd name="T35" fmla="*/ 117 h 185"/>
                        <a:gd name="T36" fmla="*/ 155 w 165"/>
                        <a:gd name="T37" fmla="*/ 93 h 185"/>
                        <a:gd name="T38" fmla="*/ 132 w 165"/>
                        <a:gd name="T39" fmla="*/ 91 h 185"/>
                        <a:gd name="T40" fmla="*/ 122 w 165"/>
                        <a:gd name="T41" fmla="*/ 55 h 185"/>
                        <a:gd name="T42" fmla="*/ 62 w 165"/>
                        <a:gd name="T43" fmla="*/ 31 h 185"/>
                        <a:gd name="T44" fmla="*/ 58 w 165"/>
                        <a:gd name="T45" fmla="*/ 0 h 185"/>
                        <a:gd name="T46" fmla="*/ 17 w 165"/>
                        <a:gd name="T47" fmla="*/ 19 h 185"/>
                        <a:gd name="T48" fmla="*/ 0 w 165"/>
                        <a:gd name="T49" fmla="*/ 18 h 185"/>
                        <a:gd name="T50" fmla="*/ 0 w 165"/>
                        <a:gd name="T51" fmla="*/ 18 h 18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65"/>
                        <a:gd name="T79" fmla="*/ 0 h 185"/>
                        <a:gd name="T80" fmla="*/ 165 w 165"/>
                        <a:gd name="T81" fmla="*/ 185 h 18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65" h="185">
                          <a:moveTo>
                            <a:pt x="0" y="18"/>
                          </a:moveTo>
                          <a:lnTo>
                            <a:pt x="0" y="18"/>
                          </a:lnTo>
                          <a:lnTo>
                            <a:pt x="13" y="38"/>
                          </a:lnTo>
                          <a:lnTo>
                            <a:pt x="4" y="80"/>
                          </a:lnTo>
                          <a:lnTo>
                            <a:pt x="13" y="84"/>
                          </a:lnTo>
                          <a:lnTo>
                            <a:pt x="9" y="91"/>
                          </a:lnTo>
                          <a:lnTo>
                            <a:pt x="1" y="108"/>
                          </a:lnTo>
                          <a:lnTo>
                            <a:pt x="16" y="133"/>
                          </a:lnTo>
                          <a:lnTo>
                            <a:pt x="24" y="183"/>
                          </a:lnTo>
                          <a:lnTo>
                            <a:pt x="34" y="184"/>
                          </a:lnTo>
                          <a:lnTo>
                            <a:pt x="48" y="169"/>
                          </a:lnTo>
                          <a:lnTo>
                            <a:pt x="73" y="181"/>
                          </a:lnTo>
                          <a:lnTo>
                            <a:pt x="75" y="172"/>
                          </a:lnTo>
                          <a:lnTo>
                            <a:pt x="97" y="176"/>
                          </a:lnTo>
                          <a:lnTo>
                            <a:pt x="106" y="139"/>
                          </a:lnTo>
                          <a:lnTo>
                            <a:pt x="145" y="133"/>
                          </a:lnTo>
                          <a:lnTo>
                            <a:pt x="159" y="145"/>
                          </a:lnTo>
                          <a:lnTo>
                            <a:pt x="164" y="117"/>
                          </a:lnTo>
                          <a:lnTo>
                            <a:pt x="155" y="93"/>
                          </a:lnTo>
                          <a:lnTo>
                            <a:pt x="132" y="91"/>
                          </a:lnTo>
                          <a:lnTo>
                            <a:pt x="122" y="55"/>
                          </a:lnTo>
                          <a:lnTo>
                            <a:pt x="62" y="31"/>
                          </a:lnTo>
                          <a:lnTo>
                            <a:pt x="58" y="0"/>
                          </a:lnTo>
                          <a:lnTo>
                            <a:pt x="17" y="19"/>
                          </a:lnTo>
                          <a:lnTo>
                            <a:pt x="0" y="18"/>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86" name="Freeform 193"/>
                    <p:cNvSpPr>
                      <a:spLocks/>
                    </p:cNvSpPr>
                    <p:nvPr/>
                  </p:nvSpPr>
                  <p:spPr bwMode="auto">
                    <a:xfrm>
                      <a:off x="2073" y="3360"/>
                      <a:ext cx="533" cy="544"/>
                    </a:xfrm>
                    <a:custGeom>
                      <a:avLst/>
                      <a:gdLst>
                        <a:gd name="T0" fmla="*/ 0 w 533"/>
                        <a:gd name="T1" fmla="*/ 172 h 544"/>
                        <a:gd name="T2" fmla="*/ 30 w 533"/>
                        <a:gd name="T3" fmla="*/ 205 h 544"/>
                        <a:gd name="T4" fmla="*/ 45 w 533"/>
                        <a:gd name="T5" fmla="*/ 218 h 544"/>
                        <a:gd name="T6" fmla="*/ 73 w 533"/>
                        <a:gd name="T7" fmla="*/ 219 h 544"/>
                        <a:gd name="T8" fmla="*/ 118 w 533"/>
                        <a:gd name="T9" fmla="*/ 231 h 544"/>
                        <a:gd name="T10" fmla="*/ 188 w 533"/>
                        <a:gd name="T11" fmla="*/ 291 h 544"/>
                        <a:gd name="T12" fmla="*/ 220 w 533"/>
                        <a:gd name="T13" fmla="*/ 317 h 544"/>
                        <a:gd name="T14" fmla="*/ 218 w 533"/>
                        <a:gd name="T15" fmla="*/ 372 h 544"/>
                        <a:gd name="T16" fmla="*/ 250 w 533"/>
                        <a:gd name="T17" fmla="*/ 396 h 544"/>
                        <a:gd name="T18" fmla="*/ 262 w 533"/>
                        <a:gd name="T19" fmla="*/ 424 h 544"/>
                        <a:gd name="T20" fmla="*/ 275 w 533"/>
                        <a:gd name="T21" fmla="*/ 445 h 544"/>
                        <a:gd name="T22" fmla="*/ 232 w 533"/>
                        <a:gd name="T23" fmla="*/ 488 h 544"/>
                        <a:gd name="T24" fmla="*/ 281 w 533"/>
                        <a:gd name="T25" fmla="*/ 529 h 544"/>
                        <a:gd name="T26" fmla="*/ 343 w 533"/>
                        <a:gd name="T27" fmla="*/ 462 h 544"/>
                        <a:gd name="T28" fmla="*/ 399 w 533"/>
                        <a:gd name="T29" fmla="*/ 384 h 544"/>
                        <a:gd name="T30" fmla="*/ 445 w 533"/>
                        <a:gd name="T31" fmla="*/ 371 h 544"/>
                        <a:gd name="T32" fmla="*/ 475 w 533"/>
                        <a:gd name="T33" fmla="*/ 249 h 544"/>
                        <a:gd name="T34" fmla="*/ 532 w 533"/>
                        <a:gd name="T35" fmla="*/ 166 h 544"/>
                        <a:gd name="T36" fmla="*/ 502 w 533"/>
                        <a:gd name="T37" fmla="*/ 137 h 544"/>
                        <a:gd name="T38" fmla="*/ 401 w 533"/>
                        <a:gd name="T39" fmla="*/ 106 h 544"/>
                        <a:gd name="T40" fmla="*/ 365 w 533"/>
                        <a:gd name="T41" fmla="*/ 78 h 544"/>
                        <a:gd name="T42" fmla="*/ 334 w 533"/>
                        <a:gd name="T43" fmla="*/ 102 h 544"/>
                        <a:gd name="T44" fmla="*/ 305 w 533"/>
                        <a:gd name="T45" fmla="*/ 98 h 544"/>
                        <a:gd name="T46" fmla="*/ 306 w 533"/>
                        <a:gd name="T47" fmla="*/ 75 h 544"/>
                        <a:gd name="T48" fmla="*/ 305 w 533"/>
                        <a:gd name="T49" fmla="*/ 15 h 544"/>
                        <a:gd name="T50" fmla="*/ 265 w 533"/>
                        <a:gd name="T51" fmla="*/ 39 h 544"/>
                        <a:gd name="T52" fmla="*/ 198 w 533"/>
                        <a:gd name="T53" fmla="*/ 49 h 544"/>
                        <a:gd name="T54" fmla="*/ 194 w 533"/>
                        <a:gd name="T55" fmla="*/ 9 h 544"/>
                        <a:gd name="T56" fmla="*/ 147 w 533"/>
                        <a:gd name="T57" fmla="*/ 16 h 544"/>
                        <a:gd name="T58" fmla="*/ 131 w 533"/>
                        <a:gd name="T59" fmla="*/ 37 h 544"/>
                        <a:gd name="T60" fmla="*/ 111 w 533"/>
                        <a:gd name="T61" fmla="*/ 59 h 544"/>
                        <a:gd name="T62" fmla="*/ 87 w 533"/>
                        <a:gd name="T63" fmla="*/ 42 h 544"/>
                        <a:gd name="T64" fmla="*/ 65 w 533"/>
                        <a:gd name="T65" fmla="*/ 61 h 544"/>
                        <a:gd name="T66" fmla="*/ 59 w 533"/>
                        <a:gd name="T67" fmla="*/ 87 h 544"/>
                        <a:gd name="T68" fmla="*/ 19 w 533"/>
                        <a:gd name="T69" fmla="*/ 140 h 544"/>
                        <a:gd name="T70" fmla="*/ 0 w 533"/>
                        <a:gd name="T71" fmla="*/ 172 h 5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33"/>
                        <a:gd name="T109" fmla="*/ 0 h 544"/>
                        <a:gd name="T110" fmla="*/ 533 w 533"/>
                        <a:gd name="T111" fmla="*/ 544 h 54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33" h="544">
                          <a:moveTo>
                            <a:pt x="0" y="172"/>
                          </a:moveTo>
                          <a:lnTo>
                            <a:pt x="0" y="172"/>
                          </a:lnTo>
                          <a:lnTo>
                            <a:pt x="11" y="197"/>
                          </a:lnTo>
                          <a:lnTo>
                            <a:pt x="30" y="205"/>
                          </a:lnTo>
                          <a:lnTo>
                            <a:pt x="45" y="196"/>
                          </a:lnTo>
                          <a:lnTo>
                            <a:pt x="45" y="218"/>
                          </a:lnTo>
                          <a:lnTo>
                            <a:pt x="56" y="218"/>
                          </a:lnTo>
                          <a:lnTo>
                            <a:pt x="73" y="219"/>
                          </a:lnTo>
                          <a:lnTo>
                            <a:pt x="114" y="200"/>
                          </a:lnTo>
                          <a:lnTo>
                            <a:pt x="118" y="231"/>
                          </a:lnTo>
                          <a:lnTo>
                            <a:pt x="178" y="255"/>
                          </a:lnTo>
                          <a:lnTo>
                            <a:pt x="188" y="291"/>
                          </a:lnTo>
                          <a:lnTo>
                            <a:pt x="211" y="293"/>
                          </a:lnTo>
                          <a:lnTo>
                            <a:pt x="220" y="317"/>
                          </a:lnTo>
                          <a:lnTo>
                            <a:pt x="215" y="345"/>
                          </a:lnTo>
                          <a:lnTo>
                            <a:pt x="218" y="372"/>
                          </a:lnTo>
                          <a:lnTo>
                            <a:pt x="246" y="377"/>
                          </a:lnTo>
                          <a:lnTo>
                            <a:pt x="250" y="396"/>
                          </a:lnTo>
                          <a:lnTo>
                            <a:pt x="264" y="399"/>
                          </a:lnTo>
                          <a:lnTo>
                            <a:pt x="262" y="424"/>
                          </a:lnTo>
                          <a:lnTo>
                            <a:pt x="273" y="424"/>
                          </a:lnTo>
                          <a:lnTo>
                            <a:pt x="275" y="445"/>
                          </a:lnTo>
                          <a:lnTo>
                            <a:pt x="222" y="491"/>
                          </a:lnTo>
                          <a:lnTo>
                            <a:pt x="232" y="488"/>
                          </a:lnTo>
                          <a:lnTo>
                            <a:pt x="273" y="517"/>
                          </a:lnTo>
                          <a:lnTo>
                            <a:pt x="281" y="529"/>
                          </a:lnTo>
                          <a:lnTo>
                            <a:pt x="278" y="543"/>
                          </a:lnTo>
                          <a:lnTo>
                            <a:pt x="343" y="462"/>
                          </a:lnTo>
                          <a:lnTo>
                            <a:pt x="347" y="421"/>
                          </a:lnTo>
                          <a:lnTo>
                            <a:pt x="399" y="384"/>
                          </a:lnTo>
                          <a:lnTo>
                            <a:pt x="432" y="384"/>
                          </a:lnTo>
                          <a:lnTo>
                            <a:pt x="445" y="371"/>
                          </a:lnTo>
                          <a:lnTo>
                            <a:pt x="472" y="310"/>
                          </a:lnTo>
                          <a:lnTo>
                            <a:pt x="475" y="249"/>
                          </a:lnTo>
                          <a:lnTo>
                            <a:pt x="527" y="191"/>
                          </a:lnTo>
                          <a:lnTo>
                            <a:pt x="532" y="166"/>
                          </a:lnTo>
                          <a:lnTo>
                            <a:pt x="524" y="141"/>
                          </a:lnTo>
                          <a:lnTo>
                            <a:pt x="502" y="137"/>
                          </a:lnTo>
                          <a:lnTo>
                            <a:pt x="468" y="111"/>
                          </a:lnTo>
                          <a:lnTo>
                            <a:pt x="401" y="106"/>
                          </a:lnTo>
                          <a:lnTo>
                            <a:pt x="395" y="90"/>
                          </a:lnTo>
                          <a:lnTo>
                            <a:pt x="365" y="78"/>
                          </a:lnTo>
                          <a:lnTo>
                            <a:pt x="352" y="79"/>
                          </a:lnTo>
                          <a:lnTo>
                            <a:pt x="334" y="102"/>
                          </a:lnTo>
                          <a:lnTo>
                            <a:pt x="334" y="94"/>
                          </a:lnTo>
                          <a:lnTo>
                            <a:pt x="305" y="98"/>
                          </a:lnTo>
                          <a:lnTo>
                            <a:pt x="317" y="93"/>
                          </a:lnTo>
                          <a:lnTo>
                            <a:pt x="306" y="75"/>
                          </a:lnTo>
                          <a:lnTo>
                            <a:pt x="327" y="48"/>
                          </a:lnTo>
                          <a:lnTo>
                            <a:pt x="305" y="15"/>
                          </a:lnTo>
                          <a:lnTo>
                            <a:pt x="285" y="41"/>
                          </a:lnTo>
                          <a:lnTo>
                            <a:pt x="265" y="39"/>
                          </a:lnTo>
                          <a:lnTo>
                            <a:pt x="237" y="43"/>
                          </a:lnTo>
                          <a:lnTo>
                            <a:pt x="198" y="49"/>
                          </a:lnTo>
                          <a:lnTo>
                            <a:pt x="191" y="35"/>
                          </a:lnTo>
                          <a:lnTo>
                            <a:pt x="194" y="9"/>
                          </a:lnTo>
                          <a:lnTo>
                            <a:pt x="181" y="0"/>
                          </a:lnTo>
                          <a:lnTo>
                            <a:pt x="147" y="16"/>
                          </a:lnTo>
                          <a:lnTo>
                            <a:pt x="124" y="11"/>
                          </a:lnTo>
                          <a:lnTo>
                            <a:pt x="131" y="37"/>
                          </a:lnTo>
                          <a:lnTo>
                            <a:pt x="144" y="40"/>
                          </a:lnTo>
                          <a:lnTo>
                            <a:pt x="111" y="59"/>
                          </a:lnTo>
                          <a:lnTo>
                            <a:pt x="95" y="52"/>
                          </a:lnTo>
                          <a:lnTo>
                            <a:pt x="87" y="42"/>
                          </a:lnTo>
                          <a:lnTo>
                            <a:pt x="55" y="47"/>
                          </a:lnTo>
                          <a:lnTo>
                            <a:pt x="65" y="61"/>
                          </a:lnTo>
                          <a:lnTo>
                            <a:pt x="52" y="63"/>
                          </a:lnTo>
                          <a:lnTo>
                            <a:pt x="59" y="87"/>
                          </a:lnTo>
                          <a:lnTo>
                            <a:pt x="53" y="126"/>
                          </a:lnTo>
                          <a:lnTo>
                            <a:pt x="19" y="140"/>
                          </a:lnTo>
                          <a:lnTo>
                            <a:pt x="0" y="172"/>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87" name="Freeform 194"/>
                    <p:cNvSpPr>
                      <a:spLocks/>
                    </p:cNvSpPr>
                    <p:nvPr/>
                  </p:nvSpPr>
                  <p:spPr bwMode="auto">
                    <a:xfrm>
                      <a:off x="1863" y="3176"/>
                      <a:ext cx="13" cy="37"/>
                    </a:xfrm>
                    <a:custGeom>
                      <a:avLst/>
                      <a:gdLst>
                        <a:gd name="T0" fmla="*/ 0 w 13"/>
                        <a:gd name="T1" fmla="*/ 8 h 37"/>
                        <a:gd name="T2" fmla="*/ 0 w 13"/>
                        <a:gd name="T3" fmla="*/ 8 h 37"/>
                        <a:gd name="T4" fmla="*/ 5 w 13"/>
                        <a:gd name="T5" fmla="*/ 36 h 37"/>
                        <a:gd name="T6" fmla="*/ 12 w 13"/>
                        <a:gd name="T7" fmla="*/ 0 h 37"/>
                        <a:gd name="T8" fmla="*/ 0 w 13"/>
                        <a:gd name="T9" fmla="*/ 8 h 37"/>
                        <a:gd name="T10" fmla="*/ 0 w 13"/>
                        <a:gd name="T11" fmla="*/ 8 h 37"/>
                        <a:gd name="T12" fmla="*/ 0 60000 65536"/>
                        <a:gd name="T13" fmla="*/ 0 60000 65536"/>
                        <a:gd name="T14" fmla="*/ 0 60000 65536"/>
                        <a:gd name="T15" fmla="*/ 0 60000 65536"/>
                        <a:gd name="T16" fmla="*/ 0 60000 65536"/>
                        <a:gd name="T17" fmla="*/ 0 60000 65536"/>
                        <a:gd name="T18" fmla="*/ 0 w 13"/>
                        <a:gd name="T19" fmla="*/ 0 h 37"/>
                        <a:gd name="T20" fmla="*/ 13 w 13"/>
                        <a:gd name="T21" fmla="*/ 37 h 37"/>
                      </a:gdLst>
                      <a:ahLst/>
                      <a:cxnLst>
                        <a:cxn ang="T12">
                          <a:pos x="T0" y="T1"/>
                        </a:cxn>
                        <a:cxn ang="T13">
                          <a:pos x="T2" y="T3"/>
                        </a:cxn>
                        <a:cxn ang="T14">
                          <a:pos x="T4" y="T5"/>
                        </a:cxn>
                        <a:cxn ang="T15">
                          <a:pos x="T6" y="T7"/>
                        </a:cxn>
                        <a:cxn ang="T16">
                          <a:pos x="T8" y="T9"/>
                        </a:cxn>
                        <a:cxn ang="T17">
                          <a:pos x="T10" y="T11"/>
                        </a:cxn>
                      </a:cxnLst>
                      <a:rect l="T18" t="T19" r="T20" b="T21"/>
                      <a:pathLst>
                        <a:path w="13" h="37">
                          <a:moveTo>
                            <a:pt x="0" y="8"/>
                          </a:moveTo>
                          <a:lnTo>
                            <a:pt x="0" y="8"/>
                          </a:lnTo>
                          <a:lnTo>
                            <a:pt x="5" y="36"/>
                          </a:lnTo>
                          <a:lnTo>
                            <a:pt x="12" y="0"/>
                          </a:lnTo>
                          <a:lnTo>
                            <a:pt x="0" y="8"/>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88" name="Freeform 195"/>
                    <p:cNvSpPr>
                      <a:spLocks/>
                    </p:cNvSpPr>
                    <p:nvPr/>
                  </p:nvSpPr>
                  <p:spPr bwMode="auto">
                    <a:xfrm>
                      <a:off x="2049" y="3668"/>
                      <a:ext cx="115" cy="571"/>
                    </a:xfrm>
                    <a:custGeom>
                      <a:avLst/>
                      <a:gdLst>
                        <a:gd name="T0" fmla="*/ 0 w 115"/>
                        <a:gd name="T1" fmla="*/ 445 h 571"/>
                        <a:gd name="T2" fmla="*/ 0 w 115"/>
                        <a:gd name="T3" fmla="*/ 445 h 571"/>
                        <a:gd name="T4" fmla="*/ 9 w 115"/>
                        <a:gd name="T5" fmla="*/ 430 h 571"/>
                        <a:gd name="T6" fmla="*/ 24 w 115"/>
                        <a:gd name="T7" fmla="*/ 441 h 571"/>
                        <a:gd name="T8" fmla="*/ 39 w 115"/>
                        <a:gd name="T9" fmla="*/ 412 h 571"/>
                        <a:gd name="T10" fmla="*/ 33 w 115"/>
                        <a:gd name="T11" fmla="*/ 400 h 571"/>
                        <a:gd name="T12" fmla="*/ 45 w 115"/>
                        <a:gd name="T13" fmla="*/ 360 h 571"/>
                        <a:gd name="T14" fmla="*/ 24 w 115"/>
                        <a:gd name="T15" fmla="*/ 357 h 571"/>
                        <a:gd name="T16" fmla="*/ 27 w 115"/>
                        <a:gd name="T17" fmla="*/ 292 h 571"/>
                        <a:gd name="T18" fmla="*/ 55 w 115"/>
                        <a:gd name="T19" fmla="*/ 224 h 571"/>
                        <a:gd name="T20" fmla="*/ 54 w 115"/>
                        <a:gd name="T21" fmla="*/ 166 h 571"/>
                        <a:gd name="T22" fmla="*/ 74 w 115"/>
                        <a:gd name="T23" fmla="*/ 58 h 571"/>
                        <a:gd name="T24" fmla="*/ 68 w 115"/>
                        <a:gd name="T25" fmla="*/ 9 h 571"/>
                        <a:gd name="T26" fmla="*/ 81 w 115"/>
                        <a:gd name="T27" fmla="*/ 0 h 571"/>
                        <a:gd name="T28" fmla="*/ 96 w 115"/>
                        <a:gd name="T29" fmla="*/ 25 h 571"/>
                        <a:gd name="T30" fmla="*/ 104 w 115"/>
                        <a:gd name="T31" fmla="*/ 75 h 571"/>
                        <a:gd name="T32" fmla="*/ 114 w 115"/>
                        <a:gd name="T33" fmla="*/ 76 h 571"/>
                        <a:gd name="T34" fmla="*/ 112 w 115"/>
                        <a:gd name="T35" fmla="*/ 93 h 571"/>
                        <a:gd name="T36" fmla="*/ 97 w 115"/>
                        <a:gd name="T37" fmla="*/ 100 h 571"/>
                        <a:gd name="T38" fmla="*/ 98 w 115"/>
                        <a:gd name="T39" fmla="*/ 134 h 571"/>
                        <a:gd name="T40" fmla="*/ 81 w 115"/>
                        <a:gd name="T41" fmla="*/ 152 h 571"/>
                        <a:gd name="T42" fmla="*/ 69 w 115"/>
                        <a:gd name="T43" fmla="*/ 199 h 571"/>
                        <a:gd name="T44" fmla="*/ 78 w 115"/>
                        <a:gd name="T45" fmla="*/ 243 h 571"/>
                        <a:gd name="T46" fmla="*/ 61 w 115"/>
                        <a:gd name="T47" fmla="*/ 281 h 571"/>
                        <a:gd name="T48" fmla="*/ 48 w 115"/>
                        <a:gd name="T49" fmla="*/ 374 h 571"/>
                        <a:gd name="T50" fmla="*/ 58 w 115"/>
                        <a:gd name="T51" fmla="*/ 409 h 571"/>
                        <a:gd name="T52" fmla="*/ 49 w 115"/>
                        <a:gd name="T53" fmla="*/ 412 h 571"/>
                        <a:gd name="T54" fmla="*/ 53 w 115"/>
                        <a:gd name="T55" fmla="*/ 442 h 571"/>
                        <a:gd name="T56" fmla="*/ 30 w 115"/>
                        <a:gd name="T57" fmla="*/ 505 h 571"/>
                        <a:gd name="T58" fmla="*/ 33 w 115"/>
                        <a:gd name="T59" fmla="*/ 516 h 571"/>
                        <a:gd name="T60" fmla="*/ 44 w 115"/>
                        <a:gd name="T61" fmla="*/ 512 h 571"/>
                        <a:gd name="T62" fmla="*/ 48 w 115"/>
                        <a:gd name="T63" fmla="*/ 536 h 571"/>
                        <a:gd name="T64" fmla="*/ 98 w 115"/>
                        <a:gd name="T65" fmla="*/ 541 h 571"/>
                        <a:gd name="T66" fmla="*/ 65 w 115"/>
                        <a:gd name="T67" fmla="*/ 551 h 571"/>
                        <a:gd name="T68" fmla="*/ 61 w 115"/>
                        <a:gd name="T69" fmla="*/ 570 h 571"/>
                        <a:gd name="T70" fmla="*/ 46 w 115"/>
                        <a:gd name="T71" fmla="*/ 565 h 571"/>
                        <a:gd name="T72" fmla="*/ 62 w 115"/>
                        <a:gd name="T73" fmla="*/ 553 h 571"/>
                        <a:gd name="T74" fmla="*/ 38 w 115"/>
                        <a:gd name="T75" fmla="*/ 548 h 571"/>
                        <a:gd name="T76" fmla="*/ 35 w 115"/>
                        <a:gd name="T77" fmla="*/ 527 h 571"/>
                        <a:gd name="T78" fmla="*/ 29 w 115"/>
                        <a:gd name="T79" fmla="*/ 537 h 571"/>
                        <a:gd name="T80" fmla="*/ 20 w 115"/>
                        <a:gd name="T81" fmla="*/ 518 h 571"/>
                        <a:gd name="T82" fmla="*/ 25 w 115"/>
                        <a:gd name="T83" fmla="*/ 513 h 571"/>
                        <a:gd name="T84" fmla="*/ 14 w 115"/>
                        <a:gd name="T85" fmla="*/ 504 h 571"/>
                        <a:gd name="T86" fmla="*/ 24 w 115"/>
                        <a:gd name="T87" fmla="*/ 494 h 571"/>
                        <a:gd name="T88" fmla="*/ 15 w 115"/>
                        <a:gd name="T89" fmla="*/ 466 h 571"/>
                        <a:gd name="T90" fmla="*/ 32 w 115"/>
                        <a:gd name="T91" fmla="*/ 469 h 571"/>
                        <a:gd name="T92" fmla="*/ 15 w 115"/>
                        <a:gd name="T93" fmla="*/ 455 h 571"/>
                        <a:gd name="T94" fmla="*/ 19 w 115"/>
                        <a:gd name="T95" fmla="*/ 444 h 571"/>
                        <a:gd name="T96" fmla="*/ 0 w 115"/>
                        <a:gd name="T97" fmla="*/ 445 h 571"/>
                        <a:gd name="T98" fmla="*/ 0 w 115"/>
                        <a:gd name="T99" fmla="*/ 445 h 57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15"/>
                        <a:gd name="T151" fmla="*/ 0 h 571"/>
                        <a:gd name="T152" fmla="*/ 115 w 115"/>
                        <a:gd name="T153" fmla="*/ 571 h 571"/>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15" h="571">
                          <a:moveTo>
                            <a:pt x="0" y="445"/>
                          </a:moveTo>
                          <a:lnTo>
                            <a:pt x="0" y="445"/>
                          </a:lnTo>
                          <a:lnTo>
                            <a:pt x="9" y="430"/>
                          </a:lnTo>
                          <a:lnTo>
                            <a:pt x="24" y="441"/>
                          </a:lnTo>
                          <a:lnTo>
                            <a:pt x="39" y="412"/>
                          </a:lnTo>
                          <a:lnTo>
                            <a:pt x="33" y="400"/>
                          </a:lnTo>
                          <a:lnTo>
                            <a:pt x="45" y="360"/>
                          </a:lnTo>
                          <a:lnTo>
                            <a:pt x="24" y="357"/>
                          </a:lnTo>
                          <a:lnTo>
                            <a:pt x="27" y="292"/>
                          </a:lnTo>
                          <a:lnTo>
                            <a:pt x="55" y="224"/>
                          </a:lnTo>
                          <a:lnTo>
                            <a:pt x="54" y="166"/>
                          </a:lnTo>
                          <a:lnTo>
                            <a:pt x="74" y="58"/>
                          </a:lnTo>
                          <a:lnTo>
                            <a:pt x="68" y="9"/>
                          </a:lnTo>
                          <a:lnTo>
                            <a:pt x="81" y="0"/>
                          </a:lnTo>
                          <a:lnTo>
                            <a:pt x="96" y="25"/>
                          </a:lnTo>
                          <a:lnTo>
                            <a:pt x="104" y="75"/>
                          </a:lnTo>
                          <a:lnTo>
                            <a:pt x="114" y="76"/>
                          </a:lnTo>
                          <a:lnTo>
                            <a:pt x="112" y="93"/>
                          </a:lnTo>
                          <a:lnTo>
                            <a:pt x="97" y="100"/>
                          </a:lnTo>
                          <a:lnTo>
                            <a:pt x="98" y="134"/>
                          </a:lnTo>
                          <a:lnTo>
                            <a:pt x="81" y="152"/>
                          </a:lnTo>
                          <a:lnTo>
                            <a:pt x="69" y="199"/>
                          </a:lnTo>
                          <a:lnTo>
                            <a:pt x="78" y="243"/>
                          </a:lnTo>
                          <a:lnTo>
                            <a:pt x="61" y="281"/>
                          </a:lnTo>
                          <a:lnTo>
                            <a:pt x="48" y="374"/>
                          </a:lnTo>
                          <a:lnTo>
                            <a:pt x="58" y="409"/>
                          </a:lnTo>
                          <a:lnTo>
                            <a:pt x="49" y="412"/>
                          </a:lnTo>
                          <a:lnTo>
                            <a:pt x="53" y="442"/>
                          </a:lnTo>
                          <a:lnTo>
                            <a:pt x="30" y="505"/>
                          </a:lnTo>
                          <a:lnTo>
                            <a:pt x="33" y="516"/>
                          </a:lnTo>
                          <a:lnTo>
                            <a:pt x="44" y="512"/>
                          </a:lnTo>
                          <a:lnTo>
                            <a:pt x="48" y="536"/>
                          </a:lnTo>
                          <a:lnTo>
                            <a:pt x="98" y="541"/>
                          </a:lnTo>
                          <a:lnTo>
                            <a:pt x="65" y="551"/>
                          </a:lnTo>
                          <a:lnTo>
                            <a:pt x="61" y="570"/>
                          </a:lnTo>
                          <a:lnTo>
                            <a:pt x="46" y="565"/>
                          </a:lnTo>
                          <a:lnTo>
                            <a:pt x="62" y="553"/>
                          </a:lnTo>
                          <a:lnTo>
                            <a:pt x="38" y="548"/>
                          </a:lnTo>
                          <a:lnTo>
                            <a:pt x="35" y="527"/>
                          </a:lnTo>
                          <a:lnTo>
                            <a:pt x="29" y="537"/>
                          </a:lnTo>
                          <a:lnTo>
                            <a:pt x="20" y="518"/>
                          </a:lnTo>
                          <a:lnTo>
                            <a:pt x="25" y="513"/>
                          </a:lnTo>
                          <a:lnTo>
                            <a:pt x="14" y="504"/>
                          </a:lnTo>
                          <a:lnTo>
                            <a:pt x="24" y="494"/>
                          </a:lnTo>
                          <a:lnTo>
                            <a:pt x="15" y="466"/>
                          </a:lnTo>
                          <a:lnTo>
                            <a:pt x="32" y="469"/>
                          </a:lnTo>
                          <a:lnTo>
                            <a:pt x="15" y="455"/>
                          </a:lnTo>
                          <a:lnTo>
                            <a:pt x="19" y="444"/>
                          </a:lnTo>
                          <a:lnTo>
                            <a:pt x="0" y="445"/>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89" name="Freeform 196"/>
                    <p:cNvSpPr>
                      <a:spLocks/>
                    </p:cNvSpPr>
                    <p:nvPr/>
                  </p:nvSpPr>
                  <p:spPr bwMode="auto">
                    <a:xfrm>
                      <a:off x="2055" y="4146"/>
                      <a:ext cx="10" cy="22"/>
                    </a:xfrm>
                    <a:custGeom>
                      <a:avLst/>
                      <a:gdLst>
                        <a:gd name="T0" fmla="*/ 0 w 10"/>
                        <a:gd name="T1" fmla="*/ 9 h 22"/>
                        <a:gd name="T2" fmla="*/ 0 w 10"/>
                        <a:gd name="T3" fmla="*/ 9 h 22"/>
                        <a:gd name="T4" fmla="*/ 4 w 10"/>
                        <a:gd name="T5" fmla="*/ 0 h 22"/>
                        <a:gd name="T6" fmla="*/ 9 w 10"/>
                        <a:gd name="T7" fmla="*/ 21 h 22"/>
                        <a:gd name="T8" fmla="*/ 0 w 10"/>
                        <a:gd name="T9" fmla="*/ 9 h 22"/>
                        <a:gd name="T10" fmla="*/ 0 w 10"/>
                        <a:gd name="T11" fmla="*/ 9 h 22"/>
                        <a:gd name="T12" fmla="*/ 0 60000 65536"/>
                        <a:gd name="T13" fmla="*/ 0 60000 65536"/>
                        <a:gd name="T14" fmla="*/ 0 60000 65536"/>
                        <a:gd name="T15" fmla="*/ 0 60000 65536"/>
                        <a:gd name="T16" fmla="*/ 0 60000 65536"/>
                        <a:gd name="T17" fmla="*/ 0 60000 65536"/>
                        <a:gd name="T18" fmla="*/ 0 w 10"/>
                        <a:gd name="T19" fmla="*/ 0 h 22"/>
                        <a:gd name="T20" fmla="*/ 10 w 10"/>
                        <a:gd name="T21" fmla="*/ 22 h 22"/>
                      </a:gdLst>
                      <a:ahLst/>
                      <a:cxnLst>
                        <a:cxn ang="T12">
                          <a:pos x="T0" y="T1"/>
                        </a:cxn>
                        <a:cxn ang="T13">
                          <a:pos x="T2" y="T3"/>
                        </a:cxn>
                        <a:cxn ang="T14">
                          <a:pos x="T4" y="T5"/>
                        </a:cxn>
                        <a:cxn ang="T15">
                          <a:pos x="T6" y="T7"/>
                        </a:cxn>
                        <a:cxn ang="T16">
                          <a:pos x="T8" y="T9"/>
                        </a:cxn>
                        <a:cxn ang="T17">
                          <a:pos x="T10" y="T11"/>
                        </a:cxn>
                      </a:cxnLst>
                      <a:rect l="T18" t="T19" r="T20" b="T21"/>
                      <a:pathLst>
                        <a:path w="10" h="22">
                          <a:moveTo>
                            <a:pt x="0" y="9"/>
                          </a:moveTo>
                          <a:lnTo>
                            <a:pt x="0" y="9"/>
                          </a:lnTo>
                          <a:lnTo>
                            <a:pt x="4" y="0"/>
                          </a:lnTo>
                          <a:lnTo>
                            <a:pt x="9" y="21"/>
                          </a:lnTo>
                          <a:lnTo>
                            <a:pt x="0" y="9"/>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90" name="Freeform 197"/>
                    <p:cNvSpPr>
                      <a:spLocks/>
                    </p:cNvSpPr>
                    <p:nvPr/>
                  </p:nvSpPr>
                  <p:spPr bwMode="auto">
                    <a:xfrm>
                      <a:off x="2065" y="4030"/>
                      <a:ext cx="9" cy="28"/>
                    </a:xfrm>
                    <a:custGeom>
                      <a:avLst/>
                      <a:gdLst>
                        <a:gd name="T0" fmla="*/ 0 w 9"/>
                        <a:gd name="T1" fmla="*/ 23 h 28"/>
                        <a:gd name="T2" fmla="*/ 0 w 9"/>
                        <a:gd name="T3" fmla="*/ 23 h 28"/>
                        <a:gd name="T4" fmla="*/ 8 w 9"/>
                        <a:gd name="T5" fmla="*/ 0 h 28"/>
                        <a:gd name="T6" fmla="*/ 8 w 9"/>
                        <a:gd name="T7" fmla="*/ 27 h 28"/>
                        <a:gd name="T8" fmla="*/ 0 w 9"/>
                        <a:gd name="T9" fmla="*/ 23 h 28"/>
                        <a:gd name="T10" fmla="*/ 0 w 9"/>
                        <a:gd name="T11" fmla="*/ 23 h 28"/>
                        <a:gd name="T12" fmla="*/ 0 60000 65536"/>
                        <a:gd name="T13" fmla="*/ 0 60000 65536"/>
                        <a:gd name="T14" fmla="*/ 0 60000 65536"/>
                        <a:gd name="T15" fmla="*/ 0 60000 65536"/>
                        <a:gd name="T16" fmla="*/ 0 60000 65536"/>
                        <a:gd name="T17" fmla="*/ 0 60000 65536"/>
                        <a:gd name="T18" fmla="*/ 0 w 9"/>
                        <a:gd name="T19" fmla="*/ 0 h 28"/>
                        <a:gd name="T20" fmla="*/ 9 w 9"/>
                        <a:gd name="T21" fmla="*/ 28 h 28"/>
                      </a:gdLst>
                      <a:ahLst/>
                      <a:cxnLst>
                        <a:cxn ang="T12">
                          <a:pos x="T0" y="T1"/>
                        </a:cxn>
                        <a:cxn ang="T13">
                          <a:pos x="T2" y="T3"/>
                        </a:cxn>
                        <a:cxn ang="T14">
                          <a:pos x="T4" y="T5"/>
                        </a:cxn>
                        <a:cxn ang="T15">
                          <a:pos x="T6" y="T7"/>
                        </a:cxn>
                        <a:cxn ang="T16">
                          <a:pos x="T8" y="T9"/>
                        </a:cxn>
                        <a:cxn ang="T17">
                          <a:pos x="T10" y="T11"/>
                        </a:cxn>
                      </a:cxnLst>
                      <a:rect l="T18" t="T19" r="T20" b="T21"/>
                      <a:pathLst>
                        <a:path w="9" h="28">
                          <a:moveTo>
                            <a:pt x="0" y="23"/>
                          </a:moveTo>
                          <a:lnTo>
                            <a:pt x="0" y="23"/>
                          </a:lnTo>
                          <a:lnTo>
                            <a:pt x="8" y="0"/>
                          </a:lnTo>
                          <a:lnTo>
                            <a:pt x="8" y="27"/>
                          </a:lnTo>
                          <a:lnTo>
                            <a:pt x="0" y="23"/>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91" name="Freeform 198"/>
                    <p:cNvSpPr>
                      <a:spLocks/>
                    </p:cNvSpPr>
                    <p:nvPr/>
                  </p:nvSpPr>
                  <p:spPr bwMode="auto">
                    <a:xfrm>
                      <a:off x="2074" y="4231"/>
                      <a:ext cx="19" cy="13"/>
                    </a:xfrm>
                    <a:custGeom>
                      <a:avLst/>
                      <a:gdLst>
                        <a:gd name="T0" fmla="*/ 0 w 19"/>
                        <a:gd name="T1" fmla="*/ 0 h 13"/>
                        <a:gd name="T2" fmla="*/ 0 w 19"/>
                        <a:gd name="T3" fmla="*/ 0 h 13"/>
                        <a:gd name="T4" fmla="*/ 18 w 19"/>
                        <a:gd name="T5" fmla="*/ 3 h 13"/>
                        <a:gd name="T6" fmla="*/ 18 w 19"/>
                        <a:gd name="T7" fmla="*/ 12 h 13"/>
                        <a:gd name="T8" fmla="*/ 0 w 19"/>
                        <a:gd name="T9" fmla="*/ 0 h 13"/>
                        <a:gd name="T10" fmla="*/ 0 w 19"/>
                        <a:gd name="T11" fmla="*/ 0 h 13"/>
                        <a:gd name="T12" fmla="*/ 0 60000 65536"/>
                        <a:gd name="T13" fmla="*/ 0 60000 65536"/>
                        <a:gd name="T14" fmla="*/ 0 60000 65536"/>
                        <a:gd name="T15" fmla="*/ 0 60000 65536"/>
                        <a:gd name="T16" fmla="*/ 0 60000 65536"/>
                        <a:gd name="T17" fmla="*/ 0 60000 65536"/>
                        <a:gd name="T18" fmla="*/ 0 w 19"/>
                        <a:gd name="T19" fmla="*/ 0 h 13"/>
                        <a:gd name="T20" fmla="*/ 19 w 19"/>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19" h="13">
                          <a:moveTo>
                            <a:pt x="0" y="0"/>
                          </a:moveTo>
                          <a:lnTo>
                            <a:pt x="0" y="0"/>
                          </a:lnTo>
                          <a:lnTo>
                            <a:pt x="18" y="3"/>
                          </a:lnTo>
                          <a:lnTo>
                            <a:pt x="18" y="12"/>
                          </a:lnTo>
                          <a:lnTo>
                            <a:pt x="0" y="0"/>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92" name="Freeform 199"/>
                    <p:cNvSpPr>
                      <a:spLocks/>
                    </p:cNvSpPr>
                    <p:nvPr/>
                  </p:nvSpPr>
                  <p:spPr bwMode="auto">
                    <a:xfrm>
                      <a:off x="2078" y="4204"/>
                      <a:ext cx="28" cy="28"/>
                    </a:xfrm>
                    <a:custGeom>
                      <a:avLst/>
                      <a:gdLst>
                        <a:gd name="T0" fmla="*/ 0 w 28"/>
                        <a:gd name="T1" fmla="*/ 5 h 28"/>
                        <a:gd name="T2" fmla="*/ 0 w 28"/>
                        <a:gd name="T3" fmla="*/ 5 h 28"/>
                        <a:gd name="T4" fmla="*/ 7 w 28"/>
                        <a:gd name="T5" fmla="*/ 0 h 28"/>
                        <a:gd name="T6" fmla="*/ 6 w 28"/>
                        <a:gd name="T7" fmla="*/ 13 h 28"/>
                        <a:gd name="T8" fmla="*/ 27 w 28"/>
                        <a:gd name="T9" fmla="*/ 17 h 28"/>
                        <a:gd name="T10" fmla="*/ 14 w 28"/>
                        <a:gd name="T11" fmla="*/ 27 h 28"/>
                        <a:gd name="T12" fmla="*/ 0 w 28"/>
                        <a:gd name="T13" fmla="*/ 5 h 28"/>
                        <a:gd name="T14" fmla="*/ 0 w 28"/>
                        <a:gd name="T15" fmla="*/ 5 h 28"/>
                        <a:gd name="T16" fmla="*/ 0 60000 65536"/>
                        <a:gd name="T17" fmla="*/ 0 60000 65536"/>
                        <a:gd name="T18" fmla="*/ 0 60000 65536"/>
                        <a:gd name="T19" fmla="*/ 0 60000 65536"/>
                        <a:gd name="T20" fmla="*/ 0 60000 65536"/>
                        <a:gd name="T21" fmla="*/ 0 60000 65536"/>
                        <a:gd name="T22" fmla="*/ 0 60000 65536"/>
                        <a:gd name="T23" fmla="*/ 0 60000 65536"/>
                        <a:gd name="T24" fmla="*/ 0 w 28"/>
                        <a:gd name="T25" fmla="*/ 0 h 28"/>
                        <a:gd name="T26" fmla="*/ 28 w 28"/>
                        <a:gd name="T27" fmla="*/ 28 h 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8" h="28">
                          <a:moveTo>
                            <a:pt x="0" y="5"/>
                          </a:moveTo>
                          <a:lnTo>
                            <a:pt x="0" y="5"/>
                          </a:lnTo>
                          <a:lnTo>
                            <a:pt x="7" y="0"/>
                          </a:lnTo>
                          <a:lnTo>
                            <a:pt x="6" y="13"/>
                          </a:lnTo>
                          <a:lnTo>
                            <a:pt x="27" y="17"/>
                          </a:lnTo>
                          <a:lnTo>
                            <a:pt x="14" y="27"/>
                          </a:lnTo>
                          <a:lnTo>
                            <a:pt x="0" y="5"/>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93" name="Freeform 200"/>
                    <p:cNvSpPr>
                      <a:spLocks/>
                    </p:cNvSpPr>
                    <p:nvPr/>
                  </p:nvSpPr>
                  <p:spPr bwMode="auto">
                    <a:xfrm>
                      <a:off x="2097" y="4240"/>
                      <a:ext cx="16" cy="8"/>
                    </a:xfrm>
                    <a:custGeom>
                      <a:avLst/>
                      <a:gdLst>
                        <a:gd name="T0" fmla="*/ 0 w 16"/>
                        <a:gd name="T1" fmla="*/ 5 h 8"/>
                        <a:gd name="T2" fmla="*/ 0 w 16"/>
                        <a:gd name="T3" fmla="*/ 5 h 8"/>
                        <a:gd name="T4" fmla="*/ 4 w 16"/>
                        <a:gd name="T5" fmla="*/ 0 h 8"/>
                        <a:gd name="T6" fmla="*/ 15 w 16"/>
                        <a:gd name="T7" fmla="*/ 7 h 8"/>
                        <a:gd name="T8" fmla="*/ 0 w 16"/>
                        <a:gd name="T9" fmla="*/ 5 h 8"/>
                        <a:gd name="T10" fmla="*/ 0 w 16"/>
                        <a:gd name="T11" fmla="*/ 5 h 8"/>
                        <a:gd name="T12" fmla="*/ 0 60000 65536"/>
                        <a:gd name="T13" fmla="*/ 0 60000 65536"/>
                        <a:gd name="T14" fmla="*/ 0 60000 65536"/>
                        <a:gd name="T15" fmla="*/ 0 60000 65536"/>
                        <a:gd name="T16" fmla="*/ 0 60000 65536"/>
                        <a:gd name="T17" fmla="*/ 0 60000 65536"/>
                        <a:gd name="T18" fmla="*/ 0 w 16"/>
                        <a:gd name="T19" fmla="*/ 0 h 8"/>
                        <a:gd name="T20" fmla="*/ 16 w 16"/>
                        <a:gd name="T21" fmla="*/ 8 h 8"/>
                      </a:gdLst>
                      <a:ahLst/>
                      <a:cxnLst>
                        <a:cxn ang="T12">
                          <a:pos x="T0" y="T1"/>
                        </a:cxn>
                        <a:cxn ang="T13">
                          <a:pos x="T2" y="T3"/>
                        </a:cxn>
                        <a:cxn ang="T14">
                          <a:pos x="T4" y="T5"/>
                        </a:cxn>
                        <a:cxn ang="T15">
                          <a:pos x="T6" y="T7"/>
                        </a:cxn>
                        <a:cxn ang="T16">
                          <a:pos x="T8" y="T9"/>
                        </a:cxn>
                        <a:cxn ang="T17">
                          <a:pos x="T10" y="T11"/>
                        </a:cxn>
                      </a:cxnLst>
                      <a:rect l="T18" t="T19" r="T20" b="T21"/>
                      <a:pathLst>
                        <a:path w="16" h="8">
                          <a:moveTo>
                            <a:pt x="0" y="5"/>
                          </a:moveTo>
                          <a:lnTo>
                            <a:pt x="0" y="5"/>
                          </a:lnTo>
                          <a:lnTo>
                            <a:pt x="4" y="0"/>
                          </a:lnTo>
                          <a:lnTo>
                            <a:pt x="15" y="7"/>
                          </a:lnTo>
                          <a:lnTo>
                            <a:pt x="0" y="5"/>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94" name="Freeform 201"/>
                    <p:cNvSpPr>
                      <a:spLocks/>
                    </p:cNvSpPr>
                    <p:nvPr/>
                  </p:nvSpPr>
                  <p:spPr bwMode="auto">
                    <a:xfrm>
                      <a:off x="2107" y="4217"/>
                      <a:ext cx="39" cy="42"/>
                    </a:xfrm>
                    <a:custGeom>
                      <a:avLst/>
                      <a:gdLst>
                        <a:gd name="T0" fmla="*/ 0 w 39"/>
                        <a:gd name="T1" fmla="*/ 34 h 42"/>
                        <a:gd name="T2" fmla="*/ 0 w 39"/>
                        <a:gd name="T3" fmla="*/ 34 h 42"/>
                        <a:gd name="T4" fmla="*/ 6 w 39"/>
                        <a:gd name="T5" fmla="*/ 27 h 42"/>
                        <a:gd name="T6" fmla="*/ 26 w 39"/>
                        <a:gd name="T7" fmla="*/ 31 h 42"/>
                        <a:gd name="T8" fmla="*/ 17 w 39"/>
                        <a:gd name="T9" fmla="*/ 21 h 42"/>
                        <a:gd name="T10" fmla="*/ 27 w 39"/>
                        <a:gd name="T11" fmla="*/ 14 h 42"/>
                        <a:gd name="T12" fmla="*/ 12 w 39"/>
                        <a:gd name="T13" fmla="*/ 12 h 42"/>
                        <a:gd name="T14" fmla="*/ 12 w 39"/>
                        <a:gd name="T15" fmla="*/ 2 h 42"/>
                        <a:gd name="T16" fmla="*/ 36 w 39"/>
                        <a:gd name="T17" fmla="*/ 0 h 42"/>
                        <a:gd name="T18" fmla="*/ 38 w 39"/>
                        <a:gd name="T19" fmla="*/ 41 h 42"/>
                        <a:gd name="T20" fmla="*/ 0 w 39"/>
                        <a:gd name="T21" fmla="*/ 34 h 42"/>
                        <a:gd name="T22" fmla="*/ 0 w 39"/>
                        <a:gd name="T23" fmla="*/ 34 h 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9"/>
                        <a:gd name="T37" fmla="*/ 0 h 42"/>
                        <a:gd name="T38" fmla="*/ 39 w 39"/>
                        <a:gd name="T39" fmla="*/ 42 h 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9" h="42">
                          <a:moveTo>
                            <a:pt x="0" y="34"/>
                          </a:moveTo>
                          <a:lnTo>
                            <a:pt x="0" y="34"/>
                          </a:lnTo>
                          <a:lnTo>
                            <a:pt x="6" y="27"/>
                          </a:lnTo>
                          <a:lnTo>
                            <a:pt x="26" y="31"/>
                          </a:lnTo>
                          <a:lnTo>
                            <a:pt x="17" y="21"/>
                          </a:lnTo>
                          <a:lnTo>
                            <a:pt x="27" y="14"/>
                          </a:lnTo>
                          <a:lnTo>
                            <a:pt x="12" y="12"/>
                          </a:lnTo>
                          <a:lnTo>
                            <a:pt x="12" y="2"/>
                          </a:lnTo>
                          <a:lnTo>
                            <a:pt x="36" y="0"/>
                          </a:lnTo>
                          <a:lnTo>
                            <a:pt x="38" y="41"/>
                          </a:lnTo>
                          <a:lnTo>
                            <a:pt x="0" y="34"/>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95" name="Freeform 202"/>
                    <p:cNvSpPr>
                      <a:spLocks/>
                    </p:cNvSpPr>
                    <p:nvPr/>
                  </p:nvSpPr>
                  <p:spPr bwMode="auto">
                    <a:xfrm>
                      <a:off x="2126" y="4265"/>
                      <a:ext cx="29" cy="9"/>
                    </a:xfrm>
                    <a:custGeom>
                      <a:avLst/>
                      <a:gdLst>
                        <a:gd name="T0" fmla="*/ 0 w 29"/>
                        <a:gd name="T1" fmla="*/ 0 h 9"/>
                        <a:gd name="T2" fmla="*/ 0 w 29"/>
                        <a:gd name="T3" fmla="*/ 0 h 9"/>
                        <a:gd name="T4" fmla="*/ 25 w 29"/>
                        <a:gd name="T5" fmla="*/ 2 h 9"/>
                        <a:gd name="T6" fmla="*/ 28 w 29"/>
                        <a:gd name="T7" fmla="*/ 8 h 9"/>
                        <a:gd name="T8" fmla="*/ 0 w 29"/>
                        <a:gd name="T9" fmla="*/ 0 h 9"/>
                        <a:gd name="T10" fmla="*/ 0 w 29"/>
                        <a:gd name="T11" fmla="*/ 0 h 9"/>
                        <a:gd name="T12" fmla="*/ 0 60000 65536"/>
                        <a:gd name="T13" fmla="*/ 0 60000 65536"/>
                        <a:gd name="T14" fmla="*/ 0 60000 65536"/>
                        <a:gd name="T15" fmla="*/ 0 60000 65536"/>
                        <a:gd name="T16" fmla="*/ 0 60000 65536"/>
                        <a:gd name="T17" fmla="*/ 0 60000 65536"/>
                        <a:gd name="T18" fmla="*/ 0 w 29"/>
                        <a:gd name="T19" fmla="*/ 0 h 9"/>
                        <a:gd name="T20" fmla="*/ 29 w 29"/>
                        <a:gd name="T21" fmla="*/ 9 h 9"/>
                      </a:gdLst>
                      <a:ahLst/>
                      <a:cxnLst>
                        <a:cxn ang="T12">
                          <a:pos x="T0" y="T1"/>
                        </a:cxn>
                        <a:cxn ang="T13">
                          <a:pos x="T2" y="T3"/>
                        </a:cxn>
                        <a:cxn ang="T14">
                          <a:pos x="T4" y="T5"/>
                        </a:cxn>
                        <a:cxn ang="T15">
                          <a:pos x="T6" y="T7"/>
                        </a:cxn>
                        <a:cxn ang="T16">
                          <a:pos x="T8" y="T9"/>
                        </a:cxn>
                        <a:cxn ang="T17">
                          <a:pos x="T10" y="T11"/>
                        </a:cxn>
                      </a:cxnLst>
                      <a:rect l="T18" t="T19" r="T20" b="T21"/>
                      <a:pathLst>
                        <a:path w="29" h="9">
                          <a:moveTo>
                            <a:pt x="0" y="0"/>
                          </a:moveTo>
                          <a:lnTo>
                            <a:pt x="0" y="0"/>
                          </a:lnTo>
                          <a:lnTo>
                            <a:pt x="25" y="2"/>
                          </a:lnTo>
                          <a:lnTo>
                            <a:pt x="28" y="8"/>
                          </a:lnTo>
                          <a:lnTo>
                            <a:pt x="0" y="0"/>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96" name="Freeform 203"/>
                    <p:cNvSpPr>
                      <a:spLocks/>
                    </p:cNvSpPr>
                    <p:nvPr/>
                  </p:nvSpPr>
                  <p:spPr bwMode="auto">
                    <a:xfrm>
                      <a:off x="2153" y="4259"/>
                      <a:ext cx="14" cy="7"/>
                    </a:xfrm>
                    <a:custGeom>
                      <a:avLst/>
                      <a:gdLst>
                        <a:gd name="T0" fmla="*/ 0 w 14"/>
                        <a:gd name="T1" fmla="*/ 6 h 7"/>
                        <a:gd name="T2" fmla="*/ 0 w 14"/>
                        <a:gd name="T3" fmla="*/ 6 h 7"/>
                        <a:gd name="T4" fmla="*/ 3 w 14"/>
                        <a:gd name="T5" fmla="*/ 0 h 7"/>
                        <a:gd name="T6" fmla="*/ 13 w 14"/>
                        <a:gd name="T7" fmla="*/ 6 h 7"/>
                        <a:gd name="T8" fmla="*/ 0 w 14"/>
                        <a:gd name="T9" fmla="*/ 6 h 7"/>
                        <a:gd name="T10" fmla="*/ 0 w 14"/>
                        <a:gd name="T11" fmla="*/ 6 h 7"/>
                        <a:gd name="T12" fmla="*/ 0 60000 65536"/>
                        <a:gd name="T13" fmla="*/ 0 60000 65536"/>
                        <a:gd name="T14" fmla="*/ 0 60000 65536"/>
                        <a:gd name="T15" fmla="*/ 0 60000 65536"/>
                        <a:gd name="T16" fmla="*/ 0 60000 65536"/>
                        <a:gd name="T17" fmla="*/ 0 60000 65536"/>
                        <a:gd name="T18" fmla="*/ 0 w 14"/>
                        <a:gd name="T19" fmla="*/ 0 h 7"/>
                        <a:gd name="T20" fmla="*/ 14 w 14"/>
                        <a:gd name="T21" fmla="*/ 7 h 7"/>
                      </a:gdLst>
                      <a:ahLst/>
                      <a:cxnLst>
                        <a:cxn ang="T12">
                          <a:pos x="T0" y="T1"/>
                        </a:cxn>
                        <a:cxn ang="T13">
                          <a:pos x="T2" y="T3"/>
                        </a:cxn>
                        <a:cxn ang="T14">
                          <a:pos x="T4" y="T5"/>
                        </a:cxn>
                        <a:cxn ang="T15">
                          <a:pos x="T6" y="T7"/>
                        </a:cxn>
                        <a:cxn ang="T16">
                          <a:pos x="T8" y="T9"/>
                        </a:cxn>
                        <a:cxn ang="T17">
                          <a:pos x="T10" y="T11"/>
                        </a:cxn>
                      </a:cxnLst>
                      <a:rect l="T18" t="T19" r="T20" b="T21"/>
                      <a:pathLst>
                        <a:path w="14" h="7">
                          <a:moveTo>
                            <a:pt x="0" y="6"/>
                          </a:moveTo>
                          <a:lnTo>
                            <a:pt x="0" y="6"/>
                          </a:lnTo>
                          <a:lnTo>
                            <a:pt x="3" y="0"/>
                          </a:lnTo>
                          <a:lnTo>
                            <a:pt x="13" y="6"/>
                          </a:lnTo>
                          <a:lnTo>
                            <a:pt x="0" y="6"/>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97" name="Freeform 204"/>
                    <p:cNvSpPr>
                      <a:spLocks/>
                    </p:cNvSpPr>
                    <p:nvPr/>
                  </p:nvSpPr>
                  <p:spPr bwMode="auto">
                    <a:xfrm>
                      <a:off x="2005" y="3261"/>
                      <a:ext cx="164" cy="226"/>
                    </a:xfrm>
                    <a:custGeom>
                      <a:avLst/>
                      <a:gdLst>
                        <a:gd name="T0" fmla="*/ 0 w 164"/>
                        <a:gd name="T1" fmla="*/ 150 h 226"/>
                        <a:gd name="T2" fmla="*/ 0 w 164"/>
                        <a:gd name="T3" fmla="*/ 150 h 226"/>
                        <a:gd name="T4" fmla="*/ 20 w 164"/>
                        <a:gd name="T5" fmla="*/ 166 h 226"/>
                        <a:gd name="T6" fmla="*/ 49 w 164"/>
                        <a:gd name="T7" fmla="*/ 170 h 226"/>
                        <a:gd name="T8" fmla="*/ 78 w 164"/>
                        <a:gd name="T9" fmla="*/ 200 h 226"/>
                        <a:gd name="T10" fmla="*/ 117 w 164"/>
                        <a:gd name="T11" fmla="*/ 203 h 226"/>
                        <a:gd name="T12" fmla="*/ 111 w 164"/>
                        <a:gd name="T13" fmla="*/ 219 h 226"/>
                        <a:gd name="T14" fmla="*/ 121 w 164"/>
                        <a:gd name="T15" fmla="*/ 225 h 226"/>
                        <a:gd name="T16" fmla="*/ 127 w 164"/>
                        <a:gd name="T17" fmla="*/ 186 h 226"/>
                        <a:gd name="T18" fmla="*/ 120 w 164"/>
                        <a:gd name="T19" fmla="*/ 162 h 226"/>
                        <a:gd name="T20" fmla="*/ 133 w 164"/>
                        <a:gd name="T21" fmla="*/ 160 h 226"/>
                        <a:gd name="T22" fmla="*/ 123 w 164"/>
                        <a:gd name="T23" fmla="*/ 146 h 226"/>
                        <a:gd name="T24" fmla="*/ 155 w 164"/>
                        <a:gd name="T25" fmla="*/ 141 h 226"/>
                        <a:gd name="T26" fmla="*/ 163 w 164"/>
                        <a:gd name="T27" fmla="*/ 151 h 226"/>
                        <a:gd name="T28" fmla="*/ 151 w 164"/>
                        <a:gd name="T29" fmla="*/ 131 h 226"/>
                        <a:gd name="T30" fmla="*/ 155 w 164"/>
                        <a:gd name="T31" fmla="*/ 84 h 226"/>
                        <a:gd name="T32" fmla="*/ 128 w 164"/>
                        <a:gd name="T33" fmla="*/ 86 h 226"/>
                        <a:gd name="T34" fmla="*/ 120 w 164"/>
                        <a:gd name="T35" fmla="*/ 74 h 226"/>
                        <a:gd name="T36" fmla="*/ 93 w 164"/>
                        <a:gd name="T37" fmla="*/ 71 h 226"/>
                        <a:gd name="T38" fmla="*/ 76 w 164"/>
                        <a:gd name="T39" fmla="*/ 44 h 226"/>
                        <a:gd name="T40" fmla="*/ 102 w 164"/>
                        <a:gd name="T41" fmla="*/ 8 h 226"/>
                        <a:gd name="T42" fmla="*/ 98 w 164"/>
                        <a:gd name="T43" fmla="*/ 0 h 226"/>
                        <a:gd name="T44" fmla="*/ 52 w 164"/>
                        <a:gd name="T45" fmla="*/ 20 h 226"/>
                        <a:gd name="T46" fmla="*/ 27 w 164"/>
                        <a:gd name="T47" fmla="*/ 60 h 226"/>
                        <a:gd name="T48" fmla="*/ 19 w 164"/>
                        <a:gd name="T49" fmla="*/ 50 h 226"/>
                        <a:gd name="T50" fmla="*/ 13 w 164"/>
                        <a:gd name="T51" fmla="*/ 70 h 226"/>
                        <a:gd name="T52" fmla="*/ 19 w 164"/>
                        <a:gd name="T53" fmla="*/ 115 h 226"/>
                        <a:gd name="T54" fmla="*/ 25 w 164"/>
                        <a:gd name="T55" fmla="*/ 115 h 226"/>
                        <a:gd name="T56" fmla="*/ 0 w 164"/>
                        <a:gd name="T57" fmla="*/ 150 h 226"/>
                        <a:gd name="T58" fmla="*/ 0 w 164"/>
                        <a:gd name="T59" fmla="*/ 150 h 2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64"/>
                        <a:gd name="T91" fmla="*/ 0 h 226"/>
                        <a:gd name="T92" fmla="*/ 164 w 164"/>
                        <a:gd name="T93" fmla="*/ 226 h 2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64" h="226">
                          <a:moveTo>
                            <a:pt x="0" y="150"/>
                          </a:moveTo>
                          <a:lnTo>
                            <a:pt x="0" y="150"/>
                          </a:lnTo>
                          <a:lnTo>
                            <a:pt x="20" y="166"/>
                          </a:lnTo>
                          <a:lnTo>
                            <a:pt x="49" y="170"/>
                          </a:lnTo>
                          <a:lnTo>
                            <a:pt x="78" y="200"/>
                          </a:lnTo>
                          <a:lnTo>
                            <a:pt x="117" y="203"/>
                          </a:lnTo>
                          <a:lnTo>
                            <a:pt x="111" y="219"/>
                          </a:lnTo>
                          <a:lnTo>
                            <a:pt x="121" y="225"/>
                          </a:lnTo>
                          <a:lnTo>
                            <a:pt x="127" y="186"/>
                          </a:lnTo>
                          <a:lnTo>
                            <a:pt x="120" y="162"/>
                          </a:lnTo>
                          <a:lnTo>
                            <a:pt x="133" y="160"/>
                          </a:lnTo>
                          <a:lnTo>
                            <a:pt x="123" y="146"/>
                          </a:lnTo>
                          <a:lnTo>
                            <a:pt x="155" y="141"/>
                          </a:lnTo>
                          <a:lnTo>
                            <a:pt x="163" y="151"/>
                          </a:lnTo>
                          <a:lnTo>
                            <a:pt x="151" y="131"/>
                          </a:lnTo>
                          <a:lnTo>
                            <a:pt x="155" y="84"/>
                          </a:lnTo>
                          <a:lnTo>
                            <a:pt x="128" y="86"/>
                          </a:lnTo>
                          <a:lnTo>
                            <a:pt x="120" y="74"/>
                          </a:lnTo>
                          <a:lnTo>
                            <a:pt x="93" y="71"/>
                          </a:lnTo>
                          <a:lnTo>
                            <a:pt x="76" y="44"/>
                          </a:lnTo>
                          <a:lnTo>
                            <a:pt x="102" y="8"/>
                          </a:lnTo>
                          <a:lnTo>
                            <a:pt x="98" y="0"/>
                          </a:lnTo>
                          <a:lnTo>
                            <a:pt x="52" y="20"/>
                          </a:lnTo>
                          <a:lnTo>
                            <a:pt x="27" y="60"/>
                          </a:lnTo>
                          <a:lnTo>
                            <a:pt x="19" y="50"/>
                          </a:lnTo>
                          <a:lnTo>
                            <a:pt x="13" y="70"/>
                          </a:lnTo>
                          <a:lnTo>
                            <a:pt x="19" y="115"/>
                          </a:lnTo>
                          <a:lnTo>
                            <a:pt x="25" y="115"/>
                          </a:lnTo>
                          <a:lnTo>
                            <a:pt x="0" y="150"/>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98" name="Freeform 205"/>
                    <p:cNvSpPr>
                      <a:spLocks/>
                    </p:cNvSpPr>
                    <p:nvPr/>
                  </p:nvSpPr>
                  <p:spPr bwMode="auto">
                    <a:xfrm>
                      <a:off x="1911" y="3280"/>
                      <a:ext cx="44" cy="37"/>
                    </a:xfrm>
                    <a:custGeom>
                      <a:avLst/>
                      <a:gdLst>
                        <a:gd name="T0" fmla="*/ 0 w 44"/>
                        <a:gd name="T1" fmla="*/ 0 h 37"/>
                        <a:gd name="T2" fmla="*/ 0 w 44"/>
                        <a:gd name="T3" fmla="*/ 0 h 37"/>
                        <a:gd name="T4" fmla="*/ 1 w 44"/>
                        <a:gd name="T5" fmla="*/ 14 h 37"/>
                        <a:gd name="T6" fmla="*/ 10 w 44"/>
                        <a:gd name="T7" fmla="*/ 12 h 37"/>
                        <a:gd name="T8" fmla="*/ 37 w 44"/>
                        <a:gd name="T9" fmla="*/ 36 h 37"/>
                        <a:gd name="T10" fmla="*/ 43 w 44"/>
                        <a:gd name="T11" fmla="*/ 18 h 37"/>
                        <a:gd name="T12" fmla="*/ 28 w 44"/>
                        <a:gd name="T13" fmla="*/ 1 h 37"/>
                        <a:gd name="T14" fmla="*/ 0 w 44"/>
                        <a:gd name="T15" fmla="*/ 0 h 37"/>
                        <a:gd name="T16" fmla="*/ 0 w 44"/>
                        <a:gd name="T17" fmla="*/ 0 h 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4"/>
                        <a:gd name="T28" fmla="*/ 0 h 37"/>
                        <a:gd name="T29" fmla="*/ 44 w 44"/>
                        <a:gd name="T30" fmla="*/ 37 h 3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4" h="37">
                          <a:moveTo>
                            <a:pt x="0" y="0"/>
                          </a:moveTo>
                          <a:lnTo>
                            <a:pt x="0" y="0"/>
                          </a:lnTo>
                          <a:lnTo>
                            <a:pt x="1" y="14"/>
                          </a:lnTo>
                          <a:lnTo>
                            <a:pt x="10" y="12"/>
                          </a:lnTo>
                          <a:lnTo>
                            <a:pt x="37" y="36"/>
                          </a:lnTo>
                          <a:lnTo>
                            <a:pt x="43" y="18"/>
                          </a:lnTo>
                          <a:lnTo>
                            <a:pt x="28" y="1"/>
                          </a:lnTo>
                          <a:lnTo>
                            <a:pt x="0" y="0"/>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99" name="Freeform 206"/>
                    <p:cNvSpPr>
                      <a:spLocks/>
                    </p:cNvSpPr>
                    <p:nvPr/>
                  </p:nvSpPr>
                  <p:spPr bwMode="auto">
                    <a:xfrm>
                      <a:off x="1921" y="3111"/>
                      <a:ext cx="148" cy="47"/>
                    </a:xfrm>
                    <a:custGeom>
                      <a:avLst/>
                      <a:gdLst>
                        <a:gd name="T0" fmla="*/ 0 w 148"/>
                        <a:gd name="T1" fmla="*/ 18 h 47"/>
                        <a:gd name="T2" fmla="*/ 0 w 148"/>
                        <a:gd name="T3" fmla="*/ 18 h 47"/>
                        <a:gd name="T4" fmla="*/ 20 w 148"/>
                        <a:gd name="T5" fmla="*/ 2 h 47"/>
                        <a:gd name="T6" fmla="*/ 58 w 148"/>
                        <a:gd name="T7" fmla="*/ 0 h 47"/>
                        <a:gd name="T8" fmla="*/ 147 w 148"/>
                        <a:gd name="T9" fmla="*/ 39 h 47"/>
                        <a:gd name="T10" fmla="*/ 99 w 148"/>
                        <a:gd name="T11" fmla="*/ 46 h 47"/>
                        <a:gd name="T12" fmla="*/ 107 w 148"/>
                        <a:gd name="T13" fmla="*/ 37 h 47"/>
                        <a:gd name="T14" fmla="*/ 84 w 148"/>
                        <a:gd name="T15" fmla="*/ 22 h 47"/>
                        <a:gd name="T16" fmla="*/ 40 w 148"/>
                        <a:gd name="T17" fmla="*/ 14 h 47"/>
                        <a:gd name="T18" fmla="*/ 42 w 148"/>
                        <a:gd name="T19" fmla="*/ 7 h 47"/>
                        <a:gd name="T20" fmla="*/ 0 w 148"/>
                        <a:gd name="T21" fmla="*/ 18 h 47"/>
                        <a:gd name="T22" fmla="*/ 0 w 148"/>
                        <a:gd name="T23" fmla="*/ 18 h 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8"/>
                        <a:gd name="T37" fmla="*/ 0 h 47"/>
                        <a:gd name="T38" fmla="*/ 148 w 148"/>
                        <a:gd name="T39" fmla="*/ 47 h 4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8" h="47">
                          <a:moveTo>
                            <a:pt x="0" y="18"/>
                          </a:moveTo>
                          <a:lnTo>
                            <a:pt x="0" y="18"/>
                          </a:lnTo>
                          <a:lnTo>
                            <a:pt x="20" y="2"/>
                          </a:lnTo>
                          <a:lnTo>
                            <a:pt x="58" y="0"/>
                          </a:lnTo>
                          <a:lnTo>
                            <a:pt x="147" y="39"/>
                          </a:lnTo>
                          <a:lnTo>
                            <a:pt x="99" y="46"/>
                          </a:lnTo>
                          <a:lnTo>
                            <a:pt x="107" y="37"/>
                          </a:lnTo>
                          <a:lnTo>
                            <a:pt x="84" y="22"/>
                          </a:lnTo>
                          <a:lnTo>
                            <a:pt x="40" y="14"/>
                          </a:lnTo>
                          <a:lnTo>
                            <a:pt x="42" y="7"/>
                          </a:lnTo>
                          <a:lnTo>
                            <a:pt x="0" y="18"/>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00" name="Freeform 207"/>
                    <p:cNvSpPr>
                      <a:spLocks/>
                    </p:cNvSpPr>
                    <p:nvPr/>
                  </p:nvSpPr>
                  <p:spPr bwMode="auto">
                    <a:xfrm>
                      <a:off x="2100" y="3157"/>
                      <a:ext cx="47" cy="27"/>
                    </a:xfrm>
                    <a:custGeom>
                      <a:avLst/>
                      <a:gdLst>
                        <a:gd name="T0" fmla="*/ 0 w 47"/>
                        <a:gd name="T1" fmla="*/ 0 h 27"/>
                        <a:gd name="T2" fmla="*/ 0 w 47"/>
                        <a:gd name="T3" fmla="*/ 0 h 27"/>
                        <a:gd name="T4" fmla="*/ 0 w 47"/>
                        <a:gd name="T5" fmla="*/ 26 h 27"/>
                        <a:gd name="T6" fmla="*/ 46 w 47"/>
                        <a:gd name="T7" fmla="*/ 17 h 27"/>
                        <a:gd name="T8" fmla="*/ 26 w 47"/>
                        <a:gd name="T9" fmla="*/ 3 h 27"/>
                        <a:gd name="T10" fmla="*/ 0 w 47"/>
                        <a:gd name="T11" fmla="*/ 0 h 27"/>
                        <a:gd name="T12" fmla="*/ 0 w 47"/>
                        <a:gd name="T13" fmla="*/ 0 h 27"/>
                        <a:gd name="T14" fmla="*/ 0 60000 65536"/>
                        <a:gd name="T15" fmla="*/ 0 60000 65536"/>
                        <a:gd name="T16" fmla="*/ 0 60000 65536"/>
                        <a:gd name="T17" fmla="*/ 0 60000 65536"/>
                        <a:gd name="T18" fmla="*/ 0 60000 65536"/>
                        <a:gd name="T19" fmla="*/ 0 60000 65536"/>
                        <a:gd name="T20" fmla="*/ 0 60000 65536"/>
                        <a:gd name="T21" fmla="*/ 0 w 47"/>
                        <a:gd name="T22" fmla="*/ 0 h 27"/>
                        <a:gd name="T23" fmla="*/ 47 w 47"/>
                        <a:gd name="T24" fmla="*/ 27 h 2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7" h="27">
                          <a:moveTo>
                            <a:pt x="0" y="0"/>
                          </a:moveTo>
                          <a:lnTo>
                            <a:pt x="0" y="0"/>
                          </a:lnTo>
                          <a:lnTo>
                            <a:pt x="0" y="26"/>
                          </a:lnTo>
                          <a:lnTo>
                            <a:pt x="46" y="17"/>
                          </a:lnTo>
                          <a:lnTo>
                            <a:pt x="26" y="3"/>
                          </a:lnTo>
                          <a:lnTo>
                            <a:pt x="0" y="0"/>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01" name="Freeform 208"/>
                    <p:cNvSpPr>
                      <a:spLocks/>
                    </p:cNvSpPr>
                    <p:nvPr/>
                  </p:nvSpPr>
                  <p:spPr bwMode="auto">
                    <a:xfrm>
                      <a:off x="1978" y="3411"/>
                      <a:ext cx="77" cy="86"/>
                    </a:xfrm>
                    <a:custGeom>
                      <a:avLst/>
                      <a:gdLst>
                        <a:gd name="T0" fmla="*/ 0 w 77"/>
                        <a:gd name="T1" fmla="*/ 32 h 86"/>
                        <a:gd name="T2" fmla="*/ 0 w 77"/>
                        <a:gd name="T3" fmla="*/ 32 h 86"/>
                        <a:gd name="T4" fmla="*/ 1 w 77"/>
                        <a:gd name="T5" fmla="*/ 49 h 86"/>
                        <a:gd name="T6" fmla="*/ 14 w 77"/>
                        <a:gd name="T7" fmla="*/ 53 h 86"/>
                        <a:gd name="T8" fmla="*/ 7 w 77"/>
                        <a:gd name="T9" fmla="*/ 67 h 86"/>
                        <a:gd name="T10" fmla="*/ 4 w 77"/>
                        <a:gd name="T11" fmla="*/ 81 h 86"/>
                        <a:gd name="T12" fmla="*/ 22 w 77"/>
                        <a:gd name="T13" fmla="*/ 85 h 86"/>
                        <a:gd name="T14" fmla="*/ 38 w 77"/>
                        <a:gd name="T15" fmla="*/ 61 h 86"/>
                        <a:gd name="T16" fmla="*/ 69 w 77"/>
                        <a:gd name="T17" fmla="*/ 42 h 86"/>
                        <a:gd name="T18" fmla="*/ 76 w 77"/>
                        <a:gd name="T19" fmla="*/ 20 h 86"/>
                        <a:gd name="T20" fmla="*/ 47 w 77"/>
                        <a:gd name="T21" fmla="*/ 16 h 86"/>
                        <a:gd name="T22" fmla="*/ 27 w 77"/>
                        <a:gd name="T23" fmla="*/ 0 h 86"/>
                        <a:gd name="T24" fmla="*/ 9 w 77"/>
                        <a:gd name="T25" fmla="*/ 8 h 86"/>
                        <a:gd name="T26" fmla="*/ 0 w 77"/>
                        <a:gd name="T27" fmla="*/ 32 h 86"/>
                        <a:gd name="T28" fmla="*/ 0 w 77"/>
                        <a:gd name="T29" fmla="*/ 32 h 8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7"/>
                        <a:gd name="T46" fmla="*/ 0 h 86"/>
                        <a:gd name="T47" fmla="*/ 77 w 77"/>
                        <a:gd name="T48" fmla="*/ 86 h 8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7" h="86">
                          <a:moveTo>
                            <a:pt x="0" y="32"/>
                          </a:moveTo>
                          <a:lnTo>
                            <a:pt x="0" y="32"/>
                          </a:lnTo>
                          <a:lnTo>
                            <a:pt x="1" y="49"/>
                          </a:lnTo>
                          <a:lnTo>
                            <a:pt x="14" y="53"/>
                          </a:lnTo>
                          <a:lnTo>
                            <a:pt x="7" y="67"/>
                          </a:lnTo>
                          <a:lnTo>
                            <a:pt x="4" y="81"/>
                          </a:lnTo>
                          <a:lnTo>
                            <a:pt x="22" y="85"/>
                          </a:lnTo>
                          <a:lnTo>
                            <a:pt x="38" y="61"/>
                          </a:lnTo>
                          <a:lnTo>
                            <a:pt x="69" y="42"/>
                          </a:lnTo>
                          <a:lnTo>
                            <a:pt x="76" y="20"/>
                          </a:lnTo>
                          <a:lnTo>
                            <a:pt x="47" y="16"/>
                          </a:lnTo>
                          <a:lnTo>
                            <a:pt x="27" y="0"/>
                          </a:lnTo>
                          <a:lnTo>
                            <a:pt x="9" y="8"/>
                          </a:lnTo>
                          <a:lnTo>
                            <a:pt x="0" y="32"/>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02" name="Freeform 209"/>
                    <p:cNvSpPr>
                      <a:spLocks/>
                    </p:cNvSpPr>
                    <p:nvPr/>
                  </p:nvSpPr>
                  <p:spPr bwMode="auto">
                    <a:xfrm>
                      <a:off x="1851" y="3232"/>
                      <a:ext cx="33" cy="15"/>
                    </a:xfrm>
                    <a:custGeom>
                      <a:avLst/>
                      <a:gdLst>
                        <a:gd name="T0" fmla="*/ 0 w 33"/>
                        <a:gd name="T1" fmla="*/ 11 h 15"/>
                        <a:gd name="T2" fmla="*/ 0 w 33"/>
                        <a:gd name="T3" fmla="*/ 11 h 15"/>
                        <a:gd name="T4" fmla="*/ 9 w 33"/>
                        <a:gd name="T5" fmla="*/ 0 h 15"/>
                        <a:gd name="T6" fmla="*/ 32 w 33"/>
                        <a:gd name="T7" fmla="*/ 14 h 15"/>
                        <a:gd name="T8" fmla="*/ 0 w 33"/>
                        <a:gd name="T9" fmla="*/ 11 h 15"/>
                        <a:gd name="T10" fmla="*/ 0 w 33"/>
                        <a:gd name="T11" fmla="*/ 11 h 15"/>
                        <a:gd name="T12" fmla="*/ 0 60000 65536"/>
                        <a:gd name="T13" fmla="*/ 0 60000 65536"/>
                        <a:gd name="T14" fmla="*/ 0 60000 65536"/>
                        <a:gd name="T15" fmla="*/ 0 60000 65536"/>
                        <a:gd name="T16" fmla="*/ 0 60000 65536"/>
                        <a:gd name="T17" fmla="*/ 0 60000 65536"/>
                        <a:gd name="T18" fmla="*/ 0 w 33"/>
                        <a:gd name="T19" fmla="*/ 0 h 15"/>
                        <a:gd name="T20" fmla="*/ 33 w 33"/>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33" h="15">
                          <a:moveTo>
                            <a:pt x="0" y="11"/>
                          </a:moveTo>
                          <a:lnTo>
                            <a:pt x="0" y="11"/>
                          </a:lnTo>
                          <a:lnTo>
                            <a:pt x="9" y="0"/>
                          </a:lnTo>
                          <a:lnTo>
                            <a:pt x="32" y="14"/>
                          </a:lnTo>
                          <a:lnTo>
                            <a:pt x="0" y="11"/>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03" name="Freeform 210"/>
                    <p:cNvSpPr>
                      <a:spLocks/>
                    </p:cNvSpPr>
                    <p:nvPr/>
                  </p:nvSpPr>
                  <p:spPr bwMode="auto">
                    <a:xfrm>
                      <a:off x="2250" y="4194"/>
                      <a:ext cx="22" cy="13"/>
                    </a:xfrm>
                    <a:custGeom>
                      <a:avLst/>
                      <a:gdLst>
                        <a:gd name="T0" fmla="*/ 0 w 22"/>
                        <a:gd name="T1" fmla="*/ 12 h 13"/>
                        <a:gd name="T2" fmla="*/ 0 w 22"/>
                        <a:gd name="T3" fmla="*/ 12 h 13"/>
                        <a:gd name="T4" fmla="*/ 12 w 22"/>
                        <a:gd name="T5" fmla="*/ 5 h 13"/>
                        <a:gd name="T6" fmla="*/ 6 w 22"/>
                        <a:gd name="T7" fmla="*/ 0 h 13"/>
                        <a:gd name="T8" fmla="*/ 21 w 22"/>
                        <a:gd name="T9" fmla="*/ 1 h 13"/>
                        <a:gd name="T10" fmla="*/ 0 w 22"/>
                        <a:gd name="T11" fmla="*/ 12 h 13"/>
                        <a:gd name="T12" fmla="*/ 0 w 22"/>
                        <a:gd name="T13" fmla="*/ 12 h 13"/>
                        <a:gd name="T14" fmla="*/ 0 60000 65536"/>
                        <a:gd name="T15" fmla="*/ 0 60000 65536"/>
                        <a:gd name="T16" fmla="*/ 0 60000 65536"/>
                        <a:gd name="T17" fmla="*/ 0 60000 65536"/>
                        <a:gd name="T18" fmla="*/ 0 60000 65536"/>
                        <a:gd name="T19" fmla="*/ 0 60000 65536"/>
                        <a:gd name="T20" fmla="*/ 0 60000 65536"/>
                        <a:gd name="T21" fmla="*/ 0 w 22"/>
                        <a:gd name="T22" fmla="*/ 0 h 13"/>
                        <a:gd name="T23" fmla="*/ 22 w 22"/>
                        <a:gd name="T24" fmla="*/ 13 h 1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 h="13">
                          <a:moveTo>
                            <a:pt x="0" y="12"/>
                          </a:moveTo>
                          <a:lnTo>
                            <a:pt x="0" y="12"/>
                          </a:lnTo>
                          <a:lnTo>
                            <a:pt x="12" y="5"/>
                          </a:lnTo>
                          <a:lnTo>
                            <a:pt x="6" y="0"/>
                          </a:lnTo>
                          <a:lnTo>
                            <a:pt x="21" y="1"/>
                          </a:lnTo>
                          <a:lnTo>
                            <a:pt x="0" y="12"/>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04" name="Freeform 211"/>
                    <p:cNvSpPr>
                      <a:spLocks/>
                    </p:cNvSpPr>
                    <p:nvPr/>
                  </p:nvSpPr>
                  <p:spPr bwMode="auto">
                    <a:xfrm>
                      <a:off x="2267" y="4192"/>
                      <a:ext cx="25" cy="16"/>
                    </a:xfrm>
                    <a:custGeom>
                      <a:avLst/>
                      <a:gdLst>
                        <a:gd name="T0" fmla="*/ 0 w 25"/>
                        <a:gd name="T1" fmla="*/ 15 h 16"/>
                        <a:gd name="T2" fmla="*/ 0 w 25"/>
                        <a:gd name="T3" fmla="*/ 15 h 16"/>
                        <a:gd name="T4" fmla="*/ 11 w 25"/>
                        <a:gd name="T5" fmla="*/ 0 h 16"/>
                        <a:gd name="T6" fmla="*/ 24 w 25"/>
                        <a:gd name="T7" fmla="*/ 5 h 16"/>
                        <a:gd name="T8" fmla="*/ 0 w 25"/>
                        <a:gd name="T9" fmla="*/ 15 h 16"/>
                        <a:gd name="T10" fmla="*/ 0 w 25"/>
                        <a:gd name="T11" fmla="*/ 15 h 16"/>
                        <a:gd name="T12" fmla="*/ 0 60000 65536"/>
                        <a:gd name="T13" fmla="*/ 0 60000 65536"/>
                        <a:gd name="T14" fmla="*/ 0 60000 65536"/>
                        <a:gd name="T15" fmla="*/ 0 60000 65536"/>
                        <a:gd name="T16" fmla="*/ 0 60000 65536"/>
                        <a:gd name="T17" fmla="*/ 0 60000 65536"/>
                        <a:gd name="T18" fmla="*/ 0 w 25"/>
                        <a:gd name="T19" fmla="*/ 0 h 16"/>
                        <a:gd name="T20" fmla="*/ 25 w 25"/>
                        <a:gd name="T21" fmla="*/ 16 h 16"/>
                      </a:gdLst>
                      <a:ahLst/>
                      <a:cxnLst>
                        <a:cxn ang="T12">
                          <a:pos x="T0" y="T1"/>
                        </a:cxn>
                        <a:cxn ang="T13">
                          <a:pos x="T2" y="T3"/>
                        </a:cxn>
                        <a:cxn ang="T14">
                          <a:pos x="T4" y="T5"/>
                        </a:cxn>
                        <a:cxn ang="T15">
                          <a:pos x="T6" y="T7"/>
                        </a:cxn>
                        <a:cxn ang="T16">
                          <a:pos x="T8" y="T9"/>
                        </a:cxn>
                        <a:cxn ang="T17">
                          <a:pos x="T10" y="T11"/>
                        </a:cxn>
                      </a:cxnLst>
                      <a:rect l="T18" t="T19" r="T20" b="T21"/>
                      <a:pathLst>
                        <a:path w="25" h="16">
                          <a:moveTo>
                            <a:pt x="0" y="15"/>
                          </a:moveTo>
                          <a:lnTo>
                            <a:pt x="0" y="15"/>
                          </a:lnTo>
                          <a:lnTo>
                            <a:pt x="11" y="0"/>
                          </a:lnTo>
                          <a:lnTo>
                            <a:pt x="24" y="5"/>
                          </a:lnTo>
                          <a:lnTo>
                            <a:pt x="0" y="15"/>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05" name="Freeform 212"/>
                    <p:cNvSpPr>
                      <a:spLocks/>
                    </p:cNvSpPr>
                    <p:nvPr/>
                  </p:nvSpPr>
                  <p:spPr bwMode="auto">
                    <a:xfrm>
                      <a:off x="2338" y="3354"/>
                      <a:ext cx="41" cy="48"/>
                    </a:xfrm>
                    <a:custGeom>
                      <a:avLst/>
                      <a:gdLst>
                        <a:gd name="T0" fmla="*/ 0 w 41"/>
                        <a:gd name="T1" fmla="*/ 45 h 48"/>
                        <a:gd name="T2" fmla="*/ 0 w 41"/>
                        <a:gd name="T3" fmla="*/ 45 h 48"/>
                        <a:gd name="T4" fmla="*/ 6 w 41"/>
                        <a:gd name="T5" fmla="*/ 0 h 48"/>
                        <a:gd name="T6" fmla="*/ 40 w 41"/>
                        <a:gd name="T7" fmla="*/ 21 h 48"/>
                        <a:gd name="T8" fmla="*/ 20 w 41"/>
                        <a:gd name="T9" fmla="*/ 47 h 48"/>
                        <a:gd name="T10" fmla="*/ 0 w 41"/>
                        <a:gd name="T11" fmla="*/ 45 h 48"/>
                        <a:gd name="T12" fmla="*/ 0 w 41"/>
                        <a:gd name="T13" fmla="*/ 45 h 48"/>
                        <a:gd name="T14" fmla="*/ 0 60000 65536"/>
                        <a:gd name="T15" fmla="*/ 0 60000 65536"/>
                        <a:gd name="T16" fmla="*/ 0 60000 65536"/>
                        <a:gd name="T17" fmla="*/ 0 60000 65536"/>
                        <a:gd name="T18" fmla="*/ 0 60000 65536"/>
                        <a:gd name="T19" fmla="*/ 0 60000 65536"/>
                        <a:gd name="T20" fmla="*/ 0 60000 65536"/>
                        <a:gd name="T21" fmla="*/ 0 w 41"/>
                        <a:gd name="T22" fmla="*/ 0 h 48"/>
                        <a:gd name="T23" fmla="*/ 41 w 41"/>
                        <a:gd name="T24" fmla="*/ 48 h 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48">
                          <a:moveTo>
                            <a:pt x="0" y="45"/>
                          </a:moveTo>
                          <a:lnTo>
                            <a:pt x="0" y="45"/>
                          </a:lnTo>
                          <a:lnTo>
                            <a:pt x="6" y="0"/>
                          </a:lnTo>
                          <a:lnTo>
                            <a:pt x="40" y="21"/>
                          </a:lnTo>
                          <a:lnTo>
                            <a:pt x="20" y="47"/>
                          </a:lnTo>
                          <a:lnTo>
                            <a:pt x="0" y="45"/>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06" name="Freeform 213"/>
                    <p:cNvSpPr>
                      <a:spLocks/>
                    </p:cNvSpPr>
                    <p:nvPr/>
                  </p:nvSpPr>
                  <p:spPr bwMode="auto">
                    <a:xfrm>
                      <a:off x="1821" y="3184"/>
                      <a:ext cx="55" cy="60"/>
                    </a:xfrm>
                    <a:custGeom>
                      <a:avLst/>
                      <a:gdLst>
                        <a:gd name="T0" fmla="*/ 0 w 55"/>
                        <a:gd name="T1" fmla="*/ 47 h 60"/>
                        <a:gd name="T2" fmla="*/ 0 w 55"/>
                        <a:gd name="T3" fmla="*/ 47 h 60"/>
                        <a:gd name="T4" fmla="*/ 11 w 55"/>
                        <a:gd name="T5" fmla="*/ 26 h 60"/>
                        <a:gd name="T6" fmla="*/ 25 w 55"/>
                        <a:gd name="T7" fmla="*/ 25 h 60"/>
                        <a:gd name="T8" fmla="*/ 11 w 55"/>
                        <a:gd name="T9" fmla="*/ 7 h 60"/>
                        <a:gd name="T10" fmla="*/ 42 w 55"/>
                        <a:gd name="T11" fmla="*/ 0 h 60"/>
                        <a:gd name="T12" fmla="*/ 47 w 55"/>
                        <a:gd name="T13" fmla="*/ 28 h 60"/>
                        <a:gd name="T14" fmla="*/ 54 w 55"/>
                        <a:gd name="T15" fmla="*/ 30 h 60"/>
                        <a:gd name="T16" fmla="*/ 39 w 55"/>
                        <a:gd name="T17" fmla="*/ 48 h 60"/>
                        <a:gd name="T18" fmla="*/ 30 w 55"/>
                        <a:gd name="T19" fmla="*/ 59 h 60"/>
                        <a:gd name="T20" fmla="*/ 0 w 55"/>
                        <a:gd name="T21" fmla="*/ 47 h 60"/>
                        <a:gd name="T22" fmla="*/ 0 w 55"/>
                        <a:gd name="T23" fmla="*/ 47 h 6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5"/>
                        <a:gd name="T37" fmla="*/ 0 h 60"/>
                        <a:gd name="T38" fmla="*/ 55 w 55"/>
                        <a:gd name="T39" fmla="*/ 60 h 6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5" h="60">
                          <a:moveTo>
                            <a:pt x="0" y="47"/>
                          </a:moveTo>
                          <a:lnTo>
                            <a:pt x="0" y="47"/>
                          </a:lnTo>
                          <a:lnTo>
                            <a:pt x="11" y="26"/>
                          </a:lnTo>
                          <a:lnTo>
                            <a:pt x="25" y="25"/>
                          </a:lnTo>
                          <a:lnTo>
                            <a:pt x="11" y="7"/>
                          </a:lnTo>
                          <a:lnTo>
                            <a:pt x="42" y="0"/>
                          </a:lnTo>
                          <a:lnTo>
                            <a:pt x="47" y="28"/>
                          </a:lnTo>
                          <a:lnTo>
                            <a:pt x="54" y="30"/>
                          </a:lnTo>
                          <a:lnTo>
                            <a:pt x="39" y="48"/>
                          </a:lnTo>
                          <a:lnTo>
                            <a:pt x="30" y="59"/>
                          </a:lnTo>
                          <a:lnTo>
                            <a:pt x="0" y="47"/>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07" name="Freeform 214"/>
                    <p:cNvSpPr>
                      <a:spLocks/>
                    </p:cNvSpPr>
                    <p:nvPr/>
                  </p:nvSpPr>
                  <p:spPr bwMode="auto">
                    <a:xfrm>
                      <a:off x="2245" y="3316"/>
                      <a:ext cx="66" cy="94"/>
                    </a:xfrm>
                    <a:custGeom>
                      <a:avLst/>
                      <a:gdLst>
                        <a:gd name="T0" fmla="*/ 0 w 66"/>
                        <a:gd name="T1" fmla="*/ 31 h 94"/>
                        <a:gd name="T2" fmla="*/ 0 w 66"/>
                        <a:gd name="T3" fmla="*/ 31 h 94"/>
                        <a:gd name="T4" fmla="*/ 9 w 66"/>
                        <a:gd name="T5" fmla="*/ 44 h 94"/>
                        <a:gd name="T6" fmla="*/ 22 w 66"/>
                        <a:gd name="T7" fmla="*/ 53 h 94"/>
                        <a:gd name="T8" fmla="*/ 19 w 66"/>
                        <a:gd name="T9" fmla="*/ 79 h 94"/>
                        <a:gd name="T10" fmla="*/ 26 w 66"/>
                        <a:gd name="T11" fmla="*/ 93 h 94"/>
                        <a:gd name="T12" fmla="*/ 65 w 66"/>
                        <a:gd name="T13" fmla="*/ 87 h 94"/>
                        <a:gd name="T14" fmla="*/ 43 w 66"/>
                        <a:gd name="T15" fmla="*/ 59 h 94"/>
                        <a:gd name="T16" fmla="*/ 58 w 66"/>
                        <a:gd name="T17" fmla="*/ 34 h 94"/>
                        <a:gd name="T18" fmla="*/ 19 w 66"/>
                        <a:gd name="T19" fmla="*/ 0 h 94"/>
                        <a:gd name="T20" fmla="*/ 6 w 66"/>
                        <a:gd name="T21" fmla="*/ 10 h 94"/>
                        <a:gd name="T22" fmla="*/ 11 w 66"/>
                        <a:gd name="T23" fmla="*/ 19 h 94"/>
                        <a:gd name="T24" fmla="*/ 0 w 66"/>
                        <a:gd name="T25" fmla="*/ 31 h 94"/>
                        <a:gd name="T26" fmla="*/ 0 w 66"/>
                        <a:gd name="T27" fmla="*/ 31 h 9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
                        <a:gd name="T43" fmla="*/ 0 h 94"/>
                        <a:gd name="T44" fmla="*/ 66 w 66"/>
                        <a:gd name="T45" fmla="*/ 94 h 9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 h="94">
                          <a:moveTo>
                            <a:pt x="0" y="31"/>
                          </a:moveTo>
                          <a:lnTo>
                            <a:pt x="0" y="31"/>
                          </a:lnTo>
                          <a:lnTo>
                            <a:pt x="9" y="44"/>
                          </a:lnTo>
                          <a:lnTo>
                            <a:pt x="22" y="53"/>
                          </a:lnTo>
                          <a:lnTo>
                            <a:pt x="19" y="79"/>
                          </a:lnTo>
                          <a:lnTo>
                            <a:pt x="26" y="93"/>
                          </a:lnTo>
                          <a:lnTo>
                            <a:pt x="65" y="87"/>
                          </a:lnTo>
                          <a:lnTo>
                            <a:pt x="43" y="59"/>
                          </a:lnTo>
                          <a:lnTo>
                            <a:pt x="58" y="34"/>
                          </a:lnTo>
                          <a:lnTo>
                            <a:pt x="19" y="0"/>
                          </a:lnTo>
                          <a:lnTo>
                            <a:pt x="6" y="10"/>
                          </a:lnTo>
                          <a:lnTo>
                            <a:pt x="11" y="19"/>
                          </a:lnTo>
                          <a:lnTo>
                            <a:pt x="0" y="31"/>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08" name="Freeform 215"/>
                    <p:cNvSpPr>
                      <a:spLocks/>
                    </p:cNvSpPr>
                    <p:nvPr/>
                  </p:nvSpPr>
                  <p:spPr bwMode="auto">
                    <a:xfrm>
                      <a:off x="2065" y="3157"/>
                      <a:ext cx="36" cy="27"/>
                    </a:xfrm>
                    <a:custGeom>
                      <a:avLst/>
                      <a:gdLst>
                        <a:gd name="T0" fmla="*/ 0 w 36"/>
                        <a:gd name="T1" fmla="*/ 19 h 27"/>
                        <a:gd name="T2" fmla="*/ 0 w 36"/>
                        <a:gd name="T3" fmla="*/ 19 h 27"/>
                        <a:gd name="T4" fmla="*/ 27 w 36"/>
                        <a:gd name="T5" fmla="*/ 19 h 27"/>
                        <a:gd name="T6" fmla="*/ 14 w 36"/>
                        <a:gd name="T7" fmla="*/ 2 h 27"/>
                        <a:gd name="T8" fmla="*/ 35 w 36"/>
                        <a:gd name="T9" fmla="*/ 0 h 27"/>
                        <a:gd name="T10" fmla="*/ 35 w 36"/>
                        <a:gd name="T11" fmla="*/ 26 h 27"/>
                        <a:gd name="T12" fmla="*/ 0 w 36"/>
                        <a:gd name="T13" fmla="*/ 19 h 27"/>
                        <a:gd name="T14" fmla="*/ 0 w 36"/>
                        <a:gd name="T15" fmla="*/ 19 h 27"/>
                        <a:gd name="T16" fmla="*/ 0 60000 65536"/>
                        <a:gd name="T17" fmla="*/ 0 60000 65536"/>
                        <a:gd name="T18" fmla="*/ 0 60000 65536"/>
                        <a:gd name="T19" fmla="*/ 0 60000 65536"/>
                        <a:gd name="T20" fmla="*/ 0 60000 65536"/>
                        <a:gd name="T21" fmla="*/ 0 60000 65536"/>
                        <a:gd name="T22" fmla="*/ 0 60000 65536"/>
                        <a:gd name="T23" fmla="*/ 0 60000 65536"/>
                        <a:gd name="T24" fmla="*/ 0 w 36"/>
                        <a:gd name="T25" fmla="*/ 0 h 27"/>
                        <a:gd name="T26" fmla="*/ 36 w 36"/>
                        <a:gd name="T27" fmla="*/ 27 h 2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6" h="27">
                          <a:moveTo>
                            <a:pt x="0" y="19"/>
                          </a:moveTo>
                          <a:lnTo>
                            <a:pt x="0" y="19"/>
                          </a:lnTo>
                          <a:lnTo>
                            <a:pt x="27" y="19"/>
                          </a:lnTo>
                          <a:lnTo>
                            <a:pt x="14" y="2"/>
                          </a:lnTo>
                          <a:lnTo>
                            <a:pt x="35" y="0"/>
                          </a:lnTo>
                          <a:lnTo>
                            <a:pt x="35" y="26"/>
                          </a:lnTo>
                          <a:lnTo>
                            <a:pt x="0" y="19"/>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09" name="Freeform 216"/>
                    <p:cNvSpPr>
                      <a:spLocks/>
                    </p:cNvSpPr>
                    <p:nvPr/>
                  </p:nvSpPr>
                  <p:spPr bwMode="auto">
                    <a:xfrm>
                      <a:off x="1860" y="3212"/>
                      <a:ext cx="85" cy="42"/>
                    </a:xfrm>
                    <a:custGeom>
                      <a:avLst/>
                      <a:gdLst>
                        <a:gd name="T0" fmla="*/ 0 w 85"/>
                        <a:gd name="T1" fmla="*/ 20 h 42"/>
                        <a:gd name="T2" fmla="*/ 0 w 85"/>
                        <a:gd name="T3" fmla="*/ 20 h 42"/>
                        <a:gd name="T4" fmla="*/ 15 w 85"/>
                        <a:gd name="T5" fmla="*/ 2 h 42"/>
                        <a:gd name="T6" fmla="*/ 60 w 85"/>
                        <a:gd name="T7" fmla="*/ 0 h 42"/>
                        <a:gd name="T8" fmla="*/ 84 w 85"/>
                        <a:gd name="T9" fmla="*/ 13 h 42"/>
                        <a:gd name="T10" fmla="*/ 64 w 85"/>
                        <a:gd name="T11" fmla="*/ 15 h 42"/>
                        <a:gd name="T12" fmla="*/ 29 w 85"/>
                        <a:gd name="T13" fmla="*/ 41 h 42"/>
                        <a:gd name="T14" fmla="*/ 23 w 85"/>
                        <a:gd name="T15" fmla="*/ 34 h 42"/>
                        <a:gd name="T16" fmla="*/ 0 w 85"/>
                        <a:gd name="T17" fmla="*/ 20 h 42"/>
                        <a:gd name="T18" fmla="*/ 0 w 85"/>
                        <a:gd name="T19" fmla="*/ 20 h 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5"/>
                        <a:gd name="T31" fmla="*/ 0 h 42"/>
                        <a:gd name="T32" fmla="*/ 85 w 85"/>
                        <a:gd name="T33" fmla="*/ 42 h 4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5" h="42">
                          <a:moveTo>
                            <a:pt x="0" y="20"/>
                          </a:moveTo>
                          <a:lnTo>
                            <a:pt x="0" y="20"/>
                          </a:lnTo>
                          <a:lnTo>
                            <a:pt x="15" y="2"/>
                          </a:lnTo>
                          <a:lnTo>
                            <a:pt x="60" y="0"/>
                          </a:lnTo>
                          <a:lnTo>
                            <a:pt x="84" y="13"/>
                          </a:lnTo>
                          <a:lnTo>
                            <a:pt x="64" y="15"/>
                          </a:lnTo>
                          <a:lnTo>
                            <a:pt x="29" y="41"/>
                          </a:lnTo>
                          <a:lnTo>
                            <a:pt x="23" y="34"/>
                          </a:lnTo>
                          <a:lnTo>
                            <a:pt x="0" y="20"/>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10" name="Freeform 217"/>
                    <p:cNvSpPr>
                      <a:spLocks/>
                    </p:cNvSpPr>
                    <p:nvPr/>
                  </p:nvSpPr>
                  <p:spPr bwMode="auto">
                    <a:xfrm>
                      <a:off x="1889" y="3225"/>
                      <a:ext cx="56" cy="57"/>
                    </a:xfrm>
                    <a:custGeom>
                      <a:avLst/>
                      <a:gdLst>
                        <a:gd name="T0" fmla="*/ 0 w 56"/>
                        <a:gd name="T1" fmla="*/ 28 h 57"/>
                        <a:gd name="T2" fmla="*/ 0 w 56"/>
                        <a:gd name="T3" fmla="*/ 28 h 57"/>
                        <a:gd name="T4" fmla="*/ 22 w 56"/>
                        <a:gd name="T5" fmla="*/ 55 h 57"/>
                        <a:gd name="T6" fmla="*/ 50 w 56"/>
                        <a:gd name="T7" fmla="*/ 56 h 57"/>
                        <a:gd name="T8" fmla="*/ 55 w 56"/>
                        <a:gd name="T9" fmla="*/ 0 h 57"/>
                        <a:gd name="T10" fmla="*/ 35 w 56"/>
                        <a:gd name="T11" fmla="*/ 2 h 57"/>
                        <a:gd name="T12" fmla="*/ 0 w 56"/>
                        <a:gd name="T13" fmla="*/ 28 h 57"/>
                        <a:gd name="T14" fmla="*/ 0 w 56"/>
                        <a:gd name="T15" fmla="*/ 28 h 57"/>
                        <a:gd name="T16" fmla="*/ 0 60000 65536"/>
                        <a:gd name="T17" fmla="*/ 0 60000 65536"/>
                        <a:gd name="T18" fmla="*/ 0 60000 65536"/>
                        <a:gd name="T19" fmla="*/ 0 60000 65536"/>
                        <a:gd name="T20" fmla="*/ 0 60000 65536"/>
                        <a:gd name="T21" fmla="*/ 0 60000 65536"/>
                        <a:gd name="T22" fmla="*/ 0 60000 65536"/>
                        <a:gd name="T23" fmla="*/ 0 60000 65536"/>
                        <a:gd name="T24" fmla="*/ 0 w 56"/>
                        <a:gd name="T25" fmla="*/ 0 h 57"/>
                        <a:gd name="T26" fmla="*/ 56 w 56"/>
                        <a:gd name="T27" fmla="*/ 57 h 5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6" h="57">
                          <a:moveTo>
                            <a:pt x="0" y="28"/>
                          </a:moveTo>
                          <a:lnTo>
                            <a:pt x="0" y="28"/>
                          </a:lnTo>
                          <a:lnTo>
                            <a:pt x="22" y="55"/>
                          </a:lnTo>
                          <a:lnTo>
                            <a:pt x="50" y="56"/>
                          </a:lnTo>
                          <a:lnTo>
                            <a:pt x="55" y="0"/>
                          </a:lnTo>
                          <a:lnTo>
                            <a:pt x="35" y="2"/>
                          </a:lnTo>
                          <a:lnTo>
                            <a:pt x="0" y="28"/>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11" name="Freeform 218"/>
                    <p:cNvSpPr>
                      <a:spLocks/>
                    </p:cNvSpPr>
                    <p:nvPr/>
                  </p:nvSpPr>
                  <p:spPr bwMode="auto">
                    <a:xfrm>
                      <a:off x="1948" y="3298"/>
                      <a:ext cx="77" cy="35"/>
                    </a:xfrm>
                    <a:custGeom>
                      <a:avLst/>
                      <a:gdLst>
                        <a:gd name="T0" fmla="*/ 0 w 77"/>
                        <a:gd name="T1" fmla="*/ 18 h 35"/>
                        <a:gd name="T2" fmla="*/ 0 w 77"/>
                        <a:gd name="T3" fmla="*/ 18 h 35"/>
                        <a:gd name="T4" fmla="*/ 6 w 77"/>
                        <a:gd name="T5" fmla="*/ 0 h 35"/>
                        <a:gd name="T6" fmla="*/ 22 w 77"/>
                        <a:gd name="T7" fmla="*/ 11 h 35"/>
                        <a:gd name="T8" fmla="*/ 51 w 77"/>
                        <a:gd name="T9" fmla="*/ 0 h 35"/>
                        <a:gd name="T10" fmla="*/ 76 w 77"/>
                        <a:gd name="T11" fmla="*/ 13 h 35"/>
                        <a:gd name="T12" fmla="*/ 70 w 77"/>
                        <a:gd name="T13" fmla="*/ 33 h 35"/>
                        <a:gd name="T14" fmla="*/ 67 w 77"/>
                        <a:gd name="T15" fmla="*/ 17 h 35"/>
                        <a:gd name="T16" fmla="*/ 51 w 77"/>
                        <a:gd name="T17" fmla="*/ 11 h 35"/>
                        <a:gd name="T18" fmla="*/ 36 w 77"/>
                        <a:gd name="T19" fmla="*/ 21 h 35"/>
                        <a:gd name="T20" fmla="*/ 39 w 77"/>
                        <a:gd name="T21" fmla="*/ 30 h 35"/>
                        <a:gd name="T22" fmla="*/ 33 w 77"/>
                        <a:gd name="T23" fmla="*/ 34 h 35"/>
                        <a:gd name="T24" fmla="*/ 0 w 77"/>
                        <a:gd name="T25" fmla="*/ 18 h 35"/>
                        <a:gd name="T26" fmla="*/ 0 w 77"/>
                        <a:gd name="T27" fmla="*/ 18 h 3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7"/>
                        <a:gd name="T43" fmla="*/ 0 h 35"/>
                        <a:gd name="T44" fmla="*/ 77 w 77"/>
                        <a:gd name="T45" fmla="*/ 35 h 3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7" h="35">
                          <a:moveTo>
                            <a:pt x="0" y="18"/>
                          </a:moveTo>
                          <a:lnTo>
                            <a:pt x="0" y="18"/>
                          </a:lnTo>
                          <a:lnTo>
                            <a:pt x="6" y="0"/>
                          </a:lnTo>
                          <a:lnTo>
                            <a:pt x="22" y="11"/>
                          </a:lnTo>
                          <a:lnTo>
                            <a:pt x="51" y="0"/>
                          </a:lnTo>
                          <a:lnTo>
                            <a:pt x="76" y="13"/>
                          </a:lnTo>
                          <a:lnTo>
                            <a:pt x="70" y="33"/>
                          </a:lnTo>
                          <a:lnTo>
                            <a:pt x="67" y="17"/>
                          </a:lnTo>
                          <a:lnTo>
                            <a:pt x="51" y="11"/>
                          </a:lnTo>
                          <a:lnTo>
                            <a:pt x="36" y="21"/>
                          </a:lnTo>
                          <a:lnTo>
                            <a:pt x="39" y="30"/>
                          </a:lnTo>
                          <a:lnTo>
                            <a:pt x="33" y="34"/>
                          </a:lnTo>
                          <a:lnTo>
                            <a:pt x="0" y="18"/>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12" name="Freeform 219"/>
                    <p:cNvSpPr>
                      <a:spLocks/>
                    </p:cNvSpPr>
                    <p:nvPr/>
                  </p:nvSpPr>
                  <p:spPr bwMode="auto">
                    <a:xfrm>
                      <a:off x="2226" y="3693"/>
                      <a:ext cx="112" cy="116"/>
                    </a:xfrm>
                    <a:custGeom>
                      <a:avLst/>
                      <a:gdLst>
                        <a:gd name="T0" fmla="*/ 0 w 112"/>
                        <a:gd name="T1" fmla="*/ 43 h 116"/>
                        <a:gd name="T2" fmla="*/ 0 w 112"/>
                        <a:gd name="T3" fmla="*/ 43 h 116"/>
                        <a:gd name="T4" fmla="*/ 9 w 112"/>
                        <a:gd name="T5" fmla="*/ 6 h 116"/>
                        <a:gd name="T6" fmla="*/ 48 w 112"/>
                        <a:gd name="T7" fmla="*/ 0 h 116"/>
                        <a:gd name="T8" fmla="*/ 62 w 112"/>
                        <a:gd name="T9" fmla="*/ 12 h 116"/>
                        <a:gd name="T10" fmla="*/ 65 w 112"/>
                        <a:gd name="T11" fmla="*/ 39 h 116"/>
                        <a:gd name="T12" fmla="*/ 93 w 112"/>
                        <a:gd name="T13" fmla="*/ 44 h 116"/>
                        <a:gd name="T14" fmla="*/ 97 w 112"/>
                        <a:gd name="T15" fmla="*/ 63 h 116"/>
                        <a:gd name="T16" fmla="*/ 111 w 112"/>
                        <a:gd name="T17" fmla="*/ 66 h 116"/>
                        <a:gd name="T18" fmla="*/ 109 w 112"/>
                        <a:gd name="T19" fmla="*/ 91 h 116"/>
                        <a:gd name="T20" fmla="*/ 95 w 112"/>
                        <a:gd name="T21" fmla="*/ 115 h 116"/>
                        <a:gd name="T22" fmla="*/ 58 w 112"/>
                        <a:gd name="T23" fmla="*/ 114 h 116"/>
                        <a:gd name="T24" fmla="*/ 66 w 112"/>
                        <a:gd name="T25" fmla="*/ 86 h 116"/>
                        <a:gd name="T26" fmla="*/ 0 w 112"/>
                        <a:gd name="T27" fmla="*/ 43 h 116"/>
                        <a:gd name="T28" fmla="*/ 0 w 112"/>
                        <a:gd name="T29" fmla="*/ 43 h 11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12"/>
                        <a:gd name="T46" fmla="*/ 0 h 116"/>
                        <a:gd name="T47" fmla="*/ 112 w 112"/>
                        <a:gd name="T48" fmla="*/ 116 h 11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12" h="116">
                          <a:moveTo>
                            <a:pt x="0" y="43"/>
                          </a:moveTo>
                          <a:lnTo>
                            <a:pt x="0" y="43"/>
                          </a:lnTo>
                          <a:lnTo>
                            <a:pt x="9" y="6"/>
                          </a:lnTo>
                          <a:lnTo>
                            <a:pt x="48" y="0"/>
                          </a:lnTo>
                          <a:lnTo>
                            <a:pt x="62" y="12"/>
                          </a:lnTo>
                          <a:lnTo>
                            <a:pt x="65" y="39"/>
                          </a:lnTo>
                          <a:lnTo>
                            <a:pt x="93" y="44"/>
                          </a:lnTo>
                          <a:lnTo>
                            <a:pt x="97" y="63"/>
                          </a:lnTo>
                          <a:lnTo>
                            <a:pt x="111" y="66"/>
                          </a:lnTo>
                          <a:lnTo>
                            <a:pt x="109" y="91"/>
                          </a:lnTo>
                          <a:lnTo>
                            <a:pt x="95" y="115"/>
                          </a:lnTo>
                          <a:lnTo>
                            <a:pt x="58" y="114"/>
                          </a:lnTo>
                          <a:lnTo>
                            <a:pt x="66" y="86"/>
                          </a:lnTo>
                          <a:lnTo>
                            <a:pt x="0" y="43"/>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13" name="Freeform 220"/>
                    <p:cNvSpPr>
                      <a:spLocks/>
                    </p:cNvSpPr>
                    <p:nvPr/>
                  </p:nvSpPr>
                  <p:spPr bwMode="auto">
                    <a:xfrm>
                      <a:off x="1971" y="3431"/>
                      <a:ext cx="172" cy="247"/>
                    </a:xfrm>
                    <a:custGeom>
                      <a:avLst/>
                      <a:gdLst>
                        <a:gd name="T0" fmla="*/ 0 w 172"/>
                        <a:gd name="T1" fmla="*/ 58 h 247"/>
                        <a:gd name="T2" fmla="*/ 0 w 172"/>
                        <a:gd name="T3" fmla="*/ 58 h 247"/>
                        <a:gd name="T4" fmla="*/ 3 w 172"/>
                        <a:gd name="T5" fmla="*/ 78 h 247"/>
                        <a:gd name="T6" fmla="*/ 34 w 172"/>
                        <a:gd name="T7" fmla="*/ 112 h 247"/>
                        <a:gd name="T8" fmla="*/ 68 w 172"/>
                        <a:gd name="T9" fmla="*/ 193 h 247"/>
                        <a:gd name="T10" fmla="*/ 146 w 172"/>
                        <a:gd name="T11" fmla="*/ 246 h 247"/>
                        <a:gd name="T12" fmla="*/ 159 w 172"/>
                        <a:gd name="T13" fmla="*/ 237 h 247"/>
                        <a:gd name="T14" fmla="*/ 167 w 172"/>
                        <a:gd name="T15" fmla="*/ 220 h 247"/>
                        <a:gd name="T16" fmla="*/ 155 w 172"/>
                        <a:gd name="T17" fmla="*/ 213 h 247"/>
                        <a:gd name="T18" fmla="*/ 162 w 172"/>
                        <a:gd name="T19" fmla="*/ 209 h 247"/>
                        <a:gd name="T20" fmla="*/ 171 w 172"/>
                        <a:gd name="T21" fmla="*/ 167 h 247"/>
                        <a:gd name="T22" fmla="*/ 158 w 172"/>
                        <a:gd name="T23" fmla="*/ 147 h 247"/>
                        <a:gd name="T24" fmla="*/ 147 w 172"/>
                        <a:gd name="T25" fmla="*/ 147 h 247"/>
                        <a:gd name="T26" fmla="*/ 147 w 172"/>
                        <a:gd name="T27" fmla="*/ 125 h 247"/>
                        <a:gd name="T28" fmla="*/ 132 w 172"/>
                        <a:gd name="T29" fmla="*/ 134 h 247"/>
                        <a:gd name="T30" fmla="*/ 113 w 172"/>
                        <a:gd name="T31" fmla="*/ 126 h 247"/>
                        <a:gd name="T32" fmla="*/ 102 w 172"/>
                        <a:gd name="T33" fmla="*/ 101 h 247"/>
                        <a:gd name="T34" fmla="*/ 121 w 172"/>
                        <a:gd name="T35" fmla="*/ 69 h 247"/>
                        <a:gd name="T36" fmla="*/ 155 w 172"/>
                        <a:gd name="T37" fmla="*/ 55 h 247"/>
                        <a:gd name="T38" fmla="*/ 145 w 172"/>
                        <a:gd name="T39" fmla="*/ 49 h 247"/>
                        <a:gd name="T40" fmla="*/ 151 w 172"/>
                        <a:gd name="T41" fmla="*/ 33 h 247"/>
                        <a:gd name="T42" fmla="*/ 112 w 172"/>
                        <a:gd name="T43" fmla="*/ 30 h 247"/>
                        <a:gd name="T44" fmla="*/ 83 w 172"/>
                        <a:gd name="T45" fmla="*/ 0 h 247"/>
                        <a:gd name="T46" fmla="*/ 76 w 172"/>
                        <a:gd name="T47" fmla="*/ 22 h 247"/>
                        <a:gd name="T48" fmla="*/ 45 w 172"/>
                        <a:gd name="T49" fmla="*/ 41 h 247"/>
                        <a:gd name="T50" fmla="*/ 29 w 172"/>
                        <a:gd name="T51" fmla="*/ 65 h 247"/>
                        <a:gd name="T52" fmla="*/ 11 w 172"/>
                        <a:gd name="T53" fmla="*/ 61 h 247"/>
                        <a:gd name="T54" fmla="*/ 14 w 172"/>
                        <a:gd name="T55" fmla="*/ 47 h 247"/>
                        <a:gd name="T56" fmla="*/ 0 w 172"/>
                        <a:gd name="T57" fmla="*/ 58 h 247"/>
                        <a:gd name="T58" fmla="*/ 0 w 172"/>
                        <a:gd name="T59" fmla="*/ 58 h 24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72"/>
                        <a:gd name="T91" fmla="*/ 0 h 247"/>
                        <a:gd name="T92" fmla="*/ 172 w 172"/>
                        <a:gd name="T93" fmla="*/ 247 h 247"/>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72" h="247">
                          <a:moveTo>
                            <a:pt x="0" y="58"/>
                          </a:moveTo>
                          <a:lnTo>
                            <a:pt x="0" y="58"/>
                          </a:lnTo>
                          <a:lnTo>
                            <a:pt x="3" y="78"/>
                          </a:lnTo>
                          <a:lnTo>
                            <a:pt x="34" y="112"/>
                          </a:lnTo>
                          <a:lnTo>
                            <a:pt x="68" y="193"/>
                          </a:lnTo>
                          <a:lnTo>
                            <a:pt x="146" y="246"/>
                          </a:lnTo>
                          <a:lnTo>
                            <a:pt x="159" y="237"/>
                          </a:lnTo>
                          <a:lnTo>
                            <a:pt x="167" y="220"/>
                          </a:lnTo>
                          <a:lnTo>
                            <a:pt x="155" y="213"/>
                          </a:lnTo>
                          <a:lnTo>
                            <a:pt x="162" y="209"/>
                          </a:lnTo>
                          <a:lnTo>
                            <a:pt x="171" y="167"/>
                          </a:lnTo>
                          <a:lnTo>
                            <a:pt x="158" y="147"/>
                          </a:lnTo>
                          <a:lnTo>
                            <a:pt x="147" y="147"/>
                          </a:lnTo>
                          <a:lnTo>
                            <a:pt x="147" y="125"/>
                          </a:lnTo>
                          <a:lnTo>
                            <a:pt x="132" y="134"/>
                          </a:lnTo>
                          <a:lnTo>
                            <a:pt x="113" y="126"/>
                          </a:lnTo>
                          <a:lnTo>
                            <a:pt x="102" y="101"/>
                          </a:lnTo>
                          <a:lnTo>
                            <a:pt x="121" y="69"/>
                          </a:lnTo>
                          <a:lnTo>
                            <a:pt x="155" y="55"/>
                          </a:lnTo>
                          <a:lnTo>
                            <a:pt x="145" y="49"/>
                          </a:lnTo>
                          <a:lnTo>
                            <a:pt x="151" y="33"/>
                          </a:lnTo>
                          <a:lnTo>
                            <a:pt x="112" y="30"/>
                          </a:lnTo>
                          <a:lnTo>
                            <a:pt x="83" y="0"/>
                          </a:lnTo>
                          <a:lnTo>
                            <a:pt x="76" y="22"/>
                          </a:lnTo>
                          <a:lnTo>
                            <a:pt x="45" y="41"/>
                          </a:lnTo>
                          <a:lnTo>
                            <a:pt x="29" y="65"/>
                          </a:lnTo>
                          <a:lnTo>
                            <a:pt x="11" y="61"/>
                          </a:lnTo>
                          <a:lnTo>
                            <a:pt x="14" y="47"/>
                          </a:lnTo>
                          <a:lnTo>
                            <a:pt x="0" y="58"/>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14" name="Freeform 221"/>
                    <p:cNvSpPr>
                      <a:spLocks/>
                    </p:cNvSpPr>
                    <p:nvPr/>
                  </p:nvSpPr>
                  <p:spPr bwMode="auto">
                    <a:xfrm>
                      <a:off x="2288" y="3350"/>
                      <a:ext cx="57" cy="54"/>
                    </a:xfrm>
                    <a:custGeom>
                      <a:avLst/>
                      <a:gdLst>
                        <a:gd name="T0" fmla="*/ 0 w 57"/>
                        <a:gd name="T1" fmla="*/ 25 h 54"/>
                        <a:gd name="T2" fmla="*/ 0 w 57"/>
                        <a:gd name="T3" fmla="*/ 25 h 54"/>
                        <a:gd name="T4" fmla="*/ 15 w 57"/>
                        <a:gd name="T5" fmla="*/ 0 h 54"/>
                        <a:gd name="T6" fmla="*/ 56 w 57"/>
                        <a:gd name="T7" fmla="*/ 4 h 54"/>
                        <a:gd name="T8" fmla="*/ 50 w 57"/>
                        <a:gd name="T9" fmla="*/ 49 h 54"/>
                        <a:gd name="T10" fmla="*/ 22 w 57"/>
                        <a:gd name="T11" fmla="*/ 53 h 54"/>
                        <a:gd name="T12" fmla="*/ 0 w 57"/>
                        <a:gd name="T13" fmla="*/ 25 h 54"/>
                        <a:gd name="T14" fmla="*/ 0 w 57"/>
                        <a:gd name="T15" fmla="*/ 25 h 54"/>
                        <a:gd name="T16" fmla="*/ 0 60000 65536"/>
                        <a:gd name="T17" fmla="*/ 0 60000 65536"/>
                        <a:gd name="T18" fmla="*/ 0 60000 65536"/>
                        <a:gd name="T19" fmla="*/ 0 60000 65536"/>
                        <a:gd name="T20" fmla="*/ 0 60000 65536"/>
                        <a:gd name="T21" fmla="*/ 0 60000 65536"/>
                        <a:gd name="T22" fmla="*/ 0 60000 65536"/>
                        <a:gd name="T23" fmla="*/ 0 60000 65536"/>
                        <a:gd name="T24" fmla="*/ 0 w 57"/>
                        <a:gd name="T25" fmla="*/ 0 h 54"/>
                        <a:gd name="T26" fmla="*/ 57 w 57"/>
                        <a:gd name="T27" fmla="*/ 54 h 5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7" h="54">
                          <a:moveTo>
                            <a:pt x="0" y="25"/>
                          </a:moveTo>
                          <a:lnTo>
                            <a:pt x="0" y="25"/>
                          </a:lnTo>
                          <a:lnTo>
                            <a:pt x="15" y="0"/>
                          </a:lnTo>
                          <a:lnTo>
                            <a:pt x="56" y="4"/>
                          </a:lnTo>
                          <a:lnTo>
                            <a:pt x="50" y="49"/>
                          </a:lnTo>
                          <a:lnTo>
                            <a:pt x="22" y="53"/>
                          </a:lnTo>
                          <a:lnTo>
                            <a:pt x="0" y="25"/>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15" name="Freeform 222"/>
                    <p:cNvSpPr>
                      <a:spLocks/>
                    </p:cNvSpPr>
                    <p:nvPr/>
                  </p:nvSpPr>
                  <p:spPr bwMode="auto">
                    <a:xfrm>
                      <a:off x="2235" y="3283"/>
                      <a:ext cx="14" cy="11"/>
                    </a:xfrm>
                    <a:custGeom>
                      <a:avLst/>
                      <a:gdLst>
                        <a:gd name="T0" fmla="*/ 0 w 14"/>
                        <a:gd name="T1" fmla="*/ 10 h 11"/>
                        <a:gd name="T2" fmla="*/ 0 w 14"/>
                        <a:gd name="T3" fmla="*/ 10 h 11"/>
                        <a:gd name="T4" fmla="*/ 12 w 14"/>
                        <a:gd name="T5" fmla="*/ 8 h 11"/>
                        <a:gd name="T6" fmla="*/ 13 w 14"/>
                        <a:gd name="T7" fmla="*/ 0 h 11"/>
                        <a:gd name="T8" fmla="*/ 0 w 14"/>
                        <a:gd name="T9" fmla="*/ 10 h 11"/>
                        <a:gd name="T10" fmla="*/ 0 w 14"/>
                        <a:gd name="T11" fmla="*/ 10 h 11"/>
                        <a:gd name="T12" fmla="*/ 0 60000 65536"/>
                        <a:gd name="T13" fmla="*/ 0 60000 65536"/>
                        <a:gd name="T14" fmla="*/ 0 60000 65536"/>
                        <a:gd name="T15" fmla="*/ 0 60000 65536"/>
                        <a:gd name="T16" fmla="*/ 0 60000 65536"/>
                        <a:gd name="T17" fmla="*/ 0 60000 65536"/>
                        <a:gd name="T18" fmla="*/ 0 w 14"/>
                        <a:gd name="T19" fmla="*/ 0 h 11"/>
                        <a:gd name="T20" fmla="*/ 14 w 14"/>
                        <a:gd name="T21" fmla="*/ 11 h 11"/>
                      </a:gdLst>
                      <a:ahLst/>
                      <a:cxnLst>
                        <a:cxn ang="T12">
                          <a:pos x="T0" y="T1"/>
                        </a:cxn>
                        <a:cxn ang="T13">
                          <a:pos x="T2" y="T3"/>
                        </a:cxn>
                        <a:cxn ang="T14">
                          <a:pos x="T4" y="T5"/>
                        </a:cxn>
                        <a:cxn ang="T15">
                          <a:pos x="T6" y="T7"/>
                        </a:cxn>
                        <a:cxn ang="T16">
                          <a:pos x="T8" y="T9"/>
                        </a:cxn>
                        <a:cxn ang="T17">
                          <a:pos x="T10" y="T11"/>
                        </a:cxn>
                      </a:cxnLst>
                      <a:rect l="T18" t="T19" r="T20" b="T21"/>
                      <a:pathLst>
                        <a:path w="14" h="11">
                          <a:moveTo>
                            <a:pt x="0" y="10"/>
                          </a:moveTo>
                          <a:lnTo>
                            <a:pt x="0" y="10"/>
                          </a:lnTo>
                          <a:lnTo>
                            <a:pt x="12" y="8"/>
                          </a:lnTo>
                          <a:lnTo>
                            <a:pt x="13" y="0"/>
                          </a:lnTo>
                          <a:lnTo>
                            <a:pt x="0" y="10"/>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16" name="Freeform 223"/>
                    <p:cNvSpPr>
                      <a:spLocks/>
                    </p:cNvSpPr>
                    <p:nvPr/>
                  </p:nvSpPr>
                  <p:spPr bwMode="auto">
                    <a:xfrm>
                      <a:off x="2283" y="3848"/>
                      <a:ext cx="72" cy="74"/>
                    </a:xfrm>
                    <a:custGeom>
                      <a:avLst/>
                      <a:gdLst>
                        <a:gd name="T0" fmla="*/ 0 w 72"/>
                        <a:gd name="T1" fmla="*/ 59 h 74"/>
                        <a:gd name="T2" fmla="*/ 0 w 72"/>
                        <a:gd name="T3" fmla="*/ 59 h 74"/>
                        <a:gd name="T4" fmla="*/ 12 w 72"/>
                        <a:gd name="T5" fmla="*/ 3 h 74"/>
                        <a:gd name="T6" fmla="*/ 22 w 72"/>
                        <a:gd name="T7" fmla="*/ 0 h 74"/>
                        <a:gd name="T8" fmla="*/ 63 w 72"/>
                        <a:gd name="T9" fmla="*/ 29 h 74"/>
                        <a:gd name="T10" fmla="*/ 71 w 72"/>
                        <a:gd name="T11" fmla="*/ 41 h 74"/>
                        <a:gd name="T12" fmla="*/ 68 w 72"/>
                        <a:gd name="T13" fmla="*/ 55 h 74"/>
                        <a:gd name="T14" fmla="*/ 49 w 72"/>
                        <a:gd name="T15" fmla="*/ 73 h 74"/>
                        <a:gd name="T16" fmla="*/ 0 w 72"/>
                        <a:gd name="T17" fmla="*/ 59 h 74"/>
                        <a:gd name="T18" fmla="*/ 0 w 72"/>
                        <a:gd name="T19" fmla="*/ 59 h 7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2"/>
                        <a:gd name="T31" fmla="*/ 0 h 74"/>
                        <a:gd name="T32" fmla="*/ 72 w 72"/>
                        <a:gd name="T33" fmla="*/ 74 h 7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2" h="74">
                          <a:moveTo>
                            <a:pt x="0" y="59"/>
                          </a:moveTo>
                          <a:lnTo>
                            <a:pt x="0" y="59"/>
                          </a:lnTo>
                          <a:lnTo>
                            <a:pt x="12" y="3"/>
                          </a:lnTo>
                          <a:lnTo>
                            <a:pt x="22" y="0"/>
                          </a:lnTo>
                          <a:lnTo>
                            <a:pt x="63" y="29"/>
                          </a:lnTo>
                          <a:lnTo>
                            <a:pt x="71" y="41"/>
                          </a:lnTo>
                          <a:lnTo>
                            <a:pt x="68" y="55"/>
                          </a:lnTo>
                          <a:lnTo>
                            <a:pt x="49" y="73"/>
                          </a:lnTo>
                          <a:lnTo>
                            <a:pt x="0" y="59"/>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17" name="Freeform 224"/>
                    <p:cNvSpPr>
                      <a:spLocks/>
                    </p:cNvSpPr>
                    <p:nvPr/>
                  </p:nvSpPr>
                  <p:spPr bwMode="auto">
                    <a:xfrm>
                      <a:off x="2081" y="3263"/>
                      <a:ext cx="184" cy="157"/>
                    </a:xfrm>
                    <a:custGeom>
                      <a:avLst/>
                      <a:gdLst>
                        <a:gd name="T0" fmla="*/ 0 w 184"/>
                        <a:gd name="T1" fmla="*/ 42 h 157"/>
                        <a:gd name="T2" fmla="*/ 0 w 184"/>
                        <a:gd name="T3" fmla="*/ 42 h 157"/>
                        <a:gd name="T4" fmla="*/ 17 w 184"/>
                        <a:gd name="T5" fmla="*/ 69 h 157"/>
                        <a:gd name="T6" fmla="*/ 44 w 184"/>
                        <a:gd name="T7" fmla="*/ 72 h 157"/>
                        <a:gd name="T8" fmla="*/ 52 w 184"/>
                        <a:gd name="T9" fmla="*/ 84 h 157"/>
                        <a:gd name="T10" fmla="*/ 79 w 184"/>
                        <a:gd name="T11" fmla="*/ 82 h 157"/>
                        <a:gd name="T12" fmla="*/ 75 w 184"/>
                        <a:gd name="T13" fmla="*/ 129 h 157"/>
                        <a:gd name="T14" fmla="*/ 87 w 184"/>
                        <a:gd name="T15" fmla="*/ 149 h 157"/>
                        <a:gd name="T16" fmla="*/ 103 w 184"/>
                        <a:gd name="T17" fmla="*/ 156 h 157"/>
                        <a:gd name="T18" fmla="*/ 136 w 184"/>
                        <a:gd name="T19" fmla="*/ 137 h 157"/>
                        <a:gd name="T20" fmla="*/ 123 w 184"/>
                        <a:gd name="T21" fmla="*/ 134 h 157"/>
                        <a:gd name="T22" fmla="*/ 116 w 184"/>
                        <a:gd name="T23" fmla="*/ 108 h 157"/>
                        <a:gd name="T24" fmla="*/ 139 w 184"/>
                        <a:gd name="T25" fmla="*/ 113 h 157"/>
                        <a:gd name="T26" fmla="*/ 173 w 184"/>
                        <a:gd name="T27" fmla="*/ 97 h 157"/>
                        <a:gd name="T28" fmla="*/ 164 w 184"/>
                        <a:gd name="T29" fmla="*/ 84 h 157"/>
                        <a:gd name="T30" fmla="*/ 175 w 184"/>
                        <a:gd name="T31" fmla="*/ 72 h 157"/>
                        <a:gd name="T32" fmla="*/ 170 w 184"/>
                        <a:gd name="T33" fmla="*/ 63 h 157"/>
                        <a:gd name="T34" fmla="*/ 183 w 184"/>
                        <a:gd name="T35" fmla="*/ 53 h 157"/>
                        <a:gd name="T36" fmla="*/ 167 w 184"/>
                        <a:gd name="T37" fmla="*/ 51 h 157"/>
                        <a:gd name="T38" fmla="*/ 167 w 184"/>
                        <a:gd name="T39" fmla="*/ 39 h 157"/>
                        <a:gd name="T40" fmla="*/ 141 w 184"/>
                        <a:gd name="T41" fmla="*/ 25 h 157"/>
                        <a:gd name="T42" fmla="*/ 152 w 184"/>
                        <a:gd name="T43" fmla="*/ 21 h 157"/>
                        <a:gd name="T44" fmla="*/ 72 w 184"/>
                        <a:gd name="T45" fmla="*/ 24 h 157"/>
                        <a:gd name="T46" fmla="*/ 46 w 184"/>
                        <a:gd name="T47" fmla="*/ 0 h 157"/>
                        <a:gd name="T48" fmla="*/ 47 w 184"/>
                        <a:gd name="T49" fmla="*/ 11 h 157"/>
                        <a:gd name="T50" fmla="*/ 24 w 184"/>
                        <a:gd name="T51" fmla="*/ 20 h 157"/>
                        <a:gd name="T52" fmla="*/ 31 w 184"/>
                        <a:gd name="T53" fmla="*/ 39 h 157"/>
                        <a:gd name="T54" fmla="*/ 22 w 184"/>
                        <a:gd name="T55" fmla="*/ 46 h 157"/>
                        <a:gd name="T56" fmla="*/ 17 w 184"/>
                        <a:gd name="T57" fmla="*/ 29 h 157"/>
                        <a:gd name="T58" fmla="*/ 26 w 184"/>
                        <a:gd name="T59" fmla="*/ 6 h 157"/>
                        <a:gd name="T60" fmla="*/ 0 w 184"/>
                        <a:gd name="T61" fmla="*/ 42 h 157"/>
                        <a:gd name="T62" fmla="*/ 0 w 184"/>
                        <a:gd name="T63" fmla="*/ 42 h 15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4"/>
                        <a:gd name="T97" fmla="*/ 0 h 157"/>
                        <a:gd name="T98" fmla="*/ 184 w 184"/>
                        <a:gd name="T99" fmla="*/ 157 h 15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4" h="157">
                          <a:moveTo>
                            <a:pt x="0" y="42"/>
                          </a:moveTo>
                          <a:lnTo>
                            <a:pt x="0" y="42"/>
                          </a:lnTo>
                          <a:lnTo>
                            <a:pt x="17" y="69"/>
                          </a:lnTo>
                          <a:lnTo>
                            <a:pt x="44" y="72"/>
                          </a:lnTo>
                          <a:lnTo>
                            <a:pt x="52" y="84"/>
                          </a:lnTo>
                          <a:lnTo>
                            <a:pt x="79" y="82"/>
                          </a:lnTo>
                          <a:lnTo>
                            <a:pt x="75" y="129"/>
                          </a:lnTo>
                          <a:lnTo>
                            <a:pt x="87" y="149"/>
                          </a:lnTo>
                          <a:lnTo>
                            <a:pt x="103" y="156"/>
                          </a:lnTo>
                          <a:lnTo>
                            <a:pt x="136" y="137"/>
                          </a:lnTo>
                          <a:lnTo>
                            <a:pt x="123" y="134"/>
                          </a:lnTo>
                          <a:lnTo>
                            <a:pt x="116" y="108"/>
                          </a:lnTo>
                          <a:lnTo>
                            <a:pt x="139" y="113"/>
                          </a:lnTo>
                          <a:lnTo>
                            <a:pt x="173" y="97"/>
                          </a:lnTo>
                          <a:lnTo>
                            <a:pt x="164" y="84"/>
                          </a:lnTo>
                          <a:lnTo>
                            <a:pt x="175" y="72"/>
                          </a:lnTo>
                          <a:lnTo>
                            <a:pt x="170" y="63"/>
                          </a:lnTo>
                          <a:lnTo>
                            <a:pt x="183" y="53"/>
                          </a:lnTo>
                          <a:lnTo>
                            <a:pt x="167" y="51"/>
                          </a:lnTo>
                          <a:lnTo>
                            <a:pt x="167" y="39"/>
                          </a:lnTo>
                          <a:lnTo>
                            <a:pt x="141" y="25"/>
                          </a:lnTo>
                          <a:lnTo>
                            <a:pt x="152" y="21"/>
                          </a:lnTo>
                          <a:lnTo>
                            <a:pt x="72" y="24"/>
                          </a:lnTo>
                          <a:lnTo>
                            <a:pt x="46" y="0"/>
                          </a:lnTo>
                          <a:lnTo>
                            <a:pt x="47" y="11"/>
                          </a:lnTo>
                          <a:lnTo>
                            <a:pt x="24" y="20"/>
                          </a:lnTo>
                          <a:lnTo>
                            <a:pt x="31" y="39"/>
                          </a:lnTo>
                          <a:lnTo>
                            <a:pt x="22" y="46"/>
                          </a:lnTo>
                          <a:lnTo>
                            <a:pt x="17" y="29"/>
                          </a:lnTo>
                          <a:lnTo>
                            <a:pt x="26" y="6"/>
                          </a:lnTo>
                          <a:lnTo>
                            <a:pt x="0" y="42"/>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357" name="Freeform 64"/>
                  <p:cNvSpPr>
                    <a:spLocks/>
                  </p:cNvSpPr>
                  <p:nvPr/>
                </p:nvSpPr>
                <p:spPr bwMode="auto">
                  <a:xfrm>
                    <a:off x="4706103" y="4000107"/>
                    <a:ext cx="119061" cy="265115"/>
                  </a:xfrm>
                  <a:custGeom>
                    <a:avLst/>
                    <a:gdLst>
                      <a:gd name="T0" fmla="*/ 0 w 95"/>
                      <a:gd name="T1" fmla="*/ 17056038 h 203"/>
                      <a:gd name="T2" fmla="*/ 0 w 95"/>
                      <a:gd name="T3" fmla="*/ 17056038 h 203"/>
                      <a:gd name="T4" fmla="*/ 21990127 w 95"/>
                      <a:gd name="T5" fmla="*/ 52872417 h 203"/>
                      <a:gd name="T6" fmla="*/ 50262967 w 95"/>
                      <a:gd name="T7" fmla="*/ 68222847 h 203"/>
                      <a:gd name="T8" fmla="*/ 36127169 w 95"/>
                      <a:gd name="T9" fmla="*/ 93806917 h 203"/>
                      <a:gd name="T10" fmla="*/ 87960510 w 95"/>
                      <a:gd name="T11" fmla="*/ 139856901 h 203"/>
                      <a:gd name="T12" fmla="*/ 111520992 w 95"/>
                      <a:gd name="T13" fmla="*/ 202962959 h 203"/>
                      <a:gd name="T14" fmla="*/ 114662975 w 95"/>
                      <a:gd name="T15" fmla="*/ 255835356 h 203"/>
                      <a:gd name="T16" fmla="*/ 50262967 w 95"/>
                      <a:gd name="T17" fmla="*/ 301886645 h 203"/>
                      <a:gd name="T18" fmla="*/ 59687661 w 95"/>
                      <a:gd name="T19" fmla="*/ 344525504 h 203"/>
                      <a:gd name="T20" fmla="*/ 80106161 w 95"/>
                      <a:gd name="T21" fmla="*/ 315530166 h 203"/>
                      <a:gd name="T22" fmla="*/ 92672857 w 95"/>
                      <a:gd name="T23" fmla="*/ 324058182 h 203"/>
                      <a:gd name="T24" fmla="*/ 97385204 w 95"/>
                      <a:gd name="T25" fmla="*/ 303592249 h 203"/>
                      <a:gd name="T26" fmla="*/ 147648151 w 95"/>
                      <a:gd name="T27" fmla="*/ 272891389 h 203"/>
                      <a:gd name="T28" fmla="*/ 141365440 w 95"/>
                      <a:gd name="T29" fmla="*/ 185906926 h 203"/>
                      <a:gd name="T30" fmla="*/ 72253084 w 95"/>
                      <a:gd name="T31" fmla="*/ 105744835 h 203"/>
                      <a:gd name="T32" fmla="*/ 80106161 w 95"/>
                      <a:gd name="T33" fmla="*/ 78456467 h 203"/>
                      <a:gd name="T34" fmla="*/ 120945686 w 95"/>
                      <a:gd name="T35" fmla="*/ 39227581 h 203"/>
                      <a:gd name="T36" fmla="*/ 62828390 w 95"/>
                      <a:gd name="T37" fmla="*/ 0 h 203"/>
                      <a:gd name="T38" fmla="*/ 0 w 95"/>
                      <a:gd name="T39" fmla="*/ 17056038 h 203"/>
                      <a:gd name="T40" fmla="*/ 0 w 95"/>
                      <a:gd name="T41" fmla="*/ 17056038 h 20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95"/>
                      <a:gd name="T64" fmla="*/ 0 h 203"/>
                      <a:gd name="T65" fmla="*/ 95 w 95"/>
                      <a:gd name="T66" fmla="*/ 203 h 20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95" h="203">
                        <a:moveTo>
                          <a:pt x="0" y="10"/>
                        </a:moveTo>
                        <a:lnTo>
                          <a:pt x="0" y="10"/>
                        </a:lnTo>
                        <a:lnTo>
                          <a:pt x="14" y="31"/>
                        </a:lnTo>
                        <a:lnTo>
                          <a:pt x="32" y="40"/>
                        </a:lnTo>
                        <a:lnTo>
                          <a:pt x="23" y="55"/>
                        </a:lnTo>
                        <a:lnTo>
                          <a:pt x="56" y="82"/>
                        </a:lnTo>
                        <a:lnTo>
                          <a:pt x="71" y="119"/>
                        </a:lnTo>
                        <a:lnTo>
                          <a:pt x="73" y="150"/>
                        </a:lnTo>
                        <a:lnTo>
                          <a:pt x="32" y="177"/>
                        </a:lnTo>
                        <a:lnTo>
                          <a:pt x="38" y="202"/>
                        </a:lnTo>
                        <a:lnTo>
                          <a:pt x="51" y="185"/>
                        </a:lnTo>
                        <a:lnTo>
                          <a:pt x="59" y="190"/>
                        </a:lnTo>
                        <a:lnTo>
                          <a:pt x="62" y="178"/>
                        </a:lnTo>
                        <a:lnTo>
                          <a:pt x="94" y="160"/>
                        </a:lnTo>
                        <a:lnTo>
                          <a:pt x="90" y="109"/>
                        </a:lnTo>
                        <a:lnTo>
                          <a:pt x="46" y="62"/>
                        </a:lnTo>
                        <a:lnTo>
                          <a:pt x="51" y="46"/>
                        </a:lnTo>
                        <a:lnTo>
                          <a:pt x="77" y="23"/>
                        </a:lnTo>
                        <a:lnTo>
                          <a:pt x="40" y="0"/>
                        </a:lnTo>
                        <a:lnTo>
                          <a:pt x="0" y="10"/>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58" name="Freeform 65"/>
                  <p:cNvSpPr>
                    <a:spLocks/>
                  </p:cNvSpPr>
                  <p:nvPr/>
                </p:nvSpPr>
                <p:spPr bwMode="auto">
                  <a:xfrm>
                    <a:off x="3628196" y="3576243"/>
                    <a:ext cx="126999" cy="60325"/>
                  </a:xfrm>
                  <a:custGeom>
                    <a:avLst/>
                    <a:gdLst>
                      <a:gd name="T0" fmla="*/ 0 w 102"/>
                      <a:gd name="T1" fmla="*/ 3439837 h 46"/>
                      <a:gd name="T2" fmla="*/ 37206018 w 102"/>
                      <a:gd name="T3" fmla="*/ 0 h 46"/>
                      <a:gd name="T4" fmla="*/ 72863135 w 102"/>
                      <a:gd name="T5" fmla="*/ 15478608 h 46"/>
                      <a:gd name="T6" fmla="*/ 86814474 w 102"/>
                      <a:gd name="T7" fmla="*/ 32676478 h 46"/>
                      <a:gd name="T8" fmla="*/ 105418723 w 102"/>
                      <a:gd name="T9" fmla="*/ 32676478 h 46"/>
                      <a:gd name="T10" fmla="*/ 119371288 w 102"/>
                      <a:gd name="T11" fmla="*/ 24077546 h 46"/>
                      <a:gd name="T12" fmla="*/ 128672167 w 102"/>
                      <a:gd name="T13" fmla="*/ 22356972 h 46"/>
                      <a:gd name="T14" fmla="*/ 137974292 w 102"/>
                      <a:gd name="T15" fmla="*/ 39556149 h 46"/>
                      <a:gd name="T16" fmla="*/ 155027149 w 102"/>
                      <a:gd name="T17" fmla="*/ 44715256 h 46"/>
                      <a:gd name="T18" fmla="*/ 150376710 w 102"/>
                      <a:gd name="T19" fmla="*/ 51593615 h 46"/>
                      <a:gd name="T20" fmla="*/ 156577296 w 102"/>
                      <a:gd name="T21" fmla="*/ 65352956 h 46"/>
                      <a:gd name="T22" fmla="*/ 155027149 w 102"/>
                      <a:gd name="T23" fmla="*/ 75671151 h 46"/>
                      <a:gd name="T24" fmla="*/ 137974292 w 102"/>
                      <a:gd name="T25" fmla="*/ 60192548 h 46"/>
                      <a:gd name="T26" fmla="*/ 128672167 w 102"/>
                      <a:gd name="T27" fmla="*/ 55033451 h 46"/>
                      <a:gd name="T28" fmla="*/ 119371288 w 102"/>
                      <a:gd name="T29" fmla="*/ 55033451 h 46"/>
                      <a:gd name="T30" fmla="*/ 114719603 w 102"/>
                      <a:gd name="T31" fmla="*/ 72231316 h 46"/>
                      <a:gd name="T32" fmla="*/ 103868576 w 102"/>
                      <a:gd name="T33" fmla="*/ 67072218 h 46"/>
                      <a:gd name="T34" fmla="*/ 83714181 w 102"/>
                      <a:gd name="T35" fmla="*/ 77391724 h 46"/>
                      <a:gd name="T36" fmla="*/ 58910570 w 102"/>
                      <a:gd name="T37" fmla="*/ 75671151 h 46"/>
                      <a:gd name="T38" fmla="*/ 58910570 w 102"/>
                      <a:gd name="T39" fmla="*/ 44715256 h 46"/>
                      <a:gd name="T40" fmla="*/ 20153156 w 102"/>
                      <a:gd name="T41" fmla="*/ 17197870 h 46"/>
                      <a:gd name="T42" fmla="*/ 0 w 102"/>
                      <a:gd name="T43" fmla="*/ 3439837 h 46"/>
                      <a:gd name="T44" fmla="*/ 0 w 102"/>
                      <a:gd name="T45" fmla="*/ 3439837 h 4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02"/>
                      <a:gd name="T70" fmla="*/ 0 h 46"/>
                      <a:gd name="T71" fmla="*/ 102 w 102"/>
                      <a:gd name="T72" fmla="*/ 46 h 4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02" h="46">
                        <a:moveTo>
                          <a:pt x="0" y="2"/>
                        </a:moveTo>
                        <a:lnTo>
                          <a:pt x="24" y="0"/>
                        </a:lnTo>
                        <a:lnTo>
                          <a:pt x="47" y="9"/>
                        </a:lnTo>
                        <a:lnTo>
                          <a:pt x="56" y="19"/>
                        </a:lnTo>
                        <a:lnTo>
                          <a:pt x="68" y="19"/>
                        </a:lnTo>
                        <a:lnTo>
                          <a:pt x="77" y="14"/>
                        </a:lnTo>
                        <a:lnTo>
                          <a:pt x="83" y="13"/>
                        </a:lnTo>
                        <a:lnTo>
                          <a:pt x="89" y="23"/>
                        </a:lnTo>
                        <a:lnTo>
                          <a:pt x="100" y="26"/>
                        </a:lnTo>
                        <a:lnTo>
                          <a:pt x="97" y="30"/>
                        </a:lnTo>
                        <a:lnTo>
                          <a:pt x="101" y="38"/>
                        </a:lnTo>
                        <a:lnTo>
                          <a:pt x="100" y="44"/>
                        </a:lnTo>
                        <a:lnTo>
                          <a:pt x="89" y="35"/>
                        </a:lnTo>
                        <a:lnTo>
                          <a:pt x="83" y="32"/>
                        </a:lnTo>
                        <a:lnTo>
                          <a:pt x="77" y="32"/>
                        </a:lnTo>
                        <a:lnTo>
                          <a:pt x="74" y="42"/>
                        </a:lnTo>
                        <a:lnTo>
                          <a:pt x="67" y="39"/>
                        </a:lnTo>
                        <a:lnTo>
                          <a:pt x="54" y="45"/>
                        </a:lnTo>
                        <a:lnTo>
                          <a:pt x="38" y="44"/>
                        </a:lnTo>
                        <a:lnTo>
                          <a:pt x="38" y="26"/>
                        </a:lnTo>
                        <a:lnTo>
                          <a:pt x="13" y="10"/>
                        </a:lnTo>
                        <a:lnTo>
                          <a:pt x="0" y="2"/>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59" name="Freeform 66"/>
                  <p:cNvSpPr>
                    <a:spLocks/>
                  </p:cNvSpPr>
                  <p:nvPr/>
                </p:nvSpPr>
                <p:spPr bwMode="auto">
                  <a:xfrm>
                    <a:off x="3718684" y="3609580"/>
                    <a:ext cx="104774" cy="90489"/>
                  </a:xfrm>
                  <a:custGeom>
                    <a:avLst/>
                    <a:gdLst>
                      <a:gd name="T0" fmla="*/ 48621765 w 85"/>
                      <a:gd name="T1" fmla="*/ 3439855 h 69"/>
                      <a:gd name="T2" fmla="*/ 54698713 w 85"/>
                      <a:gd name="T3" fmla="*/ 3439855 h 69"/>
                      <a:gd name="T4" fmla="*/ 74451875 w 85"/>
                      <a:gd name="T5" fmla="*/ 10319564 h 69"/>
                      <a:gd name="T6" fmla="*/ 92683970 w 85"/>
                      <a:gd name="T7" fmla="*/ 25796947 h 69"/>
                      <a:gd name="T8" fmla="*/ 103320478 w 85"/>
                      <a:gd name="T9" fmla="*/ 44715498 h 69"/>
                      <a:gd name="T10" fmla="*/ 127630734 w 85"/>
                      <a:gd name="T11" fmla="*/ 65353310 h 69"/>
                      <a:gd name="T12" fmla="*/ 115475606 w 85"/>
                      <a:gd name="T13" fmla="*/ 70512435 h 69"/>
                      <a:gd name="T14" fmla="*/ 106358952 w 85"/>
                      <a:gd name="T15" fmla="*/ 84271851 h 69"/>
                      <a:gd name="T16" fmla="*/ 104840331 w 85"/>
                      <a:gd name="T17" fmla="*/ 91150268 h 69"/>
                      <a:gd name="T18" fmla="*/ 100282004 w 85"/>
                      <a:gd name="T19" fmla="*/ 116948516 h 69"/>
                      <a:gd name="T20" fmla="*/ 82048695 w 85"/>
                      <a:gd name="T21" fmla="*/ 110068809 h 69"/>
                      <a:gd name="T22" fmla="*/ 79010202 w 85"/>
                      <a:gd name="T23" fmla="*/ 87710414 h 69"/>
                      <a:gd name="T24" fmla="*/ 60776893 w 85"/>
                      <a:gd name="T25" fmla="*/ 96310704 h 69"/>
                      <a:gd name="T26" fmla="*/ 44063438 w 85"/>
                      <a:gd name="T27" fmla="*/ 108348226 h 69"/>
                      <a:gd name="T28" fmla="*/ 33426921 w 85"/>
                      <a:gd name="T29" fmla="*/ 106628955 h 69"/>
                      <a:gd name="T30" fmla="*/ 24310266 w 85"/>
                      <a:gd name="T31" fmla="*/ 94590122 h 69"/>
                      <a:gd name="T32" fmla="*/ 18233314 w 85"/>
                      <a:gd name="T33" fmla="*/ 84271851 h 69"/>
                      <a:gd name="T34" fmla="*/ 25830119 w 85"/>
                      <a:gd name="T35" fmla="*/ 73952289 h 69"/>
                      <a:gd name="T36" fmla="*/ 30388447 w 85"/>
                      <a:gd name="T37" fmla="*/ 82551268 h 69"/>
                      <a:gd name="T38" fmla="*/ 53180092 w 85"/>
                      <a:gd name="T39" fmla="*/ 94590122 h 69"/>
                      <a:gd name="T40" fmla="*/ 57738419 w 85"/>
                      <a:gd name="T41" fmla="*/ 84271851 h 69"/>
                      <a:gd name="T42" fmla="*/ 36466627 w 85"/>
                      <a:gd name="T43" fmla="*/ 65353310 h 69"/>
                      <a:gd name="T44" fmla="*/ 30388447 w 85"/>
                      <a:gd name="T45" fmla="*/ 49874623 h 69"/>
                      <a:gd name="T46" fmla="*/ 22791646 w 85"/>
                      <a:gd name="T47" fmla="*/ 44715498 h 69"/>
                      <a:gd name="T48" fmla="*/ 22791646 w 85"/>
                      <a:gd name="T49" fmla="*/ 34395926 h 69"/>
                      <a:gd name="T50" fmla="*/ 13674986 w 85"/>
                      <a:gd name="T51" fmla="*/ 30957384 h 69"/>
                      <a:gd name="T52" fmla="*/ 0 w 85"/>
                      <a:gd name="T53" fmla="*/ 29236801 h 69"/>
                      <a:gd name="T54" fmla="*/ 4558328 w 85"/>
                      <a:gd name="T55" fmla="*/ 17197963 h 69"/>
                      <a:gd name="T56" fmla="*/ 6078183 w 85"/>
                      <a:gd name="T57" fmla="*/ 10319564 h 69"/>
                      <a:gd name="T58" fmla="*/ 16713460 w 85"/>
                      <a:gd name="T59" fmla="*/ 10319564 h 69"/>
                      <a:gd name="T60" fmla="*/ 22791646 w 85"/>
                      <a:gd name="T61" fmla="*/ 15478692 h 69"/>
                      <a:gd name="T62" fmla="*/ 39505101 w 85"/>
                      <a:gd name="T63" fmla="*/ 30957384 h 69"/>
                      <a:gd name="T64" fmla="*/ 41023731 w 85"/>
                      <a:gd name="T65" fmla="*/ 20637817 h 69"/>
                      <a:gd name="T66" fmla="*/ 34946774 w 85"/>
                      <a:gd name="T67" fmla="*/ 8598982 h 69"/>
                      <a:gd name="T68" fmla="*/ 39505101 w 85"/>
                      <a:gd name="T69" fmla="*/ 0 h 69"/>
                      <a:gd name="T70" fmla="*/ 48621765 w 85"/>
                      <a:gd name="T71" fmla="*/ 3439855 h 69"/>
                      <a:gd name="T72" fmla="*/ 48621765 w 85"/>
                      <a:gd name="T73" fmla="*/ 3439855 h 6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85"/>
                      <a:gd name="T112" fmla="*/ 0 h 69"/>
                      <a:gd name="T113" fmla="*/ 85 w 85"/>
                      <a:gd name="T114" fmla="*/ 69 h 6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85" h="69">
                        <a:moveTo>
                          <a:pt x="32" y="2"/>
                        </a:moveTo>
                        <a:lnTo>
                          <a:pt x="36" y="2"/>
                        </a:lnTo>
                        <a:lnTo>
                          <a:pt x="49" y="6"/>
                        </a:lnTo>
                        <a:lnTo>
                          <a:pt x="61" y="15"/>
                        </a:lnTo>
                        <a:lnTo>
                          <a:pt x="68" y="26"/>
                        </a:lnTo>
                        <a:lnTo>
                          <a:pt x="84" y="38"/>
                        </a:lnTo>
                        <a:lnTo>
                          <a:pt x="76" y="41"/>
                        </a:lnTo>
                        <a:lnTo>
                          <a:pt x="70" y="49"/>
                        </a:lnTo>
                        <a:lnTo>
                          <a:pt x="69" y="53"/>
                        </a:lnTo>
                        <a:lnTo>
                          <a:pt x="66" y="68"/>
                        </a:lnTo>
                        <a:lnTo>
                          <a:pt x="54" y="64"/>
                        </a:lnTo>
                        <a:lnTo>
                          <a:pt x="52" y="51"/>
                        </a:lnTo>
                        <a:lnTo>
                          <a:pt x="40" y="56"/>
                        </a:lnTo>
                        <a:lnTo>
                          <a:pt x="29" y="63"/>
                        </a:lnTo>
                        <a:lnTo>
                          <a:pt x="22" y="62"/>
                        </a:lnTo>
                        <a:lnTo>
                          <a:pt x="16" y="55"/>
                        </a:lnTo>
                        <a:lnTo>
                          <a:pt x="12" y="49"/>
                        </a:lnTo>
                        <a:lnTo>
                          <a:pt x="17" y="43"/>
                        </a:lnTo>
                        <a:lnTo>
                          <a:pt x="20" y="48"/>
                        </a:lnTo>
                        <a:lnTo>
                          <a:pt x="35" y="55"/>
                        </a:lnTo>
                        <a:lnTo>
                          <a:pt x="38" y="49"/>
                        </a:lnTo>
                        <a:lnTo>
                          <a:pt x="24" y="38"/>
                        </a:lnTo>
                        <a:lnTo>
                          <a:pt x="20" y="29"/>
                        </a:lnTo>
                        <a:lnTo>
                          <a:pt x="15" y="26"/>
                        </a:lnTo>
                        <a:lnTo>
                          <a:pt x="15" y="20"/>
                        </a:lnTo>
                        <a:lnTo>
                          <a:pt x="9" y="18"/>
                        </a:lnTo>
                        <a:lnTo>
                          <a:pt x="0" y="17"/>
                        </a:lnTo>
                        <a:lnTo>
                          <a:pt x="3" y="10"/>
                        </a:lnTo>
                        <a:lnTo>
                          <a:pt x="4" y="6"/>
                        </a:lnTo>
                        <a:lnTo>
                          <a:pt x="11" y="6"/>
                        </a:lnTo>
                        <a:lnTo>
                          <a:pt x="15" y="9"/>
                        </a:lnTo>
                        <a:lnTo>
                          <a:pt x="26" y="18"/>
                        </a:lnTo>
                        <a:lnTo>
                          <a:pt x="27" y="12"/>
                        </a:lnTo>
                        <a:lnTo>
                          <a:pt x="23" y="5"/>
                        </a:lnTo>
                        <a:lnTo>
                          <a:pt x="26" y="0"/>
                        </a:lnTo>
                        <a:lnTo>
                          <a:pt x="32" y="2"/>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60" name="Freeform 67"/>
                  <p:cNvSpPr>
                    <a:spLocks/>
                  </p:cNvSpPr>
                  <p:nvPr/>
                </p:nvSpPr>
                <p:spPr bwMode="auto">
                  <a:xfrm>
                    <a:off x="3694871" y="3627043"/>
                    <a:ext cx="74613" cy="55562"/>
                  </a:xfrm>
                  <a:custGeom>
                    <a:avLst/>
                    <a:gdLst>
                      <a:gd name="T0" fmla="*/ 0 w 57"/>
                      <a:gd name="T1" fmla="*/ 10017957 h 43"/>
                      <a:gd name="T2" fmla="*/ 11994369 w 57"/>
                      <a:gd name="T3" fmla="*/ 21705362 h 43"/>
                      <a:gd name="T4" fmla="*/ 25702218 w 57"/>
                      <a:gd name="T5" fmla="*/ 38401091 h 43"/>
                      <a:gd name="T6" fmla="*/ 47977476 w 57"/>
                      <a:gd name="T7" fmla="*/ 61775897 h 43"/>
                      <a:gd name="T8" fmla="*/ 61685320 w 57"/>
                      <a:gd name="T9" fmla="*/ 48419056 h 43"/>
                      <a:gd name="T10" fmla="*/ 63398800 w 57"/>
                      <a:gd name="T11" fmla="*/ 60106454 h 43"/>
                      <a:gd name="T12" fmla="*/ 73679684 w 57"/>
                      <a:gd name="T13" fmla="*/ 61775897 h 43"/>
                      <a:gd name="T14" fmla="*/ 89101029 w 57"/>
                      <a:gd name="T15" fmla="*/ 70124408 h 43"/>
                      <a:gd name="T16" fmla="*/ 95954951 w 57"/>
                      <a:gd name="T17" fmla="*/ 60106454 h 43"/>
                      <a:gd name="T18" fmla="*/ 71966203 w 57"/>
                      <a:gd name="T19" fmla="*/ 41739979 h 43"/>
                      <a:gd name="T20" fmla="*/ 66825762 w 57"/>
                      <a:gd name="T21" fmla="*/ 26713693 h 43"/>
                      <a:gd name="T22" fmla="*/ 56544878 w 57"/>
                      <a:gd name="T23" fmla="*/ 21705362 h 43"/>
                      <a:gd name="T24" fmla="*/ 56544878 w 57"/>
                      <a:gd name="T25" fmla="*/ 11687403 h 43"/>
                      <a:gd name="T26" fmla="*/ 46263995 w 57"/>
                      <a:gd name="T27" fmla="*/ 8348513 h 43"/>
                      <a:gd name="T28" fmla="*/ 30842660 w 57"/>
                      <a:gd name="T29" fmla="*/ 5008332 h 43"/>
                      <a:gd name="T30" fmla="*/ 17134811 w 57"/>
                      <a:gd name="T31" fmla="*/ 0 h 43"/>
                      <a:gd name="T32" fmla="*/ 5140443 w 57"/>
                      <a:gd name="T33" fmla="*/ 1669444 h 43"/>
                      <a:gd name="T34" fmla="*/ 0 w 57"/>
                      <a:gd name="T35" fmla="*/ 10017957 h 43"/>
                      <a:gd name="T36" fmla="*/ 0 w 57"/>
                      <a:gd name="T37" fmla="*/ 10017957 h 4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7"/>
                      <a:gd name="T58" fmla="*/ 0 h 43"/>
                      <a:gd name="T59" fmla="*/ 57 w 57"/>
                      <a:gd name="T60" fmla="*/ 43 h 4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7" h="43">
                        <a:moveTo>
                          <a:pt x="0" y="6"/>
                        </a:moveTo>
                        <a:lnTo>
                          <a:pt x="7" y="13"/>
                        </a:lnTo>
                        <a:lnTo>
                          <a:pt x="15" y="23"/>
                        </a:lnTo>
                        <a:lnTo>
                          <a:pt x="28" y="37"/>
                        </a:lnTo>
                        <a:lnTo>
                          <a:pt x="36" y="29"/>
                        </a:lnTo>
                        <a:lnTo>
                          <a:pt x="37" y="36"/>
                        </a:lnTo>
                        <a:lnTo>
                          <a:pt x="43" y="37"/>
                        </a:lnTo>
                        <a:lnTo>
                          <a:pt x="52" y="42"/>
                        </a:lnTo>
                        <a:lnTo>
                          <a:pt x="56" y="36"/>
                        </a:lnTo>
                        <a:lnTo>
                          <a:pt x="42" y="25"/>
                        </a:lnTo>
                        <a:lnTo>
                          <a:pt x="39" y="16"/>
                        </a:lnTo>
                        <a:lnTo>
                          <a:pt x="33" y="13"/>
                        </a:lnTo>
                        <a:lnTo>
                          <a:pt x="33" y="7"/>
                        </a:lnTo>
                        <a:lnTo>
                          <a:pt x="27" y="5"/>
                        </a:lnTo>
                        <a:lnTo>
                          <a:pt x="18" y="3"/>
                        </a:lnTo>
                        <a:lnTo>
                          <a:pt x="10" y="0"/>
                        </a:lnTo>
                        <a:lnTo>
                          <a:pt x="3" y="1"/>
                        </a:lnTo>
                        <a:lnTo>
                          <a:pt x="0" y="6"/>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61" name="Freeform 68"/>
                  <p:cNvSpPr>
                    <a:spLocks/>
                  </p:cNvSpPr>
                  <p:nvPr/>
                </p:nvSpPr>
                <p:spPr bwMode="auto">
                  <a:xfrm>
                    <a:off x="3736146" y="3320654"/>
                    <a:ext cx="711196" cy="322265"/>
                  </a:xfrm>
                  <a:custGeom>
                    <a:avLst/>
                    <a:gdLst>
                      <a:gd name="T0" fmla="*/ 837896752 w 572"/>
                      <a:gd name="T1" fmla="*/ 173329062 h 246"/>
                      <a:gd name="T2" fmla="*/ 749778861 w 572"/>
                      <a:gd name="T3" fmla="*/ 163032328 h 246"/>
                      <a:gd name="T4" fmla="*/ 717313589 w 572"/>
                      <a:gd name="T5" fmla="*/ 130426133 h 246"/>
                      <a:gd name="T6" fmla="*/ 675574125 w 572"/>
                      <a:gd name="T7" fmla="*/ 135574479 h 246"/>
                      <a:gd name="T8" fmla="*/ 635379996 w 572"/>
                      <a:gd name="T9" fmla="*/ 121845555 h 246"/>
                      <a:gd name="T10" fmla="*/ 562720752 w 572"/>
                      <a:gd name="T11" fmla="*/ 70362068 h 246"/>
                      <a:gd name="T12" fmla="*/ 471510634 w 572"/>
                      <a:gd name="T13" fmla="*/ 51483487 h 246"/>
                      <a:gd name="T14" fmla="*/ 408126826 w 572"/>
                      <a:gd name="T15" fmla="*/ 30890090 h 246"/>
                      <a:gd name="T16" fmla="*/ 344743018 w 572"/>
                      <a:gd name="T17" fmla="*/ 17161161 h 246"/>
                      <a:gd name="T18" fmla="*/ 284452602 w 572"/>
                      <a:gd name="T19" fmla="*/ 36038437 h 246"/>
                      <a:gd name="T20" fmla="*/ 216431076 w 572"/>
                      <a:gd name="T21" fmla="*/ 36038437 h 246"/>
                      <a:gd name="T22" fmla="*/ 216431076 w 572"/>
                      <a:gd name="T23" fmla="*/ 84090992 h 246"/>
                      <a:gd name="T24" fmla="*/ 242711894 w 572"/>
                      <a:gd name="T25" fmla="*/ 106400515 h 246"/>
                      <a:gd name="T26" fmla="*/ 242711894 w 572"/>
                      <a:gd name="T27" fmla="*/ 139006710 h 246"/>
                      <a:gd name="T28" fmla="*/ 216431076 w 572"/>
                      <a:gd name="T29" fmla="*/ 140722826 h 246"/>
                      <a:gd name="T30" fmla="*/ 177782595 w 572"/>
                      <a:gd name="T31" fmla="*/ 123561671 h 246"/>
                      <a:gd name="T32" fmla="*/ 151501738 w 572"/>
                      <a:gd name="T33" fmla="*/ 130426133 h 246"/>
                      <a:gd name="T34" fmla="*/ 120583201 w 572"/>
                      <a:gd name="T35" fmla="*/ 118413324 h 246"/>
                      <a:gd name="T36" fmla="*/ 46378446 w 572"/>
                      <a:gd name="T37" fmla="*/ 116697208 h 246"/>
                      <a:gd name="T38" fmla="*/ 30918546 w 572"/>
                      <a:gd name="T39" fmla="*/ 133858364 h 246"/>
                      <a:gd name="T40" fmla="*/ 27826320 w 572"/>
                      <a:gd name="T41" fmla="*/ 156167866 h 246"/>
                      <a:gd name="T42" fmla="*/ 4637720 w 572"/>
                      <a:gd name="T43" fmla="*/ 145871173 h 246"/>
                      <a:gd name="T44" fmla="*/ 0 w 572"/>
                      <a:gd name="T45" fmla="*/ 192206333 h 246"/>
                      <a:gd name="T46" fmla="*/ 12367668 w 572"/>
                      <a:gd name="T47" fmla="*/ 224813839 h 246"/>
                      <a:gd name="T48" fmla="*/ 40193983 w 572"/>
                      <a:gd name="T49" fmla="*/ 223097723 h 246"/>
                      <a:gd name="T50" fmla="*/ 66474811 w 572"/>
                      <a:gd name="T51" fmla="*/ 269432843 h 246"/>
                      <a:gd name="T52" fmla="*/ 160777174 w 572"/>
                      <a:gd name="T53" fmla="*/ 252271688 h 246"/>
                      <a:gd name="T54" fmla="*/ 153047229 w 572"/>
                      <a:gd name="T55" fmla="*/ 302039039 h 246"/>
                      <a:gd name="T56" fmla="*/ 105123311 w 572"/>
                      <a:gd name="T57" fmla="*/ 327780772 h 246"/>
                      <a:gd name="T58" fmla="*/ 157684948 w 572"/>
                      <a:gd name="T59" fmla="*/ 375833399 h 246"/>
                      <a:gd name="T60" fmla="*/ 194787976 w 572"/>
                      <a:gd name="T61" fmla="*/ 380981746 h 246"/>
                      <a:gd name="T62" fmla="*/ 222614286 w 572"/>
                      <a:gd name="T63" fmla="*/ 387846208 h 246"/>
                      <a:gd name="T64" fmla="*/ 222614286 w 572"/>
                      <a:gd name="T65" fmla="*/ 293458461 h 246"/>
                      <a:gd name="T66" fmla="*/ 259717276 w 572"/>
                      <a:gd name="T67" fmla="*/ 264284497 h 246"/>
                      <a:gd name="T68" fmla="*/ 272084939 w 572"/>
                      <a:gd name="T69" fmla="*/ 252271688 h 246"/>
                      <a:gd name="T70" fmla="*/ 290635812 w 572"/>
                      <a:gd name="T71" fmla="*/ 260852265 h 246"/>
                      <a:gd name="T72" fmla="*/ 299911249 w 572"/>
                      <a:gd name="T73" fmla="*/ 267716728 h 246"/>
                      <a:gd name="T74" fmla="*/ 323101084 w 572"/>
                      <a:gd name="T75" fmla="*/ 307187385 h 246"/>
                      <a:gd name="T76" fmla="*/ 343197526 w 572"/>
                      <a:gd name="T77" fmla="*/ 332929119 h 246"/>
                      <a:gd name="T78" fmla="*/ 394213671 w 572"/>
                      <a:gd name="T79" fmla="*/ 332929119 h 246"/>
                      <a:gd name="T80" fmla="*/ 414311279 w 572"/>
                      <a:gd name="T81" fmla="*/ 398142901 h 246"/>
                      <a:gd name="T82" fmla="*/ 435954379 w 572"/>
                      <a:gd name="T83" fmla="*/ 420452403 h 246"/>
                      <a:gd name="T84" fmla="*/ 486969280 w 572"/>
                      <a:gd name="T85" fmla="*/ 410155710 h 246"/>
                      <a:gd name="T86" fmla="*/ 547260862 w 572"/>
                      <a:gd name="T87" fmla="*/ 410155710 h 246"/>
                      <a:gd name="T88" fmla="*/ 544169878 w 572"/>
                      <a:gd name="T89" fmla="*/ 382697861 h 246"/>
                      <a:gd name="T90" fmla="*/ 554990807 w 572"/>
                      <a:gd name="T91" fmla="*/ 368968937 h 246"/>
                      <a:gd name="T92" fmla="*/ 592093796 w 572"/>
                      <a:gd name="T93" fmla="*/ 374117284 h 246"/>
                      <a:gd name="T94" fmla="*/ 644655433 w 572"/>
                      <a:gd name="T95" fmla="*/ 360388359 h 246"/>
                      <a:gd name="T96" fmla="*/ 732773479 w 572"/>
                      <a:gd name="T97" fmla="*/ 379265630 h 246"/>
                      <a:gd name="T98" fmla="*/ 732773479 w 572"/>
                      <a:gd name="T99" fmla="*/ 319200194 h 246"/>
                      <a:gd name="T100" fmla="*/ 799248270 w 572"/>
                      <a:gd name="T101" fmla="*/ 252271688 h 246"/>
                      <a:gd name="T102" fmla="*/ 861086587 w 572"/>
                      <a:gd name="T103" fmla="*/ 216233261 h 24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72"/>
                      <a:gd name="T157" fmla="*/ 0 h 246"/>
                      <a:gd name="T158" fmla="*/ 572 w 572"/>
                      <a:gd name="T159" fmla="*/ 246 h 24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72" h="246">
                        <a:moveTo>
                          <a:pt x="557" y="126"/>
                        </a:moveTo>
                        <a:lnTo>
                          <a:pt x="571" y="121"/>
                        </a:lnTo>
                        <a:lnTo>
                          <a:pt x="542" y="101"/>
                        </a:lnTo>
                        <a:lnTo>
                          <a:pt x="524" y="109"/>
                        </a:lnTo>
                        <a:lnTo>
                          <a:pt x="497" y="102"/>
                        </a:lnTo>
                        <a:lnTo>
                          <a:pt x="485" y="95"/>
                        </a:lnTo>
                        <a:lnTo>
                          <a:pt x="474" y="95"/>
                        </a:lnTo>
                        <a:lnTo>
                          <a:pt x="467" y="84"/>
                        </a:lnTo>
                        <a:lnTo>
                          <a:pt x="464" y="76"/>
                        </a:lnTo>
                        <a:lnTo>
                          <a:pt x="454" y="76"/>
                        </a:lnTo>
                        <a:lnTo>
                          <a:pt x="446" y="76"/>
                        </a:lnTo>
                        <a:lnTo>
                          <a:pt x="437" y="79"/>
                        </a:lnTo>
                        <a:lnTo>
                          <a:pt x="424" y="66"/>
                        </a:lnTo>
                        <a:lnTo>
                          <a:pt x="418" y="68"/>
                        </a:lnTo>
                        <a:lnTo>
                          <a:pt x="411" y="71"/>
                        </a:lnTo>
                        <a:lnTo>
                          <a:pt x="404" y="73"/>
                        </a:lnTo>
                        <a:lnTo>
                          <a:pt x="392" y="63"/>
                        </a:lnTo>
                        <a:lnTo>
                          <a:pt x="364" y="41"/>
                        </a:lnTo>
                        <a:lnTo>
                          <a:pt x="342" y="27"/>
                        </a:lnTo>
                        <a:lnTo>
                          <a:pt x="328" y="15"/>
                        </a:lnTo>
                        <a:lnTo>
                          <a:pt x="305" y="30"/>
                        </a:lnTo>
                        <a:lnTo>
                          <a:pt x="301" y="19"/>
                        </a:lnTo>
                        <a:lnTo>
                          <a:pt x="268" y="18"/>
                        </a:lnTo>
                        <a:lnTo>
                          <a:pt x="264" y="18"/>
                        </a:lnTo>
                        <a:lnTo>
                          <a:pt x="249" y="0"/>
                        </a:lnTo>
                        <a:lnTo>
                          <a:pt x="233" y="2"/>
                        </a:lnTo>
                        <a:lnTo>
                          <a:pt x="223" y="10"/>
                        </a:lnTo>
                        <a:lnTo>
                          <a:pt x="202" y="14"/>
                        </a:lnTo>
                        <a:lnTo>
                          <a:pt x="195" y="10"/>
                        </a:lnTo>
                        <a:lnTo>
                          <a:pt x="184" y="21"/>
                        </a:lnTo>
                        <a:lnTo>
                          <a:pt x="176" y="19"/>
                        </a:lnTo>
                        <a:lnTo>
                          <a:pt x="146" y="22"/>
                        </a:lnTo>
                        <a:lnTo>
                          <a:pt x="140" y="21"/>
                        </a:lnTo>
                        <a:lnTo>
                          <a:pt x="136" y="23"/>
                        </a:lnTo>
                        <a:lnTo>
                          <a:pt x="148" y="36"/>
                        </a:lnTo>
                        <a:lnTo>
                          <a:pt x="140" y="49"/>
                        </a:lnTo>
                        <a:lnTo>
                          <a:pt x="141" y="58"/>
                        </a:lnTo>
                        <a:lnTo>
                          <a:pt x="141" y="62"/>
                        </a:lnTo>
                        <a:lnTo>
                          <a:pt x="157" y="62"/>
                        </a:lnTo>
                        <a:lnTo>
                          <a:pt x="162" y="71"/>
                        </a:lnTo>
                        <a:lnTo>
                          <a:pt x="162" y="79"/>
                        </a:lnTo>
                        <a:lnTo>
                          <a:pt x="157" y="81"/>
                        </a:lnTo>
                        <a:lnTo>
                          <a:pt x="151" y="76"/>
                        </a:lnTo>
                        <a:lnTo>
                          <a:pt x="144" y="79"/>
                        </a:lnTo>
                        <a:lnTo>
                          <a:pt x="140" y="82"/>
                        </a:lnTo>
                        <a:lnTo>
                          <a:pt x="129" y="76"/>
                        </a:lnTo>
                        <a:lnTo>
                          <a:pt x="125" y="69"/>
                        </a:lnTo>
                        <a:lnTo>
                          <a:pt x="115" y="72"/>
                        </a:lnTo>
                        <a:lnTo>
                          <a:pt x="115" y="75"/>
                        </a:lnTo>
                        <a:lnTo>
                          <a:pt x="108" y="69"/>
                        </a:lnTo>
                        <a:lnTo>
                          <a:pt x="98" y="76"/>
                        </a:lnTo>
                        <a:lnTo>
                          <a:pt x="86" y="79"/>
                        </a:lnTo>
                        <a:lnTo>
                          <a:pt x="82" y="76"/>
                        </a:lnTo>
                        <a:lnTo>
                          <a:pt x="78" y="69"/>
                        </a:lnTo>
                        <a:lnTo>
                          <a:pt x="63" y="68"/>
                        </a:lnTo>
                        <a:lnTo>
                          <a:pt x="36" y="66"/>
                        </a:lnTo>
                        <a:lnTo>
                          <a:pt x="30" y="68"/>
                        </a:lnTo>
                        <a:lnTo>
                          <a:pt x="28" y="72"/>
                        </a:lnTo>
                        <a:lnTo>
                          <a:pt x="24" y="71"/>
                        </a:lnTo>
                        <a:lnTo>
                          <a:pt x="20" y="78"/>
                        </a:lnTo>
                        <a:lnTo>
                          <a:pt x="16" y="84"/>
                        </a:lnTo>
                        <a:lnTo>
                          <a:pt x="16" y="86"/>
                        </a:lnTo>
                        <a:lnTo>
                          <a:pt x="18" y="91"/>
                        </a:lnTo>
                        <a:lnTo>
                          <a:pt x="14" y="93"/>
                        </a:lnTo>
                        <a:lnTo>
                          <a:pt x="9" y="84"/>
                        </a:lnTo>
                        <a:lnTo>
                          <a:pt x="3" y="85"/>
                        </a:lnTo>
                        <a:lnTo>
                          <a:pt x="0" y="98"/>
                        </a:lnTo>
                        <a:lnTo>
                          <a:pt x="0" y="105"/>
                        </a:lnTo>
                        <a:lnTo>
                          <a:pt x="0" y="112"/>
                        </a:lnTo>
                        <a:lnTo>
                          <a:pt x="4" y="118"/>
                        </a:lnTo>
                        <a:lnTo>
                          <a:pt x="8" y="123"/>
                        </a:lnTo>
                        <a:lnTo>
                          <a:pt x="8" y="131"/>
                        </a:lnTo>
                        <a:lnTo>
                          <a:pt x="14" y="130"/>
                        </a:lnTo>
                        <a:lnTo>
                          <a:pt x="22" y="124"/>
                        </a:lnTo>
                        <a:lnTo>
                          <a:pt x="26" y="130"/>
                        </a:lnTo>
                        <a:lnTo>
                          <a:pt x="32" y="137"/>
                        </a:lnTo>
                        <a:lnTo>
                          <a:pt x="37" y="144"/>
                        </a:lnTo>
                        <a:lnTo>
                          <a:pt x="43" y="157"/>
                        </a:lnTo>
                        <a:lnTo>
                          <a:pt x="55" y="154"/>
                        </a:lnTo>
                        <a:lnTo>
                          <a:pt x="74" y="150"/>
                        </a:lnTo>
                        <a:lnTo>
                          <a:pt x="104" y="147"/>
                        </a:lnTo>
                        <a:lnTo>
                          <a:pt x="111" y="156"/>
                        </a:lnTo>
                        <a:lnTo>
                          <a:pt x="112" y="172"/>
                        </a:lnTo>
                        <a:lnTo>
                          <a:pt x="99" y="176"/>
                        </a:lnTo>
                        <a:lnTo>
                          <a:pt x="86" y="179"/>
                        </a:lnTo>
                        <a:lnTo>
                          <a:pt x="87" y="191"/>
                        </a:lnTo>
                        <a:lnTo>
                          <a:pt x="68" y="191"/>
                        </a:lnTo>
                        <a:lnTo>
                          <a:pt x="86" y="215"/>
                        </a:lnTo>
                        <a:lnTo>
                          <a:pt x="94" y="217"/>
                        </a:lnTo>
                        <a:lnTo>
                          <a:pt x="102" y="219"/>
                        </a:lnTo>
                        <a:lnTo>
                          <a:pt x="106" y="229"/>
                        </a:lnTo>
                        <a:lnTo>
                          <a:pt x="110" y="225"/>
                        </a:lnTo>
                        <a:lnTo>
                          <a:pt x="126" y="222"/>
                        </a:lnTo>
                        <a:lnTo>
                          <a:pt x="134" y="226"/>
                        </a:lnTo>
                        <a:lnTo>
                          <a:pt x="140" y="231"/>
                        </a:lnTo>
                        <a:lnTo>
                          <a:pt x="144" y="226"/>
                        </a:lnTo>
                        <a:lnTo>
                          <a:pt x="155" y="228"/>
                        </a:lnTo>
                        <a:lnTo>
                          <a:pt x="137" y="174"/>
                        </a:lnTo>
                        <a:lnTo>
                          <a:pt x="144" y="171"/>
                        </a:lnTo>
                        <a:lnTo>
                          <a:pt x="167" y="159"/>
                        </a:lnTo>
                        <a:lnTo>
                          <a:pt x="171" y="158"/>
                        </a:lnTo>
                        <a:lnTo>
                          <a:pt x="168" y="154"/>
                        </a:lnTo>
                        <a:lnTo>
                          <a:pt x="173" y="156"/>
                        </a:lnTo>
                        <a:lnTo>
                          <a:pt x="173" y="150"/>
                        </a:lnTo>
                        <a:lnTo>
                          <a:pt x="176" y="147"/>
                        </a:lnTo>
                        <a:lnTo>
                          <a:pt x="178" y="148"/>
                        </a:lnTo>
                        <a:lnTo>
                          <a:pt x="183" y="148"/>
                        </a:lnTo>
                        <a:lnTo>
                          <a:pt x="188" y="152"/>
                        </a:lnTo>
                        <a:lnTo>
                          <a:pt x="195" y="145"/>
                        </a:lnTo>
                        <a:lnTo>
                          <a:pt x="198" y="147"/>
                        </a:lnTo>
                        <a:lnTo>
                          <a:pt x="194" y="156"/>
                        </a:lnTo>
                        <a:lnTo>
                          <a:pt x="197" y="169"/>
                        </a:lnTo>
                        <a:lnTo>
                          <a:pt x="209" y="176"/>
                        </a:lnTo>
                        <a:lnTo>
                          <a:pt x="209" y="179"/>
                        </a:lnTo>
                        <a:lnTo>
                          <a:pt x="205" y="185"/>
                        </a:lnTo>
                        <a:lnTo>
                          <a:pt x="207" y="188"/>
                        </a:lnTo>
                        <a:lnTo>
                          <a:pt x="222" y="194"/>
                        </a:lnTo>
                        <a:lnTo>
                          <a:pt x="226" y="202"/>
                        </a:lnTo>
                        <a:lnTo>
                          <a:pt x="240" y="197"/>
                        </a:lnTo>
                        <a:lnTo>
                          <a:pt x="255" y="194"/>
                        </a:lnTo>
                        <a:lnTo>
                          <a:pt x="268" y="218"/>
                        </a:lnTo>
                        <a:lnTo>
                          <a:pt x="272" y="229"/>
                        </a:lnTo>
                        <a:lnTo>
                          <a:pt x="268" y="232"/>
                        </a:lnTo>
                        <a:lnTo>
                          <a:pt x="266" y="236"/>
                        </a:lnTo>
                        <a:lnTo>
                          <a:pt x="278" y="240"/>
                        </a:lnTo>
                        <a:lnTo>
                          <a:pt x="282" y="245"/>
                        </a:lnTo>
                        <a:lnTo>
                          <a:pt x="298" y="240"/>
                        </a:lnTo>
                        <a:lnTo>
                          <a:pt x="304" y="245"/>
                        </a:lnTo>
                        <a:lnTo>
                          <a:pt x="315" y="239"/>
                        </a:lnTo>
                        <a:lnTo>
                          <a:pt x="323" y="238"/>
                        </a:lnTo>
                        <a:lnTo>
                          <a:pt x="333" y="239"/>
                        </a:lnTo>
                        <a:lnTo>
                          <a:pt x="354" y="239"/>
                        </a:lnTo>
                        <a:lnTo>
                          <a:pt x="349" y="235"/>
                        </a:lnTo>
                        <a:lnTo>
                          <a:pt x="349" y="228"/>
                        </a:lnTo>
                        <a:lnTo>
                          <a:pt x="352" y="223"/>
                        </a:lnTo>
                        <a:lnTo>
                          <a:pt x="352" y="219"/>
                        </a:lnTo>
                        <a:lnTo>
                          <a:pt x="345" y="216"/>
                        </a:lnTo>
                        <a:lnTo>
                          <a:pt x="359" y="215"/>
                        </a:lnTo>
                        <a:lnTo>
                          <a:pt x="371" y="216"/>
                        </a:lnTo>
                        <a:lnTo>
                          <a:pt x="373" y="219"/>
                        </a:lnTo>
                        <a:lnTo>
                          <a:pt x="383" y="218"/>
                        </a:lnTo>
                        <a:lnTo>
                          <a:pt x="376" y="207"/>
                        </a:lnTo>
                        <a:lnTo>
                          <a:pt x="383" y="206"/>
                        </a:lnTo>
                        <a:lnTo>
                          <a:pt x="417" y="210"/>
                        </a:lnTo>
                        <a:lnTo>
                          <a:pt x="444" y="212"/>
                        </a:lnTo>
                        <a:lnTo>
                          <a:pt x="464" y="221"/>
                        </a:lnTo>
                        <a:lnTo>
                          <a:pt x="474" y="221"/>
                        </a:lnTo>
                        <a:lnTo>
                          <a:pt x="478" y="231"/>
                        </a:lnTo>
                        <a:lnTo>
                          <a:pt x="485" y="210"/>
                        </a:lnTo>
                        <a:lnTo>
                          <a:pt x="474" y="186"/>
                        </a:lnTo>
                        <a:lnTo>
                          <a:pt x="508" y="179"/>
                        </a:lnTo>
                        <a:lnTo>
                          <a:pt x="512" y="166"/>
                        </a:lnTo>
                        <a:lnTo>
                          <a:pt x="517" y="147"/>
                        </a:lnTo>
                        <a:lnTo>
                          <a:pt x="552" y="148"/>
                        </a:lnTo>
                        <a:lnTo>
                          <a:pt x="557" y="126"/>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62" name="Freeform 69"/>
                  <p:cNvSpPr>
                    <a:spLocks/>
                  </p:cNvSpPr>
                  <p:nvPr/>
                </p:nvSpPr>
                <p:spPr bwMode="auto">
                  <a:xfrm>
                    <a:off x="3907594" y="3530204"/>
                    <a:ext cx="312737" cy="198439"/>
                  </a:xfrm>
                  <a:custGeom>
                    <a:avLst/>
                    <a:gdLst>
                      <a:gd name="T0" fmla="*/ 37557332 w 250"/>
                      <a:gd name="T1" fmla="*/ 114387181 h 153"/>
                      <a:gd name="T2" fmla="*/ 43817105 w 250"/>
                      <a:gd name="T3" fmla="*/ 95883169 h 153"/>
                      <a:gd name="T4" fmla="*/ 53205497 w 250"/>
                      <a:gd name="T5" fmla="*/ 87472254 h 153"/>
                      <a:gd name="T6" fmla="*/ 70419843 w 250"/>
                      <a:gd name="T7" fmla="*/ 90836620 h 153"/>
                      <a:gd name="T8" fmla="*/ 89197899 w 250"/>
                      <a:gd name="T9" fmla="*/ 97565352 h 153"/>
                      <a:gd name="T10" fmla="*/ 93892720 w 250"/>
                      <a:gd name="T11" fmla="*/ 102611900 h 153"/>
                      <a:gd name="T12" fmla="*/ 106412245 w 250"/>
                      <a:gd name="T13" fmla="*/ 114387181 h 153"/>
                      <a:gd name="T14" fmla="*/ 115800637 w 250"/>
                      <a:gd name="T15" fmla="*/ 144665176 h 153"/>
                      <a:gd name="T16" fmla="*/ 129885103 w 250"/>
                      <a:gd name="T17" fmla="*/ 141300810 h 153"/>
                      <a:gd name="T18" fmla="*/ 151793020 w 250"/>
                      <a:gd name="T19" fmla="*/ 144665176 h 153"/>
                      <a:gd name="T20" fmla="*/ 183090619 w 250"/>
                      <a:gd name="T21" fmla="*/ 178308874 h 153"/>
                      <a:gd name="T22" fmla="*/ 215953120 w 250"/>
                      <a:gd name="T23" fmla="*/ 198495069 h 153"/>
                      <a:gd name="T24" fmla="*/ 247250681 w 250"/>
                      <a:gd name="T25" fmla="*/ 220362150 h 153"/>
                      <a:gd name="T26" fmla="*/ 259770205 w 250"/>
                      <a:gd name="T27" fmla="*/ 255687991 h 153"/>
                      <a:gd name="T28" fmla="*/ 278548241 w 250"/>
                      <a:gd name="T29" fmla="*/ 227090881 h 153"/>
                      <a:gd name="T30" fmla="*/ 281678122 w 250"/>
                      <a:gd name="T31" fmla="*/ 201859435 h 153"/>
                      <a:gd name="T32" fmla="*/ 269159849 w 250"/>
                      <a:gd name="T33" fmla="*/ 163169188 h 153"/>
                      <a:gd name="T34" fmla="*/ 295762587 w 250"/>
                      <a:gd name="T35" fmla="*/ 154758273 h 153"/>
                      <a:gd name="T36" fmla="*/ 328625167 w 250"/>
                      <a:gd name="T37" fmla="*/ 163169188 h 153"/>
                      <a:gd name="T38" fmla="*/ 381830644 w 250"/>
                      <a:gd name="T39" fmla="*/ 158122639 h 153"/>
                      <a:gd name="T40" fmla="*/ 381830644 w 250"/>
                      <a:gd name="T41" fmla="*/ 136254261 h 153"/>
                      <a:gd name="T42" fmla="*/ 317670504 w 250"/>
                      <a:gd name="T43" fmla="*/ 136254261 h 153"/>
                      <a:gd name="T44" fmla="*/ 286372944 w 250"/>
                      <a:gd name="T45" fmla="*/ 132889895 h 153"/>
                      <a:gd name="T46" fmla="*/ 258205265 w 250"/>
                      <a:gd name="T47" fmla="*/ 144665176 h 153"/>
                      <a:gd name="T48" fmla="*/ 239427229 w 250"/>
                      <a:gd name="T49" fmla="*/ 141300810 h 153"/>
                      <a:gd name="T50" fmla="*/ 223777823 w 250"/>
                      <a:gd name="T51" fmla="*/ 142982993 h 153"/>
                      <a:gd name="T52" fmla="*/ 204999787 w 250"/>
                      <a:gd name="T53" fmla="*/ 132889895 h 153"/>
                      <a:gd name="T54" fmla="*/ 204999787 w 250"/>
                      <a:gd name="T55" fmla="*/ 124480278 h 153"/>
                      <a:gd name="T56" fmla="*/ 201869906 w 250"/>
                      <a:gd name="T57" fmla="*/ 95883169 h 153"/>
                      <a:gd name="T58" fmla="*/ 140839687 w 250"/>
                      <a:gd name="T59" fmla="*/ 72332588 h 153"/>
                      <a:gd name="T60" fmla="*/ 109542126 w 250"/>
                      <a:gd name="T61" fmla="*/ 50464210 h 153"/>
                      <a:gd name="T62" fmla="*/ 70419843 w 250"/>
                      <a:gd name="T63" fmla="*/ 60557308 h 153"/>
                      <a:gd name="T64" fmla="*/ 45382045 w 250"/>
                      <a:gd name="T65" fmla="*/ 26914936 h 153"/>
                      <a:gd name="T66" fmla="*/ 46946986 w 250"/>
                      <a:gd name="T67" fmla="*/ 0 h 153"/>
                      <a:gd name="T68" fmla="*/ 28167689 w 250"/>
                      <a:gd name="T69" fmla="*/ 117751546 h 15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50"/>
                      <a:gd name="T106" fmla="*/ 0 h 153"/>
                      <a:gd name="T107" fmla="*/ 250 w 250"/>
                      <a:gd name="T108" fmla="*/ 153 h 15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50" h="153">
                        <a:moveTo>
                          <a:pt x="18" y="70"/>
                        </a:moveTo>
                        <a:lnTo>
                          <a:pt x="24" y="68"/>
                        </a:lnTo>
                        <a:lnTo>
                          <a:pt x="26" y="62"/>
                        </a:lnTo>
                        <a:lnTo>
                          <a:pt x="28" y="57"/>
                        </a:lnTo>
                        <a:lnTo>
                          <a:pt x="36" y="60"/>
                        </a:lnTo>
                        <a:lnTo>
                          <a:pt x="34" y="52"/>
                        </a:lnTo>
                        <a:lnTo>
                          <a:pt x="41" y="49"/>
                        </a:lnTo>
                        <a:lnTo>
                          <a:pt x="45" y="54"/>
                        </a:lnTo>
                        <a:lnTo>
                          <a:pt x="51" y="54"/>
                        </a:lnTo>
                        <a:lnTo>
                          <a:pt x="57" y="58"/>
                        </a:lnTo>
                        <a:lnTo>
                          <a:pt x="60" y="60"/>
                        </a:lnTo>
                        <a:lnTo>
                          <a:pt x="60" y="61"/>
                        </a:lnTo>
                        <a:lnTo>
                          <a:pt x="61" y="66"/>
                        </a:lnTo>
                        <a:lnTo>
                          <a:pt x="68" y="68"/>
                        </a:lnTo>
                        <a:lnTo>
                          <a:pt x="68" y="75"/>
                        </a:lnTo>
                        <a:lnTo>
                          <a:pt x="74" y="86"/>
                        </a:lnTo>
                        <a:lnTo>
                          <a:pt x="81" y="87"/>
                        </a:lnTo>
                        <a:lnTo>
                          <a:pt x="83" y="84"/>
                        </a:lnTo>
                        <a:lnTo>
                          <a:pt x="91" y="80"/>
                        </a:lnTo>
                        <a:lnTo>
                          <a:pt x="97" y="86"/>
                        </a:lnTo>
                        <a:lnTo>
                          <a:pt x="105" y="94"/>
                        </a:lnTo>
                        <a:lnTo>
                          <a:pt x="117" y="106"/>
                        </a:lnTo>
                        <a:lnTo>
                          <a:pt x="137" y="111"/>
                        </a:lnTo>
                        <a:lnTo>
                          <a:pt x="138" y="118"/>
                        </a:lnTo>
                        <a:lnTo>
                          <a:pt x="151" y="124"/>
                        </a:lnTo>
                        <a:lnTo>
                          <a:pt x="158" y="131"/>
                        </a:lnTo>
                        <a:lnTo>
                          <a:pt x="153" y="152"/>
                        </a:lnTo>
                        <a:lnTo>
                          <a:pt x="166" y="152"/>
                        </a:lnTo>
                        <a:lnTo>
                          <a:pt x="173" y="141"/>
                        </a:lnTo>
                        <a:lnTo>
                          <a:pt x="178" y="135"/>
                        </a:lnTo>
                        <a:lnTo>
                          <a:pt x="182" y="130"/>
                        </a:lnTo>
                        <a:lnTo>
                          <a:pt x="180" y="120"/>
                        </a:lnTo>
                        <a:lnTo>
                          <a:pt x="170" y="116"/>
                        </a:lnTo>
                        <a:lnTo>
                          <a:pt x="172" y="97"/>
                        </a:lnTo>
                        <a:lnTo>
                          <a:pt x="181" y="90"/>
                        </a:lnTo>
                        <a:lnTo>
                          <a:pt x="189" y="92"/>
                        </a:lnTo>
                        <a:lnTo>
                          <a:pt x="207" y="89"/>
                        </a:lnTo>
                        <a:lnTo>
                          <a:pt x="210" y="97"/>
                        </a:lnTo>
                        <a:lnTo>
                          <a:pt x="221" y="96"/>
                        </a:lnTo>
                        <a:lnTo>
                          <a:pt x="244" y="94"/>
                        </a:lnTo>
                        <a:lnTo>
                          <a:pt x="249" y="86"/>
                        </a:lnTo>
                        <a:lnTo>
                          <a:pt x="244" y="81"/>
                        </a:lnTo>
                        <a:lnTo>
                          <a:pt x="229" y="81"/>
                        </a:lnTo>
                        <a:lnTo>
                          <a:pt x="203" y="81"/>
                        </a:lnTo>
                        <a:lnTo>
                          <a:pt x="193" y="81"/>
                        </a:lnTo>
                        <a:lnTo>
                          <a:pt x="183" y="79"/>
                        </a:lnTo>
                        <a:lnTo>
                          <a:pt x="167" y="87"/>
                        </a:lnTo>
                        <a:lnTo>
                          <a:pt x="165" y="86"/>
                        </a:lnTo>
                        <a:lnTo>
                          <a:pt x="161" y="82"/>
                        </a:lnTo>
                        <a:lnTo>
                          <a:pt x="153" y="84"/>
                        </a:lnTo>
                        <a:lnTo>
                          <a:pt x="145" y="87"/>
                        </a:lnTo>
                        <a:lnTo>
                          <a:pt x="143" y="85"/>
                        </a:lnTo>
                        <a:lnTo>
                          <a:pt x="141" y="82"/>
                        </a:lnTo>
                        <a:lnTo>
                          <a:pt x="131" y="79"/>
                        </a:lnTo>
                        <a:lnTo>
                          <a:pt x="129" y="78"/>
                        </a:lnTo>
                        <a:lnTo>
                          <a:pt x="131" y="74"/>
                        </a:lnTo>
                        <a:lnTo>
                          <a:pt x="136" y="71"/>
                        </a:lnTo>
                        <a:lnTo>
                          <a:pt x="129" y="57"/>
                        </a:lnTo>
                        <a:lnTo>
                          <a:pt x="118" y="36"/>
                        </a:lnTo>
                        <a:lnTo>
                          <a:pt x="90" y="43"/>
                        </a:lnTo>
                        <a:lnTo>
                          <a:pt x="83" y="36"/>
                        </a:lnTo>
                        <a:lnTo>
                          <a:pt x="70" y="30"/>
                        </a:lnTo>
                        <a:lnTo>
                          <a:pt x="58" y="39"/>
                        </a:lnTo>
                        <a:lnTo>
                          <a:pt x="45" y="36"/>
                        </a:lnTo>
                        <a:lnTo>
                          <a:pt x="32" y="27"/>
                        </a:lnTo>
                        <a:lnTo>
                          <a:pt x="29" y="16"/>
                        </a:lnTo>
                        <a:lnTo>
                          <a:pt x="31" y="8"/>
                        </a:lnTo>
                        <a:lnTo>
                          <a:pt x="30" y="0"/>
                        </a:lnTo>
                        <a:lnTo>
                          <a:pt x="0" y="16"/>
                        </a:lnTo>
                        <a:lnTo>
                          <a:pt x="18" y="70"/>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63" name="Freeform 70"/>
                  <p:cNvSpPr>
                    <a:spLocks/>
                  </p:cNvSpPr>
                  <p:nvPr/>
                </p:nvSpPr>
                <p:spPr bwMode="auto">
                  <a:xfrm>
                    <a:off x="3864733" y="3592118"/>
                    <a:ext cx="239711" cy="176213"/>
                  </a:xfrm>
                  <a:custGeom>
                    <a:avLst/>
                    <a:gdLst>
                      <a:gd name="T0" fmla="*/ 0 w 191"/>
                      <a:gd name="T1" fmla="*/ 32855643 h 134"/>
                      <a:gd name="T2" fmla="*/ 1575071 w 191"/>
                      <a:gd name="T3" fmla="*/ 63983358 h 134"/>
                      <a:gd name="T4" fmla="*/ 17325780 w 191"/>
                      <a:gd name="T5" fmla="*/ 44960360 h 134"/>
                      <a:gd name="T6" fmla="*/ 39378027 w 191"/>
                      <a:gd name="T7" fmla="*/ 69171089 h 134"/>
                      <a:gd name="T8" fmla="*/ 29927604 w 191"/>
                      <a:gd name="T9" fmla="*/ 83005040 h 134"/>
                      <a:gd name="T10" fmla="*/ 3150142 w 191"/>
                      <a:gd name="T11" fmla="*/ 69171089 h 134"/>
                      <a:gd name="T12" fmla="*/ 0 w 191"/>
                      <a:gd name="T13" fmla="*/ 89922036 h 134"/>
                      <a:gd name="T14" fmla="*/ 3150142 w 191"/>
                      <a:gd name="T15" fmla="*/ 102026743 h 134"/>
                      <a:gd name="T16" fmla="*/ 17325780 w 191"/>
                      <a:gd name="T17" fmla="*/ 103755986 h 134"/>
                      <a:gd name="T18" fmla="*/ 11025498 w 191"/>
                      <a:gd name="T19" fmla="*/ 117589937 h 134"/>
                      <a:gd name="T20" fmla="*/ 23627322 w 191"/>
                      <a:gd name="T21" fmla="*/ 126236156 h 134"/>
                      <a:gd name="T22" fmla="*/ 23627322 w 191"/>
                      <a:gd name="T23" fmla="*/ 167738009 h 134"/>
                      <a:gd name="T24" fmla="*/ 64580420 w 191"/>
                      <a:gd name="T25" fmla="*/ 155633302 h 134"/>
                      <a:gd name="T26" fmla="*/ 88206497 w 191"/>
                      <a:gd name="T27" fmla="*/ 143528595 h 134"/>
                      <a:gd name="T28" fmla="*/ 141760149 w 191"/>
                      <a:gd name="T29" fmla="*/ 171196496 h 134"/>
                      <a:gd name="T30" fmla="*/ 173262853 w 191"/>
                      <a:gd name="T31" fmla="*/ 186761047 h 134"/>
                      <a:gd name="T32" fmla="*/ 181138205 w 191"/>
                      <a:gd name="T33" fmla="*/ 195407266 h 134"/>
                      <a:gd name="T34" fmla="*/ 184288346 w 191"/>
                      <a:gd name="T35" fmla="*/ 214428948 h 134"/>
                      <a:gd name="T36" fmla="*/ 215791011 w 191"/>
                      <a:gd name="T37" fmla="*/ 229992143 h 134"/>
                      <a:gd name="T38" fmla="*/ 261469310 w 191"/>
                      <a:gd name="T39" fmla="*/ 174655025 h 134"/>
                      <a:gd name="T40" fmla="*/ 291396905 w 191"/>
                      <a:gd name="T41" fmla="*/ 174655025 h 134"/>
                      <a:gd name="T42" fmla="*/ 296122116 w 191"/>
                      <a:gd name="T43" fmla="*/ 152174814 h 134"/>
                      <a:gd name="T44" fmla="*/ 299272257 w 191"/>
                      <a:gd name="T45" fmla="*/ 141799351 h 134"/>
                      <a:gd name="T46" fmla="*/ 289821834 w 191"/>
                      <a:gd name="T47" fmla="*/ 127965400 h 134"/>
                      <a:gd name="T48" fmla="*/ 267769592 w 191"/>
                      <a:gd name="T49" fmla="*/ 119319181 h 134"/>
                      <a:gd name="T50" fmla="*/ 266194522 w 191"/>
                      <a:gd name="T51" fmla="*/ 107214474 h 134"/>
                      <a:gd name="T52" fmla="*/ 234691857 w 191"/>
                      <a:gd name="T53" fmla="*/ 98568255 h 134"/>
                      <a:gd name="T54" fmla="*/ 215791011 w 191"/>
                      <a:gd name="T55" fmla="*/ 77817308 h 134"/>
                      <a:gd name="T56" fmla="*/ 207915658 w 191"/>
                      <a:gd name="T57" fmla="*/ 65712601 h 134"/>
                      <a:gd name="T58" fmla="*/ 193738769 w 191"/>
                      <a:gd name="T59" fmla="*/ 53606580 h 134"/>
                      <a:gd name="T60" fmla="*/ 184288346 w 191"/>
                      <a:gd name="T61" fmla="*/ 60524870 h 134"/>
                      <a:gd name="T62" fmla="*/ 177988064 w 191"/>
                      <a:gd name="T63" fmla="*/ 65712601 h 134"/>
                      <a:gd name="T64" fmla="*/ 166962571 w 191"/>
                      <a:gd name="T65" fmla="*/ 63983358 h 134"/>
                      <a:gd name="T66" fmla="*/ 157512109 w 191"/>
                      <a:gd name="T67" fmla="*/ 44960360 h 134"/>
                      <a:gd name="T68" fmla="*/ 157512109 w 191"/>
                      <a:gd name="T69" fmla="*/ 32855643 h 134"/>
                      <a:gd name="T70" fmla="*/ 146485360 w 191"/>
                      <a:gd name="T71" fmla="*/ 29397156 h 134"/>
                      <a:gd name="T72" fmla="*/ 143335219 w 191"/>
                      <a:gd name="T73" fmla="*/ 19021687 h 134"/>
                      <a:gd name="T74" fmla="*/ 130734655 w 191"/>
                      <a:gd name="T75" fmla="*/ 8646222 h 134"/>
                      <a:gd name="T76" fmla="*/ 121284232 w 191"/>
                      <a:gd name="T77" fmla="*/ 8646222 h 134"/>
                      <a:gd name="T78" fmla="*/ 114983950 w 191"/>
                      <a:gd name="T79" fmla="*/ 0 h 134"/>
                      <a:gd name="T80" fmla="*/ 103957202 w 191"/>
                      <a:gd name="T81" fmla="*/ 5187733 h 134"/>
                      <a:gd name="T82" fmla="*/ 107108598 w 191"/>
                      <a:gd name="T83" fmla="*/ 19021687 h 134"/>
                      <a:gd name="T84" fmla="*/ 102382131 w 191"/>
                      <a:gd name="T85" fmla="*/ 15563200 h 134"/>
                      <a:gd name="T86" fmla="*/ 94506779 w 191"/>
                      <a:gd name="T87" fmla="*/ 13833956 h 134"/>
                      <a:gd name="T88" fmla="*/ 88206497 w 191"/>
                      <a:gd name="T89" fmla="*/ 32855643 h 134"/>
                      <a:gd name="T90" fmla="*/ 75605913 w 191"/>
                      <a:gd name="T91" fmla="*/ 36314131 h 134"/>
                      <a:gd name="T92" fmla="*/ 64580420 w 191"/>
                      <a:gd name="T93" fmla="*/ 32855643 h 134"/>
                      <a:gd name="T94" fmla="*/ 55128742 w 191"/>
                      <a:gd name="T95" fmla="*/ 41501862 h 134"/>
                      <a:gd name="T96" fmla="*/ 45678319 w 191"/>
                      <a:gd name="T97" fmla="*/ 32855643 h 134"/>
                      <a:gd name="T98" fmla="*/ 31502675 w 191"/>
                      <a:gd name="T99" fmla="*/ 24209424 h 134"/>
                      <a:gd name="T100" fmla="*/ 0 w 191"/>
                      <a:gd name="T101" fmla="*/ 32855643 h 134"/>
                      <a:gd name="T102" fmla="*/ 0 w 191"/>
                      <a:gd name="T103" fmla="*/ 32855643 h 13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91"/>
                      <a:gd name="T157" fmla="*/ 0 h 134"/>
                      <a:gd name="T158" fmla="*/ 191 w 191"/>
                      <a:gd name="T159" fmla="*/ 134 h 13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91" h="134">
                        <a:moveTo>
                          <a:pt x="0" y="19"/>
                        </a:moveTo>
                        <a:lnTo>
                          <a:pt x="1" y="37"/>
                        </a:lnTo>
                        <a:lnTo>
                          <a:pt x="11" y="26"/>
                        </a:lnTo>
                        <a:lnTo>
                          <a:pt x="25" y="40"/>
                        </a:lnTo>
                        <a:lnTo>
                          <a:pt x="19" y="48"/>
                        </a:lnTo>
                        <a:lnTo>
                          <a:pt x="2" y="40"/>
                        </a:lnTo>
                        <a:lnTo>
                          <a:pt x="0" y="52"/>
                        </a:lnTo>
                        <a:lnTo>
                          <a:pt x="2" y="59"/>
                        </a:lnTo>
                        <a:lnTo>
                          <a:pt x="11" y="60"/>
                        </a:lnTo>
                        <a:lnTo>
                          <a:pt x="7" y="68"/>
                        </a:lnTo>
                        <a:lnTo>
                          <a:pt x="15" y="73"/>
                        </a:lnTo>
                        <a:lnTo>
                          <a:pt x="15" y="97"/>
                        </a:lnTo>
                        <a:lnTo>
                          <a:pt x="41" y="90"/>
                        </a:lnTo>
                        <a:lnTo>
                          <a:pt x="56" y="83"/>
                        </a:lnTo>
                        <a:lnTo>
                          <a:pt x="90" y="99"/>
                        </a:lnTo>
                        <a:lnTo>
                          <a:pt x="110" y="108"/>
                        </a:lnTo>
                        <a:lnTo>
                          <a:pt x="115" y="113"/>
                        </a:lnTo>
                        <a:lnTo>
                          <a:pt x="117" y="124"/>
                        </a:lnTo>
                        <a:lnTo>
                          <a:pt x="137" y="133"/>
                        </a:lnTo>
                        <a:lnTo>
                          <a:pt x="166" y="101"/>
                        </a:lnTo>
                        <a:lnTo>
                          <a:pt x="185" y="101"/>
                        </a:lnTo>
                        <a:lnTo>
                          <a:pt x="188" y="88"/>
                        </a:lnTo>
                        <a:lnTo>
                          <a:pt x="190" y="82"/>
                        </a:lnTo>
                        <a:lnTo>
                          <a:pt x="184" y="74"/>
                        </a:lnTo>
                        <a:lnTo>
                          <a:pt x="170" y="69"/>
                        </a:lnTo>
                        <a:lnTo>
                          <a:pt x="169" y="62"/>
                        </a:lnTo>
                        <a:lnTo>
                          <a:pt x="149" y="57"/>
                        </a:lnTo>
                        <a:lnTo>
                          <a:pt x="137" y="45"/>
                        </a:lnTo>
                        <a:lnTo>
                          <a:pt x="132" y="38"/>
                        </a:lnTo>
                        <a:lnTo>
                          <a:pt x="123" y="31"/>
                        </a:lnTo>
                        <a:lnTo>
                          <a:pt x="117" y="35"/>
                        </a:lnTo>
                        <a:lnTo>
                          <a:pt x="113" y="38"/>
                        </a:lnTo>
                        <a:lnTo>
                          <a:pt x="106" y="37"/>
                        </a:lnTo>
                        <a:lnTo>
                          <a:pt x="100" y="26"/>
                        </a:lnTo>
                        <a:lnTo>
                          <a:pt x="100" y="19"/>
                        </a:lnTo>
                        <a:lnTo>
                          <a:pt x="93" y="17"/>
                        </a:lnTo>
                        <a:lnTo>
                          <a:pt x="91" y="11"/>
                        </a:lnTo>
                        <a:lnTo>
                          <a:pt x="83" y="5"/>
                        </a:lnTo>
                        <a:lnTo>
                          <a:pt x="77" y="5"/>
                        </a:lnTo>
                        <a:lnTo>
                          <a:pt x="73" y="0"/>
                        </a:lnTo>
                        <a:lnTo>
                          <a:pt x="66" y="3"/>
                        </a:lnTo>
                        <a:lnTo>
                          <a:pt x="68" y="11"/>
                        </a:lnTo>
                        <a:lnTo>
                          <a:pt x="65" y="9"/>
                        </a:lnTo>
                        <a:lnTo>
                          <a:pt x="60" y="8"/>
                        </a:lnTo>
                        <a:lnTo>
                          <a:pt x="56" y="19"/>
                        </a:lnTo>
                        <a:lnTo>
                          <a:pt x="48" y="21"/>
                        </a:lnTo>
                        <a:lnTo>
                          <a:pt x="41" y="19"/>
                        </a:lnTo>
                        <a:lnTo>
                          <a:pt x="35" y="24"/>
                        </a:lnTo>
                        <a:lnTo>
                          <a:pt x="29" y="19"/>
                        </a:lnTo>
                        <a:lnTo>
                          <a:pt x="20" y="14"/>
                        </a:lnTo>
                        <a:lnTo>
                          <a:pt x="0" y="19"/>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64" name="Freeform 71"/>
                  <p:cNvSpPr>
                    <a:spLocks/>
                  </p:cNvSpPr>
                  <p:nvPr/>
                </p:nvSpPr>
                <p:spPr bwMode="auto">
                  <a:xfrm>
                    <a:off x="4134605" y="3590530"/>
                    <a:ext cx="196849" cy="90489"/>
                  </a:xfrm>
                  <a:custGeom>
                    <a:avLst/>
                    <a:gdLst>
                      <a:gd name="T0" fmla="*/ 62060649 w 160"/>
                      <a:gd name="T1" fmla="*/ 82551268 h 69"/>
                      <a:gd name="T2" fmla="*/ 43896322 w 160"/>
                      <a:gd name="T3" fmla="*/ 82551268 h 69"/>
                      <a:gd name="T4" fmla="*/ 9082166 w 160"/>
                      <a:gd name="T5" fmla="*/ 87710414 h 69"/>
                      <a:gd name="T6" fmla="*/ 0 w 160"/>
                      <a:gd name="T7" fmla="*/ 99749247 h 69"/>
                      <a:gd name="T8" fmla="*/ 9082166 w 160"/>
                      <a:gd name="T9" fmla="*/ 104909684 h 69"/>
                      <a:gd name="T10" fmla="*/ 16649818 w 160"/>
                      <a:gd name="T11" fmla="*/ 110068809 h 69"/>
                      <a:gd name="T12" fmla="*/ 65087217 w 160"/>
                      <a:gd name="T13" fmla="*/ 108348226 h 69"/>
                      <a:gd name="T14" fmla="*/ 96874808 w 160"/>
                      <a:gd name="T15" fmla="*/ 108348226 h 69"/>
                      <a:gd name="T16" fmla="*/ 112011337 w 160"/>
                      <a:gd name="T17" fmla="*/ 116948516 h 69"/>
                      <a:gd name="T18" fmla="*/ 116552418 w 160"/>
                      <a:gd name="T19" fmla="*/ 101469830 h 69"/>
                      <a:gd name="T20" fmla="*/ 130175663 w 160"/>
                      <a:gd name="T21" fmla="*/ 99749247 h 69"/>
                      <a:gd name="T22" fmla="*/ 149853274 w 160"/>
                      <a:gd name="T23" fmla="*/ 94590122 h 69"/>
                      <a:gd name="T24" fmla="*/ 166503125 w 160"/>
                      <a:gd name="T25" fmla="*/ 91150268 h 69"/>
                      <a:gd name="T26" fmla="*/ 196777413 w 160"/>
                      <a:gd name="T27" fmla="*/ 72233018 h 69"/>
                      <a:gd name="T28" fmla="*/ 230078269 w 160"/>
                      <a:gd name="T29" fmla="*/ 53314477 h 69"/>
                      <a:gd name="T30" fmla="*/ 240673716 w 160"/>
                      <a:gd name="T31" fmla="*/ 42996227 h 69"/>
                      <a:gd name="T32" fmla="*/ 236132635 w 160"/>
                      <a:gd name="T33" fmla="*/ 25796947 h 69"/>
                      <a:gd name="T34" fmla="*/ 220996106 w 160"/>
                      <a:gd name="T35" fmla="*/ 25796947 h 69"/>
                      <a:gd name="T36" fmla="*/ 205859577 w 160"/>
                      <a:gd name="T37" fmla="*/ 17197963 h 69"/>
                      <a:gd name="T38" fmla="*/ 189208534 w 160"/>
                      <a:gd name="T39" fmla="*/ 10319564 h 69"/>
                      <a:gd name="T40" fmla="*/ 149853274 w 160"/>
                      <a:gd name="T41" fmla="*/ 6879710 h 69"/>
                      <a:gd name="T42" fmla="*/ 98388092 w 160"/>
                      <a:gd name="T43" fmla="*/ 0 h 69"/>
                      <a:gd name="T44" fmla="*/ 89305928 w 160"/>
                      <a:gd name="T45" fmla="*/ 1719272 h 69"/>
                      <a:gd name="T46" fmla="*/ 92333726 w 160"/>
                      <a:gd name="T47" fmla="*/ 10319564 h 69"/>
                      <a:gd name="T48" fmla="*/ 98388092 w 160"/>
                      <a:gd name="T49" fmla="*/ 20637817 h 69"/>
                      <a:gd name="T50" fmla="*/ 83251563 w 160"/>
                      <a:gd name="T51" fmla="*/ 22357093 h 69"/>
                      <a:gd name="T52" fmla="*/ 80224976 w 160"/>
                      <a:gd name="T53" fmla="*/ 17197963 h 69"/>
                      <a:gd name="T54" fmla="*/ 63573933 w 160"/>
                      <a:gd name="T55" fmla="*/ 15478692 h 69"/>
                      <a:gd name="T56" fmla="*/ 40868524 w 160"/>
                      <a:gd name="T57" fmla="*/ 17197963 h 69"/>
                      <a:gd name="T58" fmla="*/ 51465202 w 160"/>
                      <a:gd name="T59" fmla="*/ 22357093 h 69"/>
                      <a:gd name="T60" fmla="*/ 52978486 w 160"/>
                      <a:gd name="T61" fmla="*/ 29236801 h 69"/>
                      <a:gd name="T62" fmla="*/ 46924120 w 160"/>
                      <a:gd name="T63" fmla="*/ 37835780 h 69"/>
                      <a:gd name="T64" fmla="*/ 46924120 w 160"/>
                      <a:gd name="T65" fmla="*/ 49874623 h 69"/>
                      <a:gd name="T66" fmla="*/ 54491769 w 160"/>
                      <a:gd name="T67" fmla="*/ 56754331 h 69"/>
                      <a:gd name="T68" fmla="*/ 83251563 w 160"/>
                      <a:gd name="T69" fmla="*/ 56754331 h 69"/>
                      <a:gd name="T70" fmla="*/ 93847010 w 160"/>
                      <a:gd name="T71" fmla="*/ 56754331 h 69"/>
                      <a:gd name="T72" fmla="*/ 102929173 w 160"/>
                      <a:gd name="T73" fmla="*/ 67072582 h 69"/>
                      <a:gd name="T74" fmla="*/ 93847010 w 160"/>
                      <a:gd name="T75" fmla="*/ 80831997 h 69"/>
                      <a:gd name="T76" fmla="*/ 83251563 w 160"/>
                      <a:gd name="T77" fmla="*/ 80831997 h 69"/>
                      <a:gd name="T78" fmla="*/ 72656096 w 160"/>
                      <a:gd name="T79" fmla="*/ 79111414 h 69"/>
                      <a:gd name="T80" fmla="*/ 68115014 w 160"/>
                      <a:gd name="T81" fmla="*/ 80831997 h 69"/>
                      <a:gd name="T82" fmla="*/ 62060649 w 160"/>
                      <a:gd name="T83" fmla="*/ 82551268 h 69"/>
                      <a:gd name="T84" fmla="*/ 62060649 w 160"/>
                      <a:gd name="T85" fmla="*/ 82551268 h 6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60"/>
                      <a:gd name="T130" fmla="*/ 0 h 69"/>
                      <a:gd name="T131" fmla="*/ 160 w 160"/>
                      <a:gd name="T132" fmla="*/ 69 h 6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60" h="69">
                        <a:moveTo>
                          <a:pt x="41" y="48"/>
                        </a:moveTo>
                        <a:lnTo>
                          <a:pt x="29" y="48"/>
                        </a:lnTo>
                        <a:lnTo>
                          <a:pt x="6" y="51"/>
                        </a:lnTo>
                        <a:lnTo>
                          <a:pt x="0" y="58"/>
                        </a:lnTo>
                        <a:lnTo>
                          <a:pt x="6" y="61"/>
                        </a:lnTo>
                        <a:lnTo>
                          <a:pt x="11" y="64"/>
                        </a:lnTo>
                        <a:lnTo>
                          <a:pt x="43" y="63"/>
                        </a:lnTo>
                        <a:lnTo>
                          <a:pt x="64" y="63"/>
                        </a:lnTo>
                        <a:lnTo>
                          <a:pt x="74" y="68"/>
                        </a:lnTo>
                        <a:lnTo>
                          <a:pt x="77" y="59"/>
                        </a:lnTo>
                        <a:lnTo>
                          <a:pt x="86" y="58"/>
                        </a:lnTo>
                        <a:lnTo>
                          <a:pt x="99" y="55"/>
                        </a:lnTo>
                        <a:lnTo>
                          <a:pt x="110" y="53"/>
                        </a:lnTo>
                        <a:lnTo>
                          <a:pt x="130" y="42"/>
                        </a:lnTo>
                        <a:lnTo>
                          <a:pt x="152" y="31"/>
                        </a:lnTo>
                        <a:lnTo>
                          <a:pt x="159" y="25"/>
                        </a:lnTo>
                        <a:lnTo>
                          <a:pt x="156" y="15"/>
                        </a:lnTo>
                        <a:lnTo>
                          <a:pt x="146" y="15"/>
                        </a:lnTo>
                        <a:lnTo>
                          <a:pt x="136" y="10"/>
                        </a:lnTo>
                        <a:lnTo>
                          <a:pt x="125" y="6"/>
                        </a:lnTo>
                        <a:lnTo>
                          <a:pt x="99" y="4"/>
                        </a:lnTo>
                        <a:lnTo>
                          <a:pt x="65" y="0"/>
                        </a:lnTo>
                        <a:lnTo>
                          <a:pt x="59" y="1"/>
                        </a:lnTo>
                        <a:lnTo>
                          <a:pt x="61" y="6"/>
                        </a:lnTo>
                        <a:lnTo>
                          <a:pt x="65" y="12"/>
                        </a:lnTo>
                        <a:lnTo>
                          <a:pt x="55" y="13"/>
                        </a:lnTo>
                        <a:lnTo>
                          <a:pt x="53" y="10"/>
                        </a:lnTo>
                        <a:lnTo>
                          <a:pt x="42" y="9"/>
                        </a:lnTo>
                        <a:lnTo>
                          <a:pt x="27" y="10"/>
                        </a:lnTo>
                        <a:lnTo>
                          <a:pt x="34" y="13"/>
                        </a:lnTo>
                        <a:lnTo>
                          <a:pt x="35" y="17"/>
                        </a:lnTo>
                        <a:lnTo>
                          <a:pt x="31" y="22"/>
                        </a:lnTo>
                        <a:lnTo>
                          <a:pt x="31" y="29"/>
                        </a:lnTo>
                        <a:lnTo>
                          <a:pt x="36" y="33"/>
                        </a:lnTo>
                        <a:lnTo>
                          <a:pt x="55" y="33"/>
                        </a:lnTo>
                        <a:lnTo>
                          <a:pt x="62" y="33"/>
                        </a:lnTo>
                        <a:lnTo>
                          <a:pt x="68" y="39"/>
                        </a:lnTo>
                        <a:lnTo>
                          <a:pt x="62" y="47"/>
                        </a:lnTo>
                        <a:lnTo>
                          <a:pt x="55" y="47"/>
                        </a:lnTo>
                        <a:lnTo>
                          <a:pt x="48" y="46"/>
                        </a:lnTo>
                        <a:lnTo>
                          <a:pt x="45" y="47"/>
                        </a:lnTo>
                        <a:lnTo>
                          <a:pt x="41" y="48"/>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65" name="Freeform 72"/>
                  <p:cNvSpPr>
                    <a:spLocks/>
                  </p:cNvSpPr>
                  <p:nvPr/>
                </p:nvSpPr>
                <p:spPr bwMode="auto">
                  <a:xfrm>
                    <a:off x="4115555" y="3646093"/>
                    <a:ext cx="126999" cy="93662"/>
                  </a:xfrm>
                  <a:custGeom>
                    <a:avLst/>
                    <a:gdLst>
                      <a:gd name="T0" fmla="*/ 0 w 102"/>
                      <a:gd name="T1" fmla="*/ 102674656 h 71"/>
                      <a:gd name="T2" fmla="*/ 1550147 w 102"/>
                      <a:gd name="T3" fmla="*/ 107894661 h 71"/>
                      <a:gd name="T4" fmla="*/ 12402423 w 102"/>
                      <a:gd name="T5" fmla="*/ 109635982 h 71"/>
                      <a:gd name="T6" fmla="*/ 40307556 w 102"/>
                      <a:gd name="T7" fmla="*/ 111375984 h 71"/>
                      <a:gd name="T8" fmla="*/ 72863135 w 102"/>
                      <a:gd name="T9" fmla="*/ 73090648 h 71"/>
                      <a:gd name="T10" fmla="*/ 82164034 w 102"/>
                      <a:gd name="T11" fmla="*/ 97453332 h 71"/>
                      <a:gd name="T12" fmla="*/ 91466159 w 102"/>
                      <a:gd name="T13" fmla="*/ 121817314 h 71"/>
                      <a:gd name="T14" fmla="*/ 111619309 w 102"/>
                      <a:gd name="T15" fmla="*/ 111375984 h 71"/>
                      <a:gd name="T16" fmla="*/ 133322607 w 102"/>
                      <a:gd name="T17" fmla="*/ 102674656 h 71"/>
                      <a:gd name="T18" fmla="*/ 155027149 w 102"/>
                      <a:gd name="T19" fmla="*/ 109635982 h 71"/>
                      <a:gd name="T20" fmla="*/ 156577296 w 102"/>
                      <a:gd name="T21" fmla="*/ 73090648 h 71"/>
                      <a:gd name="T22" fmla="*/ 141074585 w 102"/>
                      <a:gd name="T23" fmla="*/ 66129322 h 71"/>
                      <a:gd name="T24" fmla="*/ 131772460 w 102"/>
                      <a:gd name="T25" fmla="*/ 67869323 h 71"/>
                      <a:gd name="T26" fmla="*/ 137974292 w 102"/>
                      <a:gd name="T27" fmla="*/ 45246662 h 71"/>
                      <a:gd name="T28" fmla="*/ 119371288 w 102"/>
                      <a:gd name="T29" fmla="*/ 40025327 h 71"/>
                      <a:gd name="T30" fmla="*/ 103868576 w 102"/>
                      <a:gd name="T31" fmla="*/ 38285326 h 71"/>
                      <a:gd name="T32" fmla="*/ 82164034 w 102"/>
                      <a:gd name="T33" fmla="*/ 38285326 h 71"/>
                      <a:gd name="T34" fmla="*/ 65111157 w 102"/>
                      <a:gd name="T35" fmla="*/ 38285326 h 71"/>
                      <a:gd name="T36" fmla="*/ 43407859 w 102"/>
                      <a:gd name="T37" fmla="*/ 38285326 h 71"/>
                      <a:gd name="T38" fmla="*/ 26354992 w 102"/>
                      <a:gd name="T39" fmla="*/ 34805322 h 71"/>
                      <a:gd name="T40" fmla="*/ 23253454 w 102"/>
                      <a:gd name="T41" fmla="*/ 31324000 h 71"/>
                      <a:gd name="T42" fmla="*/ 26354992 w 102"/>
                      <a:gd name="T43" fmla="*/ 22622672 h 71"/>
                      <a:gd name="T44" fmla="*/ 34105725 w 102"/>
                      <a:gd name="T45" fmla="*/ 17402661 h 71"/>
                      <a:gd name="T46" fmla="*/ 63561010 w 102"/>
                      <a:gd name="T47" fmla="*/ 10441332 h 71"/>
                      <a:gd name="T48" fmla="*/ 62010864 w 102"/>
                      <a:gd name="T49" fmla="*/ 0 h 71"/>
                      <a:gd name="T50" fmla="*/ 40307556 w 102"/>
                      <a:gd name="T51" fmla="*/ 3480005 h 71"/>
                      <a:gd name="T52" fmla="*/ 20153156 w 102"/>
                      <a:gd name="T53" fmla="*/ 1740002 h 71"/>
                      <a:gd name="T54" fmla="*/ 7750735 w 102"/>
                      <a:gd name="T55" fmla="*/ 13921338 h 71"/>
                      <a:gd name="T56" fmla="*/ 3100294 w 102"/>
                      <a:gd name="T57" fmla="*/ 38285326 h 71"/>
                      <a:gd name="T58" fmla="*/ 4650441 w 102"/>
                      <a:gd name="T59" fmla="*/ 45246662 h 71"/>
                      <a:gd name="T60" fmla="*/ 3100294 w 102"/>
                      <a:gd name="T61" fmla="*/ 46986664 h 71"/>
                      <a:gd name="T62" fmla="*/ 17052863 w 102"/>
                      <a:gd name="T63" fmla="*/ 50466668 h 71"/>
                      <a:gd name="T64" fmla="*/ 23253454 w 102"/>
                      <a:gd name="T65" fmla="*/ 64389320 h 71"/>
                      <a:gd name="T66" fmla="*/ 20153156 w 102"/>
                      <a:gd name="T67" fmla="*/ 80050655 h 71"/>
                      <a:gd name="T68" fmla="*/ 15502716 w 102"/>
                      <a:gd name="T69" fmla="*/ 81791976 h 71"/>
                      <a:gd name="T70" fmla="*/ 10852276 w 102"/>
                      <a:gd name="T71" fmla="*/ 88752004 h 71"/>
                      <a:gd name="T72" fmla="*/ 0 w 102"/>
                      <a:gd name="T73" fmla="*/ 102674656 h 71"/>
                      <a:gd name="T74" fmla="*/ 0 w 102"/>
                      <a:gd name="T75" fmla="*/ 102674656 h 7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02"/>
                      <a:gd name="T115" fmla="*/ 0 h 71"/>
                      <a:gd name="T116" fmla="*/ 102 w 102"/>
                      <a:gd name="T117" fmla="*/ 71 h 7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02" h="71">
                        <a:moveTo>
                          <a:pt x="0" y="59"/>
                        </a:moveTo>
                        <a:lnTo>
                          <a:pt x="1" y="62"/>
                        </a:lnTo>
                        <a:lnTo>
                          <a:pt x="8" y="63"/>
                        </a:lnTo>
                        <a:lnTo>
                          <a:pt x="26" y="64"/>
                        </a:lnTo>
                        <a:lnTo>
                          <a:pt x="47" y="42"/>
                        </a:lnTo>
                        <a:lnTo>
                          <a:pt x="53" y="56"/>
                        </a:lnTo>
                        <a:lnTo>
                          <a:pt x="59" y="70"/>
                        </a:lnTo>
                        <a:lnTo>
                          <a:pt x="72" y="64"/>
                        </a:lnTo>
                        <a:lnTo>
                          <a:pt x="86" y="59"/>
                        </a:lnTo>
                        <a:lnTo>
                          <a:pt x="100" y="63"/>
                        </a:lnTo>
                        <a:lnTo>
                          <a:pt x="101" y="42"/>
                        </a:lnTo>
                        <a:lnTo>
                          <a:pt x="91" y="38"/>
                        </a:lnTo>
                        <a:lnTo>
                          <a:pt x="85" y="39"/>
                        </a:lnTo>
                        <a:lnTo>
                          <a:pt x="89" y="26"/>
                        </a:lnTo>
                        <a:lnTo>
                          <a:pt x="77" y="23"/>
                        </a:lnTo>
                        <a:lnTo>
                          <a:pt x="67" y="22"/>
                        </a:lnTo>
                        <a:lnTo>
                          <a:pt x="53" y="22"/>
                        </a:lnTo>
                        <a:lnTo>
                          <a:pt x="42" y="22"/>
                        </a:lnTo>
                        <a:lnTo>
                          <a:pt x="28" y="22"/>
                        </a:lnTo>
                        <a:lnTo>
                          <a:pt x="17" y="20"/>
                        </a:lnTo>
                        <a:lnTo>
                          <a:pt x="15" y="18"/>
                        </a:lnTo>
                        <a:lnTo>
                          <a:pt x="17" y="13"/>
                        </a:lnTo>
                        <a:lnTo>
                          <a:pt x="22" y="10"/>
                        </a:lnTo>
                        <a:lnTo>
                          <a:pt x="41" y="6"/>
                        </a:lnTo>
                        <a:lnTo>
                          <a:pt x="40" y="0"/>
                        </a:lnTo>
                        <a:lnTo>
                          <a:pt x="26" y="2"/>
                        </a:lnTo>
                        <a:lnTo>
                          <a:pt x="13" y="1"/>
                        </a:lnTo>
                        <a:lnTo>
                          <a:pt x="5" y="8"/>
                        </a:lnTo>
                        <a:lnTo>
                          <a:pt x="2" y="22"/>
                        </a:lnTo>
                        <a:lnTo>
                          <a:pt x="3" y="26"/>
                        </a:lnTo>
                        <a:lnTo>
                          <a:pt x="2" y="27"/>
                        </a:lnTo>
                        <a:lnTo>
                          <a:pt x="11" y="29"/>
                        </a:lnTo>
                        <a:lnTo>
                          <a:pt x="15" y="37"/>
                        </a:lnTo>
                        <a:lnTo>
                          <a:pt x="13" y="46"/>
                        </a:lnTo>
                        <a:lnTo>
                          <a:pt x="10" y="47"/>
                        </a:lnTo>
                        <a:lnTo>
                          <a:pt x="7" y="51"/>
                        </a:lnTo>
                        <a:lnTo>
                          <a:pt x="0" y="59"/>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66" name="Freeform 73"/>
                  <p:cNvSpPr>
                    <a:spLocks/>
                  </p:cNvSpPr>
                  <p:nvPr/>
                </p:nvSpPr>
                <p:spPr bwMode="auto">
                  <a:xfrm>
                    <a:off x="3263073" y="3558779"/>
                    <a:ext cx="61912" cy="63501"/>
                  </a:xfrm>
                  <a:custGeom>
                    <a:avLst/>
                    <a:gdLst>
                      <a:gd name="T0" fmla="*/ 0 w 48"/>
                      <a:gd name="T1" fmla="*/ 20152825 h 49"/>
                      <a:gd name="T2" fmla="*/ 46584378 w 48"/>
                      <a:gd name="T3" fmla="*/ 18473316 h 49"/>
                      <a:gd name="T4" fmla="*/ 51574823 w 48"/>
                      <a:gd name="T5" fmla="*/ 0 h 49"/>
                      <a:gd name="T6" fmla="*/ 78194824 w 48"/>
                      <a:gd name="T7" fmla="*/ 48703209 h 49"/>
                      <a:gd name="T8" fmla="*/ 71540469 w 48"/>
                      <a:gd name="T9" fmla="*/ 75572772 h 49"/>
                      <a:gd name="T10" fmla="*/ 29946545 w 48"/>
                      <a:gd name="T11" fmla="*/ 80611301 h 49"/>
                      <a:gd name="T12" fmla="*/ 14973917 w 48"/>
                      <a:gd name="T13" fmla="*/ 75572772 h 49"/>
                      <a:gd name="T14" fmla="*/ 13310006 w 48"/>
                      <a:gd name="T15" fmla="*/ 48703209 h 49"/>
                      <a:gd name="T16" fmla="*/ 0 w 48"/>
                      <a:gd name="T17" fmla="*/ 21832340 h 49"/>
                      <a:gd name="T18" fmla="*/ 0 w 48"/>
                      <a:gd name="T19" fmla="*/ 20152825 h 49"/>
                      <a:gd name="T20" fmla="*/ 0 w 48"/>
                      <a:gd name="T21" fmla="*/ 20152825 h 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8"/>
                      <a:gd name="T34" fmla="*/ 0 h 49"/>
                      <a:gd name="T35" fmla="*/ 48 w 48"/>
                      <a:gd name="T36" fmla="*/ 49 h 4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8" h="49">
                        <a:moveTo>
                          <a:pt x="0" y="12"/>
                        </a:moveTo>
                        <a:lnTo>
                          <a:pt x="28" y="11"/>
                        </a:lnTo>
                        <a:lnTo>
                          <a:pt x="31" y="0"/>
                        </a:lnTo>
                        <a:lnTo>
                          <a:pt x="47" y="29"/>
                        </a:lnTo>
                        <a:lnTo>
                          <a:pt x="43" y="45"/>
                        </a:lnTo>
                        <a:lnTo>
                          <a:pt x="18" y="48"/>
                        </a:lnTo>
                        <a:lnTo>
                          <a:pt x="9" y="45"/>
                        </a:lnTo>
                        <a:lnTo>
                          <a:pt x="8" y="29"/>
                        </a:lnTo>
                        <a:lnTo>
                          <a:pt x="0" y="13"/>
                        </a:lnTo>
                        <a:lnTo>
                          <a:pt x="0" y="12"/>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67" name="Freeform 74"/>
                  <p:cNvSpPr>
                    <a:spLocks/>
                  </p:cNvSpPr>
                  <p:nvPr/>
                </p:nvSpPr>
                <p:spPr bwMode="auto">
                  <a:xfrm>
                    <a:off x="3294822" y="3614343"/>
                    <a:ext cx="31750" cy="61912"/>
                  </a:xfrm>
                  <a:custGeom>
                    <a:avLst/>
                    <a:gdLst>
                      <a:gd name="T0" fmla="*/ 0 w 25"/>
                      <a:gd name="T1" fmla="*/ 60733038 h 47"/>
                      <a:gd name="T2" fmla="*/ 0 w 25"/>
                      <a:gd name="T3" fmla="*/ 60733038 h 47"/>
                      <a:gd name="T4" fmla="*/ 1612900 w 25"/>
                      <a:gd name="T5" fmla="*/ 19087337 h 47"/>
                      <a:gd name="T6" fmla="*/ 19354799 w 25"/>
                      <a:gd name="T7" fmla="*/ 0 h 47"/>
                      <a:gd name="T8" fmla="*/ 38709598 w 25"/>
                      <a:gd name="T9" fmla="*/ 46850265 h 47"/>
                      <a:gd name="T10" fmla="*/ 20967704 w 25"/>
                      <a:gd name="T11" fmla="*/ 79820370 h 47"/>
                      <a:gd name="T12" fmla="*/ 0 w 25"/>
                      <a:gd name="T13" fmla="*/ 60733038 h 47"/>
                      <a:gd name="T14" fmla="*/ 0 w 25"/>
                      <a:gd name="T15" fmla="*/ 60733038 h 47"/>
                      <a:gd name="T16" fmla="*/ 0 60000 65536"/>
                      <a:gd name="T17" fmla="*/ 0 60000 65536"/>
                      <a:gd name="T18" fmla="*/ 0 60000 65536"/>
                      <a:gd name="T19" fmla="*/ 0 60000 65536"/>
                      <a:gd name="T20" fmla="*/ 0 60000 65536"/>
                      <a:gd name="T21" fmla="*/ 0 60000 65536"/>
                      <a:gd name="T22" fmla="*/ 0 60000 65536"/>
                      <a:gd name="T23" fmla="*/ 0 60000 65536"/>
                      <a:gd name="T24" fmla="*/ 0 w 25"/>
                      <a:gd name="T25" fmla="*/ 0 h 47"/>
                      <a:gd name="T26" fmla="*/ 25 w 25"/>
                      <a:gd name="T27" fmla="*/ 47 h 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 h="47">
                        <a:moveTo>
                          <a:pt x="0" y="35"/>
                        </a:moveTo>
                        <a:lnTo>
                          <a:pt x="0" y="35"/>
                        </a:lnTo>
                        <a:lnTo>
                          <a:pt x="1" y="11"/>
                        </a:lnTo>
                        <a:lnTo>
                          <a:pt x="12" y="0"/>
                        </a:lnTo>
                        <a:lnTo>
                          <a:pt x="24" y="27"/>
                        </a:lnTo>
                        <a:lnTo>
                          <a:pt x="13" y="46"/>
                        </a:lnTo>
                        <a:lnTo>
                          <a:pt x="0" y="35"/>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68" name="Freeform 75"/>
                  <p:cNvSpPr>
                    <a:spLocks/>
                  </p:cNvSpPr>
                  <p:nvPr/>
                </p:nvSpPr>
                <p:spPr bwMode="auto">
                  <a:xfrm>
                    <a:off x="3128137" y="3474642"/>
                    <a:ext cx="130174" cy="55562"/>
                  </a:xfrm>
                  <a:custGeom>
                    <a:avLst/>
                    <a:gdLst>
                      <a:gd name="T0" fmla="*/ 0 w 105"/>
                      <a:gd name="T1" fmla="*/ 42239311 h 41"/>
                      <a:gd name="T2" fmla="*/ 0 w 105"/>
                      <a:gd name="T3" fmla="*/ 42239311 h 41"/>
                      <a:gd name="T4" fmla="*/ 1537305 w 105"/>
                      <a:gd name="T5" fmla="*/ 45911833 h 41"/>
                      <a:gd name="T6" fmla="*/ 3074610 w 105"/>
                      <a:gd name="T7" fmla="*/ 58766978 h 41"/>
                      <a:gd name="T8" fmla="*/ 19981242 w 105"/>
                      <a:gd name="T9" fmla="*/ 62440845 h 41"/>
                      <a:gd name="T10" fmla="*/ 53795752 w 105"/>
                      <a:gd name="T11" fmla="*/ 55094467 h 41"/>
                      <a:gd name="T12" fmla="*/ 89146332 w 105"/>
                      <a:gd name="T13" fmla="*/ 73459734 h 41"/>
                      <a:gd name="T14" fmla="*/ 138331392 w 105"/>
                      <a:gd name="T15" fmla="*/ 60604589 h 41"/>
                      <a:gd name="T16" fmla="*/ 159848693 w 105"/>
                      <a:gd name="T17" fmla="*/ 23874044 h 41"/>
                      <a:gd name="T18" fmla="*/ 152163412 w 105"/>
                      <a:gd name="T19" fmla="*/ 0 h 41"/>
                      <a:gd name="T20" fmla="*/ 89146332 w 105"/>
                      <a:gd name="T21" fmla="*/ 1836256 h 41"/>
                      <a:gd name="T22" fmla="*/ 70702380 w 105"/>
                      <a:gd name="T23" fmla="*/ 40403056 h 41"/>
                      <a:gd name="T24" fmla="*/ 0 w 105"/>
                      <a:gd name="T25" fmla="*/ 42239311 h 41"/>
                      <a:gd name="T26" fmla="*/ 0 w 105"/>
                      <a:gd name="T27" fmla="*/ 42239311 h 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05"/>
                      <a:gd name="T43" fmla="*/ 0 h 41"/>
                      <a:gd name="T44" fmla="*/ 105 w 105"/>
                      <a:gd name="T45" fmla="*/ 41 h 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05" h="41">
                        <a:moveTo>
                          <a:pt x="0" y="23"/>
                        </a:moveTo>
                        <a:lnTo>
                          <a:pt x="0" y="23"/>
                        </a:lnTo>
                        <a:lnTo>
                          <a:pt x="1" y="25"/>
                        </a:lnTo>
                        <a:lnTo>
                          <a:pt x="2" y="32"/>
                        </a:lnTo>
                        <a:lnTo>
                          <a:pt x="13" y="34"/>
                        </a:lnTo>
                        <a:lnTo>
                          <a:pt x="35" y="30"/>
                        </a:lnTo>
                        <a:lnTo>
                          <a:pt x="58" y="40"/>
                        </a:lnTo>
                        <a:lnTo>
                          <a:pt x="90" y="33"/>
                        </a:lnTo>
                        <a:lnTo>
                          <a:pt x="104" y="13"/>
                        </a:lnTo>
                        <a:lnTo>
                          <a:pt x="99" y="0"/>
                        </a:lnTo>
                        <a:lnTo>
                          <a:pt x="58" y="1"/>
                        </a:lnTo>
                        <a:lnTo>
                          <a:pt x="46" y="22"/>
                        </a:lnTo>
                        <a:lnTo>
                          <a:pt x="0" y="23"/>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69" name="Freeform 76"/>
                  <p:cNvSpPr>
                    <a:spLocks/>
                  </p:cNvSpPr>
                  <p:nvPr/>
                </p:nvSpPr>
                <p:spPr bwMode="auto">
                  <a:xfrm>
                    <a:off x="3017012" y="3414317"/>
                    <a:ext cx="57150" cy="46037"/>
                  </a:xfrm>
                  <a:custGeom>
                    <a:avLst/>
                    <a:gdLst>
                      <a:gd name="T0" fmla="*/ 0 w 45"/>
                      <a:gd name="T1" fmla="*/ 11676657 h 33"/>
                      <a:gd name="T2" fmla="*/ 0 w 45"/>
                      <a:gd name="T3" fmla="*/ 11676657 h 33"/>
                      <a:gd name="T4" fmla="*/ 16128999 w 45"/>
                      <a:gd name="T5" fmla="*/ 1946109 h 33"/>
                      <a:gd name="T6" fmla="*/ 48387003 w 45"/>
                      <a:gd name="T7" fmla="*/ 0 h 33"/>
                      <a:gd name="T8" fmla="*/ 69354696 w 45"/>
                      <a:gd name="T9" fmla="*/ 25300818 h 33"/>
                      <a:gd name="T10" fmla="*/ 70967596 w 45"/>
                      <a:gd name="T11" fmla="*/ 44761905 h 33"/>
                      <a:gd name="T12" fmla="*/ 62903099 w 45"/>
                      <a:gd name="T13" fmla="*/ 62278289 h 33"/>
                      <a:gd name="T14" fmla="*/ 0 w 45"/>
                      <a:gd name="T15" fmla="*/ 11676657 h 33"/>
                      <a:gd name="T16" fmla="*/ 0 w 45"/>
                      <a:gd name="T17" fmla="*/ 11676657 h 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5"/>
                      <a:gd name="T28" fmla="*/ 0 h 33"/>
                      <a:gd name="T29" fmla="*/ 45 w 45"/>
                      <a:gd name="T30" fmla="*/ 33 h 3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5" h="33">
                        <a:moveTo>
                          <a:pt x="0" y="6"/>
                        </a:moveTo>
                        <a:lnTo>
                          <a:pt x="0" y="6"/>
                        </a:lnTo>
                        <a:lnTo>
                          <a:pt x="10" y="1"/>
                        </a:lnTo>
                        <a:lnTo>
                          <a:pt x="30" y="0"/>
                        </a:lnTo>
                        <a:lnTo>
                          <a:pt x="43" y="13"/>
                        </a:lnTo>
                        <a:lnTo>
                          <a:pt x="44" y="23"/>
                        </a:lnTo>
                        <a:lnTo>
                          <a:pt x="39" y="32"/>
                        </a:lnTo>
                        <a:lnTo>
                          <a:pt x="0" y="6"/>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70" name="Freeform 77"/>
                  <p:cNvSpPr>
                    <a:spLocks/>
                  </p:cNvSpPr>
                  <p:nvPr/>
                </p:nvSpPr>
                <p:spPr bwMode="auto">
                  <a:xfrm>
                    <a:off x="3348797" y="3579418"/>
                    <a:ext cx="107950" cy="61912"/>
                  </a:xfrm>
                  <a:custGeom>
                    <a:avLst/>
                    <a:gdLst>
                      <a:gd name="T0" fmla="*/ 0 w 86"/>
                      <a:gd name="T1" fmla="*/ 53237874 h 48"/>
                      <a:gd name="T2" fmla="*/ 0 w 86"/>
                      <a:gd name="T3" fmla="*/ 53237874 h 48"/>
                      <a:gd name="T4" fmla="*/ 7877839 w 86"/>
                      <a:gd name="T5" fmla="*/ 0 h 48"/>
                      <a:gd name="T6" fmla="*/ 133927029 w 86"/>
                      <a:gd name="T7" fmla="*/ 11645907 h 48"/>
                      <a:gd name="T8" fmla="*/ 110292264 w 86"/>
                      <a:gd name="T9" fmla="*/ 44918452 h 48"/>
                      <a:gd name="T10" fmla="*/ 119746672 w 86"/>
                      <a:gd name="T11" fmla="*/ 63219891 h 48"/>
                      <a:gd name="T12" fmla="*/ 86658754 w 86"/>
                      <a:gd name="T13" fmla="*/ 64883776 h 48"/>
                      <a:gd name="T14" fmla="*/ 66175857 w 86"/>
                      <a:gd name="T15" fmla="*/ 78192272 h 48"/>
                      <a:gd name="T16" fmla="*/ 12605046 w 86"/>
                      <a:gd name="T17" fmla="*/ 78192272 h 48"/>
                      <a:gd name="T18" fmla="*/ 0 w 86"/>
                      <a:gd name="T19" fmla="*/ 53237874 h 48"/>
                      <a:gd name="T20" fmla="*/ 0 w 86"/>
                      <a:gd name="T21" fmla="*/ 53237874 h 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6"/>
                      <a:gd name="T34" fmla="*/ 0 h 48"/>
                      <a:gd name="T35" fmla="*/ 86 w 86"/>
                      <a:gd name="T36" fmla="*/ 48 h 4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6" h="48">
                        <a:moveTo>
                          <a:pt x="0" y="32"/>
                        </a:moveTo>
                        <a:lnTo>
                          <a:pt x="0" y="32"/>
                        </a:lnTo>
                        <a:lnTo>
                          <a:pt x="5" y="0"/>
                        </a:lnTo>
                        <a:lnTo>
                          <a:pt x="85" y="7"/>
                        </a:lnTo>
                        <a:lnTo>
                          <a:pt x="70" y="27"/>
                        </a:lnTo>
                        <a:lnTo>
                          <a:pt x="76" y="38"/>
                        </a:lnTo>
                        <a:lnTo>
                          <a:pt x="55" y="39"/>
                        </a:lnTo>
                        <a:lnTo>
                          <a:pt x="42" y="47"/>
                        </a:lnTo>
                        <a:lnTo>
                          <a:pt x="8" y="47"/>
                        </a:lnTo>
                        <a:lnTo>
                          <a:pt x="0" y="32"/>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71" name="Freeform 78"/>
                  <p:cNvSpPr>
                    <a:spLocks/>
                  </p:cNvSpPr>
                  <p:nvPr/>
                </p:nvSpPr>
                <p:spPr bwMode="auto">
                  <a:xfrm>
                    <a:off x="3251961" y="3457179"/>
                    <a:ext cx="98425" cy="44450"/>
                  </a:xfrm>
                  <a:custGeom>
                    <a:avLst/>
                    <a:gdLst>
                      <a:gd name="T0" fmla="*/ 0 w 79"/>
                      <a:gd name="T1" fmla="*/ 25637190 h 34"/>
                      <a:gd name="T2" fmla="*/ 7760624 w 79"/>
                      <a:gd name="T3" fmla="*/ 47856961 h 34"/>
                      <a:gd name="T4" fmla="*/ 37253235 w 79"/>
                      <a:gd name="T5" fmla="*/ 56403123 h 34"/>
                      <a:gd name="T6" fmla="*/ 85373103 w 79"/>
                      <a:gd name="T7" fmla="*/ 34183352 h 34"/>
                      <a:gd name="T8" fmla="*/ 114865707 w 79"/>
                      <a:gd name="T9" fmla="*/ 39310788 h 34"/>
                      <a:gd name="T10" fmla="*/ 121073955 w 79"/>
                      <a:gd name="T11" fmla="*/ 17092330 h 34"/>
                      <a:gd name="T12" fmla="*/ 68298222 w 79"/>
                      <a:gd name="T13" fmla="*/ 11963587 h 34"/>
                      <a:gd name="T14" fmla="*/ 37253235 w 79"/>
                      <a:gd name="T15" fmla="*/ 0 h 34"/>
                      <a:gd name="T16" fmla="*/ 1552374 w 79"/>
                      <a:gd name="T17" fmla="*/ 23928480 h 34"/>
                      <a:gd name="T18" fmla="*/ 0 w 79"/>
                      <a:gd name="T19" fmla="*/ 25637190 h 34"/>
                      <a:gd name="T20" fmla="*/ 0 w 79"/>
                      <a:gd name="T21" fmla="*/ 25637190 h 3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9"/>
                      <a:gd name="T34" fmla="*/ 0 h 34"/>
                      <a:gd name="T35" fmla="*/ 79 w 79"/>
                      <a:gd name="T36" fmla="*/ 34 h 3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9" h="34">
                        <a:moveTo>
                          <a:pt x="0" y="15"/>
                        </a:moveTo>
                        <a:lnTo>
                          <a:pt x="5" y="28"/>
                        </a:lnTo>
                        <a:lnTo>
                          <a:pt x="24" y="33"/>
                        </a:lnTo>
                        <a:lnTo>
                          <a:pt x="55" y="20"/>
                        </a:lnTo>
                        <a:lnTo>
                          <a:pt x="74" y="23"/>
                        </a:lnTo>
                        <a:lnTo>
                          <a:pt x="78" y="10"/>
                        </a:lnTo>
                        <a:lnTo>
                          <a:pt x="44" y="7"/>
                        </a:lnTo>
                        <a:lnTo>
                          <a:pt x="24" y="0"/>
                        </a:lnTo>
                        <a:lnTo>
                          <a:pt x="1" y="14"/>
                        </a:lnTo>
                        <a:lnTo>
                          <a:pt x="0" y="15"/>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nvGrpSpPr>
                  <p:cNvPr id="372" name="Group 167"/>
                  <p:cNvGrpSpPr>
                    <a:grpSpLocks/>
                  </p:cNvGrpSpPr>
                  <p:nvPr/>
                </p:nvGrpSpPr>
                <p:grpSpPr bwMode="auto">
                  <a:xfrm>
                    <a:off x="3105911" y="3261916"/>
                    <a:ext cx="77787" cy="73025"/>
                    <a:chOff x="3191" y="2547"/>
                    <a:chExt cx="63" cy="55"/>
                  </a:xfrm>
                  <a:grpFill/>
                </p:grpSpPr>
                <p:sp>
                  <p:nvSpPr>
                    <p:cNvPr id="479" name="Freeform 186"/>
                    <p:cNvSpPr>
                      <a:spLocks/>
                    </p:cNvSpPr>
                    <p:nvPr/>
                  </p:nvSpPr>
                  <p:spPr bwMode="auto">
                    <a:xfrm>
                      <a:off x="3191" y="2547"/>
                      <a:ext cx="37" cy="55"/>
                    </a:xfrm>
                    <a:custGeom>
                      <a:avLst/>
                      <a:gdLst>
                        <a:gd name="T0" fmla="*/ 0 w 37"/>
                        <a:gd name="T1" fmla="*/ 41 h 55"/>
                        <a:gd name="T2" fmla="*/ 0 w 37"/>
                        <a:gd name="T3" fmla="*/ 41 h 55"/>
                        <a:gd name="T4" fmla="*/ 3 w 37"/>
                        <a:gd name="T5" fmla="*/ 15 h 55"/>
                        <a:gd name="T6" fmla="*/ 31 w 37"/>
                        <a:gd name="T7" fmla="*/ 0 h 55"/>
                        <a:gd name="T8" fmla="*/ 26 w 37"/>
                        <a:gd name="T9" fmla="*/ 21 h 55"/>
                        <a:gd name="T10" fmla="*/ 36 w 37"/>
                        <a:gd name="T11" fmla="*/ 27 h 55"/>
                        <a:gd name="T12" fmla="*/ 18 w 37"/>
                        <a:gd name="T13" fmla="*/ 39 h 55"/>
                        <a:gd name="T14" fmla="*/ 18 w 37"/>
                        <a:gd name="T15" fmla="*/ 54 h 55"/>
                        <a:gd name="T16" fmla="*/ 7 w 37"/>
                        <a:gd name="T17" fmla="*/ 54 h 55"/>
                        <a:gd name="T18" fmla="*/ 0 w 37"/>
                        <a:gd name="T19" fmla="*/ 41 h 55"/>
                        <a:gd name="T20" fmla="*/ 0 w 37"/>
                        <a:gd name="T21" fmla="*/ 41 h 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7"/>
                        <a:gd name="T34" fmla="*/ 0 h 55"/>
                        <a:gd name="T35" fmla="*/ 37 w 37"/>
                        <a:gd name="T36" fmla="*/ 55 h 5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7" h="55">
                          <a:moveTo>
                            <a:pt x="0" y="41"/>
                          </a:moveTo>
                          <a:lnTo>
                            <a:pt x="0" y="41"/>
                          </a:lnTo>
                          <a:lnTo>
                            <a:pt x="3" y="15"/>
                          </a:lnTo>
                          <a:lnTo>
                            <a:pt x="31" y="0"/>
                          </a:lnTo>
                          <a:lnTo>
                            <a:pt x="26" y="21"/>
                          </a:lnTo>
                          <a:lnTo>
                            <a:pt x="36" y="27"/>
                          </a:lnTo>
                          <a:lnTo>
                            <a:pt x="18" y="39"/>
                          </a:lnTo>
                          <a:lnTo>
                            <a:pt x="18" y="54"/>
                          </a:lnTo>
                          <a:lnTo>
                            <a:pt x="7" y="54"/>
                          </a:lnTo>
                          <a:lnTo>
                            <a:pt x="0" y="41"/>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80" name="Freeform 187"/>
                    <p:cNvSpPr>
                      <a:spLocks/>
                    </p:cNvSpPr>
                    <p:nvPr/>
                  </p:nvSpPr>
                  <p:spPr bwMode="auto">
                    <a:xfrm>
                      <a:off x="3216" y="2588"/>
                      <a:ext cx="13" cy="7"/>
                    </a:xfrm>
                    <a:custGeom>
                      <a:avLst/>
                      <a:gdLst>
                        <a:gd name="T0" fmla="*/ 0 w 13"/>
                        <a:gd name="T1" fmla="*/ 6 h 7"/>
                        <a:gd name="T2" fmla="*/ 0 w 13"/>
                        <a:gd name="T3" fmla="*/ 6 h 7"/>
                        <a:gd name="T4" fmla="*/ 10 w 13"/>
                        <a:gd name="T5" fmla="*/ 0 h 7"/>
                        <a:gd name="T6" fmla="*/ 12 w 13"/>
                        <a:gd name="T7" fmla="*/ 4 h 7"/>
                        <a:gd name="T8" fmla="*/ 0 w 13"/>
                        <a:gd name="T9" fmla="*/ 6 h 7"/>
                        <a:gd name="T10" fmla="*/ 0 w 13"/>
                        <a:gd name="T11" fmla="*/ 6 h 7"/>
                        <a:gd name="T12" fmla="*/ 0 60000 65536"/>
                        <a:gd name="T13" fmla="*/ 0 60000 65536"/>
                        <a:gd name="T14" fmla="*/ 0 60000 65536"/>
                        <a:gd name="T15" fmla="*/ 0 60000 65536"/>
                        <a:gd name="T16" fmla="*/ 0 60000 65536"/>
                        <a:gd name="T17" fmla="*/ 0 60000 65536"/>
                        <a:gd name="T18" fmla="*/ 0 w 13"/>
                        <a:gd name="T19" fmla="*/ 0 h 7"/>
                        <a:gd name="T20" fmla="*/ 13 w 13"/>
                        <a:gd name="T21" fmla="*/ 7 h 7"/>
                      </a:gdLst>
                      <a:ahLst/>
                      <a:cxnLst>
                        <a:cxn ang="T12">
                          <a:pos x="T0" y="T1"/>
                        </a:cxn>
                        <a:cxn ang="T13">
                          <a:pos x="T2" y="T3"/>
                        </a:cxn>
                        <a:cxn ang="T14">
                          <a:pos x="T4" y="T5"/>
                        </a:cxn>
                        <a:cxn ang="T15">
                          <a:pos x="T6" y="T7"/>
                        </a:cxn>
                        <a:cxn ang="T16">
                          <a:pos x="T8" y="T9"/>
                        </a:cxn>
                        <a:cxn ang="T17">
                          <a:pos x="T10" y="T11"/>
                        </a:cxn>
                      </a:cxnLst>
                      <a:rect l="T18" t="T19" r="T20" b="T21"/>
                      <a:pathLst>
                        <a:path w="13" h="7">
                          <a:moveTo>
                            <a:pt x="0" y="6"/>
                          </a:moveTo>
                          <a:lnTo>
                            <a:pt x="0" y="6"/>
                          </a:lnTo>
                          <a:lnTo>
                            <a:pt x="10" y="0"/>
                          </a:lnTo>
                          <a:lnTo>
                            <a:pt x="12" y="4"/>
                          </a:lnTo>
                          <a:lnTo>
                            <a:pt x="0" y="6"/>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81" name="Freeform 188"/>
                    <p:cNvSpPr>
                      <a:spLocks/>
                    </p:cNvSpPr>
                    <p:nvPr/>
                  </p:nvSpPr>
                  <p:spPr bwMode="auto">
                    <a:xfrm>
                      <a:off x="3232" y="2576"/>
                      <a:ext cx="22" cy="24"/>
                    </a:xfrm>
                    <a:custGeom>
                      <a:avLst/>
                      <a:gdLst>
                        <a:gd name="T0" fmla="*/ 0 w 22"/>
                        <a:gd name="T1" fmla="*/ 12 h 24"/>
                        <a:gd name="T2" fmla="*/ 0 w 22"/>
                        <a:gd name="T3" fmla="*/ 12 h 24"/>
                        <a:gd name="T4" fmla="*/ 16 w 22"/>
                        <a:gd name="T5" fmla="*/ 23 h 24"/>
                        <a:gd name="T6" fmla="*/ 21 w 22"/>
                        <a:gd name="T7" fmla="*/ 11 h 24"/>
                        <a:gd name="T8" fmla="*/ 17 w 22"/>
                        <a:gd name="T9" fmla="*/ 0 h 24"/>
                        <a:gd name="T10" fmla="*/ 0 w 22"/>
                        <a:gd name="T11" fmla="*/ 12 h 24"/>
                        <a:gd name="T12" fmla="*/ 0 w 22"/>
                        <a:gd name="T13" fmla="*/ 12 h 24"/>
                        <a:gd name="T14" fmla="*/ 0 60000 65536"/>
                        <a:gd name="T15" fmla="*/ 0 60000 65536"/>
                        <a:gd name="T16" fmla="*/ 0 60000 65536"/>
                        <a:gd name="T17" fmla="*/ 0 60000 65536"/>
                        <a:gd name="T18" fmla="*/ 0 60000 65536"/>
                        <a:gd name="T19" fmla="*/ 0 60000 65536"/>
                        <a:gd name="T20" fmla="*/ 0 60000 65536"/>
                        <a:gd name="T21" fmla="*/ 0 w 22"/>
                        <a:gd name="T22" fmla="*/ 0 h 24"/>
                        <a:gd name="T23" fmla="*/ 22 w 22"/>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 h="24">
                          <a:moveTo>
                            <a:pt x="0" y="12"/>
                          </a:moveTo>
                          <a:lnTo>
                            <a:pt x="0" y="12"/>
                          </a:lnTo>
                          <a:lnTo>
                            <a:pt x="16" y="23"/>
                          </a:lnTo>
                          <a:lnTo>
                            <a:pt x="21" y="11"/>
                          </a:lnTo>
                          <a:lnTo>
                            <a:pt x="17" y="0"/>
                          </a:lnTo>
                          <a:lnTo>
                            <a:pt x="0" y="12"/>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373" name="Freeform 80"/>
                  <p:cNvSpPr>
                    <a:spLocks/>
                  </p:cNvSpPr>
                  <p:nvPr/>
                </p:nvSpPr>
                <p:spPr bwMode="auto">
                  <a:xfrm>
                    <a:off x="3318636" y="2914250"/>
                    <a:ext cx="185736" cy="293690"/>
                  </a:xfrm>
                  <a:custGeom>
                    <a:avLst/>
                    <a:gdLst>
                      <a:gd name="T0" fmla="*/ 0 w 149"/>
                      <a:gd name="T1" fmla="*/ 39536435 h 224"/>
                      <a:gd name="T2" fmla="*/ 0 w 149"/>
                      <a:gd name="T3" fmla="*/ 39536435 h 224"/>
                      <a:gd name="T4" fmla="*/ 15539579 w 149"/>
                      <a:gd name="T5" fmla="*/ 27504408 h 224"/>
                      <a:gd name="T6" fmla="*/ 38847698 w 149"/>
                      <a:gd name="T7" fmla="*/ 51569784 h 224"/>
                      <a:gd name="T8" fmla="*/ 83910746 w 149"/>
                      <a:gd name="T9" fmla="*/ 55007506 h 224"/>
                      <a:gd name="T10" fmla="*/ 108773316 w 149"/>
                      <a:gd name="T11" fmla="*/ 41256607 h 224"/>
                      <a:gd name="T12" fmla="*/ 116543103 w 149"/>
                      <a:gd name="T13" fmla="*/ 8595619 h 224"/>
                      <a:gd name="T14" fmla="*/ 158498456 w 149"/>
                      <a:gd name="T15" fmla="*/ 0 h 224"/>
                      <a:gd name="T16" fmla="*/ 180253400 w 149"/>
                      <a:gd name="T17" fmla="*/ 12033343 h 224"/>
                      <a:gd name="T18" fmla="*/ 177144488 w 149"/>
                      <a:gd name="T19" fmla="*/ 39536435 h 224"/>
                      <a:gd name="T20" fmla="*/ 169375947 w 149"/>
                      <a:gd name="T21" fmla="*/ 67040844 h 224"/>
                      <a:gd name="T22" fmla="*/ 198899392 w 149"/>
                      <a:gd name="T23" fmla="*/ 99701845 h 224"/>
                      <a:gd name="T24" fmla="*/ 181806609 w 149"/>
                      <a:gd name="T25" fmla="*/ 123768522 h 224"/>
                      <a:gd name="T26" fmla="*/ 203561514 w 149"/>
                      <a:gd name="T27" fmla="*/ 166742669 h 224"/>
                      <a:gd name="T28" fmla="*/ 194238517 w 149"/>
                      <a:gd name="T29" fmla="*/ 204561585 h 224"/>
                      <a:gd name="T30" fmla="*/ 229977293 w 149"/>
                      <a:gd name="T31" fmla="*/ 283635746 h 224"/>
                      <a:gd name="T32" fmla="*/ 149174213 w 149"/>
                      <a:gd name="T33" fmla="*/ 359270956 h 224"/>
                      <a:gd name="T34" fmla="*/ 51278369 w 149"/>
                      <a:gd name="T35" fmla="*/ 383337633 h 224"/>
                      <a:gd name="T36" fmla="*/ 46617494 w 149"/>
                      <a:gd name="T37" fmla="*/ 367866572 h 224"/>
                      <a:gd name="T38" fmla="*/ 15539579 w 149"/>
                      <a:gd name="T39" fmla="*/ 357552095 h 224"/>
                      <a:gd name="T40" fmla="*/ 10877457 w 149"/>
                      <a:gd name="T41" fmla="*/ 281916885 h 224"/>
                      <a:gd name="T42" fmla="*/ 104111194 w 149"/>
                      <a:gd name="T43" fmla="*/ 201123863 h 224"/>
                      <a:gd name="T44" fmla="*/ 73033274 w 149"/>
                      <a:gd name="T45" fmla="*/ 161586086 h 224"/>
                      <a:gd name="T46" fmla="*/ 62155821 w 149"/>
                      <a:gd name="T47" fmla="*/ 80793043 h 224"/>
                      <a:gd name="T48" fmla="*/ 0 w 149"/>
                      <a:gd name="T49" fmla="*/ 39536435 h 224"/>
                      <a:gd name="T50" fmla="*/ 0 w 149"/>
                      <a:gd name="T51" fmla="*/ 39536435 h 22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49"/>
                      <a:gd name="T79" fmla="*/ 0 h 224"/>
                      <a:gd name="T80" fmla="*/ 149 w 149"/>
                      <a:gd name="T81" fmla="*/ 224 h 22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49" h="224">
                        <a:moveTo>
                          <a:pt x="0" y="23"/>
                        </a:moveTo>
                        <a:lnTo>
                          <a:pt x="0" y="23"/>
                        </a:lnTo>
                        <a:lnTo>
                          <a:pt x="10" y="16"/>
                        </a:lnTo>
                        <a:lnTo>
                          <a:pt x="25" y="30"/>
                        </a:lnTo>
                        <a:lnTo>
                          <a:pt x="54" y="32"/>
                        </a:lnTo>
                        <a:lnTo>
                          <a:pt x="70" y="24"/>
                        </a:lnTo>
                        <a:lnTo>
                          <a:pt x="75" y="5"/>
                        </a:lnTo>
                        <a:lnTo>
                          <a:pt x="102" y="0"/>
                        </a:lnTo>
                        <a:lnTo>
                          <a:pt x="116" y="7"/>
                        </a:lnTo>
                        <a:lnTo>
                          <a:pt x="114" y="23"/>
                        </a:lnTo>
                        <a:lnTo>
                          <a:pt x="109" y="39"/>
                        </a:lnTo>
                        <a:lnTo>
                          <a:pt x="128" y="58"/>
                        </a:lnTo>
                        <a:lnTo>
                          <a:pt x="117" y="72"/>
                        </a:lnTo>
                        <a:lnTo>
                          <a:pt x="131" y="97"/>
                        </a:lnTo>
                        <a:lnTo>
                          <a:pt x="125" y="119"/>
                        </a:lnTo>
                        <a:lnTo>
                          <a:pt x="148" y="165"/>
                        </a:lnTo>
                        <a:lnTo>
                          <a:pt x="96" y="209"/>
                        </a:lnTo>
                        <a:lnTo>
                          <a:pt x="33" y="223"/>
                        </a:lnTo>
                        <a:lnTo>
                          <a:pt x="30" y="214"/>
                        </a:lnTo>
                        <a:lnTo>
                          <a:pt x="10" y="208"/>
                        </a:lnTo>
                        <a:lnTo>
                          <a:pt x="7" y="164"/>
                        </a:lnTo>
                        <a:lnTo>
                          <a:pt x="67" y="117"/>
                        </a:lnTo>
                        <a:lnTo>
                          <a:pt x="47" y="94"/>
                        </a:lnTo>
                        <a:lnTo>
                          <a:pt x="40" y="47"/>
                        </a:lnTo>
                        <a:lnTo>
                          <a:pt x="0" y="23"/>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nvGrpSpPr>
                  <p:cNvPr id="374" name="Group 172"/>
                  <p:cNvGrpSpPr>
                    <a:grpSpLocks/>
                  </p:cNvGrpSpPr>
                  <p:nvPr/>
                </p:nvGrpSpPr>
                <p:grpSpPr bwMode="auto">
                  <a:xfrm>
                    <a:off x="2890014" y="3423857"/>
                    <a:ext cx="238123" cy="217489"/>
                    <a:chOff x="3019" y="2670"/>
                    <a:chExt cx="190" cy="167"/>
                  </a:xfrm>
                  <a:grpFill/>
                </p:grpSpPr>
                <p:sp>
                  <p:nvSpPr>
                    <p:cNvPr id="477" name="Freeform 184"/>
                    <p:cNvSpPr>
                      <a:spLocks/>
                    </p:cNvSpPr>
                    <p:nvPr/>
                  </p:nvSpPr>
                  <p:spPr bwMode="auto">
                    <a:xfrm>
                      <a:off x="3019" y="2670"/>
                      <a:ext cx="172" cy="150"/>
                    </a:xfrm>
                    <a:custGeom>
                      <a:avLst/>
                      <a:gdLst>
                        <a:gd name="T0" fmla="*/ 0 w 172"/>
                        <a:gd name="T1" fmla="*/ 45 h 150"/>
                        <a:gd name="T2" fmla="*/ 0 w 172"/>
                        <a:gd name="T3" fmla="*/ 45 h 150"/>
                        <a:gd name="T4" fmla="*/ 5 w 172"/>
                        <a:gd name="T5" fmla="*/ 58 h 150"/>
                        <a:gd name="T6" fmla="*/ 41 w 172"/>
                        <a:gd name="T7" fmla="*/ 67 h 150"/>
                        <a:gd name="T8" fmla="*/ 35 w 172"/>
                        <a:gd name="T9" fmla="*/ 75 h 150"/>
                        <a:gd name="T10" fmla="*/ 48 w 172"/>
                        <a:gd name="T11" fmla="*/ 84 h 150"/>
                        <a:gd name="T12" fmla="*/ 53 w 172"/>
                        <a:gd name="T13" fmla="*/ 101 h 150"/>
                        <a:gd name="T14" fmla="*/ 38 w 172"/>
                        <a:gd name="T15" fmla="*/ 133 h 150"/>
                        <a:gd name="T16" fmla="*/ 81 w 172"/>
                        <a:gd name="T17" fmla="*/ 145 h 150"/>
                        <a:gd name="T18" fmla="*/ 85 w 172"/>
                        <a:gd name="T19" fmla="*/ 147 h 150"/>
                        <a:gd name="T20" fmla="*/ 105 w 172"/>
                        <a:gd name="T21" fmla="*/ 149 h 150"/>
                        <a:gd name="T22" fmla="*/ 105 w 172"/>
                        <a:gd name="T23" fmla="*/ 137 h 150"/>
                        <a:gd name="T24" fmla="*/ 117 w 172"/>
                        <a:gd name="T25" fmla="*/ 130 h 150"/>
                        <a:gd name="T26" fmla="*/ 145 w 172"/>
                        <a:gd name="T27" fmla="*/ 138 h 150"/>
                        <a:gd name="T28" fmla="*/ 163 w 172"/>
                        <a:gd name="T29" fmla="*/ 125 h 150"/>
                        <a:gd name="T30" fmla="*/ 153 w 172"/>
                        <a:gd name="T31" fmla="*/ 107 h 150"/>
                        <a:gd name="T32" fmla="*/ 157 w 172"/>
                        <a:gd name="T33" fmla="*/ 90 h 150"/>
                        <a:gd name="T34" fmla="*/ 143 w 172"/>
                        <a:gd name="T35" fmla="*/ 80 h 150"/>
                        <a:gd name="T36" fmla="*/ 163 w 172"/>
                        <a:gd name="T37" fmla="*/ 60 h 150"/>
                        <a:gd name="T38" fmla="*/ 171 w 172"/>
                        <a:gd name="T39" fmla="*/ 38 h 150"/>
                        <a:gd name="T40" fmla="*/ 146 w 172"/>
                        <a:gd name="T41" fmla="*/ 28 h 150"/>
                        <a:gd name="T42" fmla="*/ 139 w 172"/>
                        <a:gd name="T43" fmla="*/ 26 h 150"/>
                        <a:gd name="T44" fmla="*/ 100 w 172"/>
                        <a:gd name="T45" fmla="*/ 0 h 150"/>
                        <a:gd name="T46" fmla="*/ 86 w 172"/>
                        <a:gd name="T47" fmla="*/ 4 h 150"/>
                        <a:gd name="T48" fmla="*/ 71 w 172"/>
                        <a:gd name="T49" fmla="*/ 29 h 150"/>
                        <a:gd name="T50" fmla="*/ 38 w 172"/>
                        <a:gd name="T51" fmla="*/ 25 h 150"/>
                        <a:gd name="T52" fmla="*/ 43 w 172"/>
                        <a:gd name="T53" fmla="*/ 44 h 150"/>
                        <a:gd name="T54" fmla="*/ 0 w 172"/>
                        <a:gd name="T55" fmla="*/ 45 h 150"/>
                        <a:gd name="T56" fmla="*/ 0 w 172"/>
                        <a:gd name="T57" fmla="*/ 45 h 15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72"/>
                        <a:gd name="T88" fmla="*/ 0 h 150"/>
                        <a:gd name="T89" fmla="*/ 172 w 172"/>
                        <a:gd name="T90" fmla="*/ 150 h 15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72" h="150">
                          <a:moveTo>
                            <a:pt x="0" y="45"/>
                          </a:moveTo>
                          <a:lnTo>
                            <a:pt x="0" y="45"/>
                          </a:lnTo>
                          <a:lnTo>
                            <a:pt x="5" y="58"/>
                          </a:lnTo>
                          <a:lnTo>
                            <a:pt x="41" y="67"/>
                          </a:lnTo>
                          <a:lnTo>
                            <a:pt x="35" y="75"/>
                          </a:lnTo>
                          <a:lnTo>
                            <a:pt x="48" y="84"/>
                          </a:lnTo>
                          <a:lnTo>
                            <a:pt x="53" y="101"/>
                          </a:lnTo>
                          <a:lnTo>
                            <a:pt x="38" y="133"/>
                          </a:lnTo>
                          <a:lnTo>
                            <a:pt x="81" y="145"/>
                          </a:lnTo>
                          <a:lnTo>
                            <a:pt x="85" y="147"/>
                          </a:lnTo>
                          <a:lnTo>
                            <a:pt x="105" y="149"/>
                          </a:lnTo>
                          <a:lnTo>
                            <a:pt x="105" y="137"/>
                          </a:lnTo>
                          <a:lnTo>
                            <a:pt x="117" y="130"/>
                          </a:lnTo>
                          <a:lnTo>
                            <a:pt x="145" y="138"/>
                          </a:lnTo>
                          <a:lnTo>
                            <a:pt x="163" y="125"/>
                          </a:lnTo>
                          <a:lnTo>
                            <a:pt x="153" y="107"/>
                          </a:lnTo>
                          <a:lnTo>
                            <a:pt x="157" y="90"/>
                          </a:lnTo>
                          <a:lnTo>
                            <a:pt x="143" y="80"/>
                          </a:lnTo>
                          <a:lnTo>
                            <a:pt x="163" y="60"/>
                          </a:lnTo>
                          <a:lnTo>
                            <a:pt x="171" y="38"/>
                          </a:lnTo>
                          <a:lnTo>
                            <a:pt x="146" y="28"/>
                          </a:lnTo>
                          <a:lnTo>
                            <a:pt x="139" y="26"/>
                          </a:lnTo>
                          <a:lnTo>
                            <a:pt x="100" y="0"/>
                          </a:lnTo>
                          <a:lnTo>
                            <a:pt x="86" y="4"/>
                          </a:lnTo>
                          <a:lnTo>
                            <a:pt x="71" y="29"/>
                          </a:lnTo>
                          <a:lnTo>
                            <a:pt x="38" y="25"/>
                          </a:lnTo>
                          <a:lnTo>
                            <a:pt x="43" y="44"/>
                          </a:lnTo>
                          <a:lnTo>
                            <a:pt x="0" y="45"/>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78" name="Freeform 185"/>
                    <p:cNvSpPr>
                      <a:spLocks/>
                    </p:cNvSpPr>
                    <p:nvPr/>
                  </p:nvSpPr>
                  <p:spPr bwMode="auto">
                    <a:xfrm>
                      <a:off x="3198" y="2808"/>
                      <a:ext cx="11" cy="29"/>
                    </a:xfrm>
                    <a:custGeom>
                      <a:avLst/>
                      <a:gdLst>
                        <a:gd name="T0" fmla="*/ 0 w 11"/>
                        <a:gd name="T1" fmla="*/ 14 h 29"/>
                        <a:gd name="T2" fmla="*/ 0 w 11"/>
                        <a:gd name="T3" fmla="*/ 14 h 29"/>
                        <a:gd name="T4" fmla="*/ 9 w 11"/>
                        <a:gd name="T5" fmla="*/ 28 h 29"/>
                        <a:gd name="T6" fmla="*/ 10 w 11"/>
                        <a:gd name="T7" fmla="*/ 0 h 29"/>
                        <a:gd name="T8" fmla="*/ 0 w 11"/>
                        <a:gd name="T9" fmla="*/ 14 h 29"/>
                        <a:gd name="T10" fmla="*/ 0 w 11"/>
                        <a:gd name="T11" fmla="*/ 14 h 29"/>
                        <a:gd name="T12" fmla="*/ 0 60000 65536"/>
                        <a:gd name="T13" fmla="*/ 0 60000 65536"/>
                        <a:gd name="T14" fmla="*/ 0 60000 65536"/>
                        <a:gd name="T15" fmla="*/ 0 60000 65536"/>
                        <a:gd name="T16" fmla="*/ 0 60000 65536"/>
                        <a:gd name="T17" fmla="*/ 0 60000 65536"/>
                        <a:gd name="T18" fmla="*/ 0 w 11"/>
                        <a:gd name="T19" fmla="*/ 0 h 29"/>
                        <a:gd name="T20" fmla="*/ 11 w 11"/>
                        <a:gd name="T21" fmla="*/ 29 h 29"/>
                      </a:gdLst>
                      <a:ahLst/>
                      <a:cxnLst>
                        <a:cxn ang="T12">
                          <a:pos x="T0" y="T1"/>
                        </a:cxn>
                        <a:cxn ang="T13">
                          <a:pos x="T2" y="T3"/>
                        </a:cxn>
                        <a:cxn ang="T14">
                          <a:pos x="T4" y="T5"/>
                        </a:cxn>
                        <a:cxn ang="T15">
                          <a:pos x="T6" y="T7"/>
                        </a:cxn>
                        <a:cxn ang="T16">
                          <a:pos x="T8" y="T9"/>
                        </a:cxn>
                        <a:cxn ang="T17">
                          <a:pos x="T10" y="T11"/>
                        </a:cxn>
                      </a:cxnLst>
                      <a:rect l="T18" t="T19" r="T20" b="T21"/>
                      <a:pathLst>
                        <a:path w="11" h="29">
                          <a:moveTo>
                            <a:pt x="0" y="14"/>
                          </a:moveTo>
                          <a:lnTo>
                            <a:pt x="0" y="14"/>
                          </a:lnTo>
                          <a:lnTo>
                            <a:pt x="9" y="28"/>
                          </a:lnTo>
                          <a:lnTo>
                            <a:pt x="10" y="0"/>
                          </a:lnTo>
                          <a:lnTo>
                            <a:pt x="0" y="14"/>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375" name="Freeform 82"/>
                  <p:cNvSpPr>
                    <a:spLocks/>
                  </p:cNvSpPr>
                  <p:nvPr/>
                </p:nvSpPr>
                <p:spPr bwMode="auto">
                  <a:xfrm>
                    <a:off x="3070986" y="3333353"/>
                    <a:ext cx="144461" cy="173039"/>
                  </a:xfrm>
                  <a:custGeom>
                    <a:avLst/>
                    <a:gdLst>
                      <a:gd name="T0" fmla="*/ 0 w 119"/>
                      <a:gd name="T1" fmla="*/ 91405696 h 133"/>
                      <a:gd name="T2" fmla="*/ 0 w 119"/>
                      <a:gd name="T3" fmla="*/ 91405696 h 133"/>
                      <a:gd name="T4" fmla="*/ 0 w 119"/>
                      <a:gd name="T5" fmla="*/ 128645278 h 133"/>
                      <a:gd name="T6" fmla="*/ 1473755 w 119"/>
                      <a:gd name="T7" fmla="*/ 145571769 h 133"/>
                      <a:gd name="T8" fmla="*/ 4421266 w 119"/>
                      <a:gd name="T9" fmla="*/ 164192211 h 133"/>
                      <a:gd name="T10" fmla="*/ 41263940 w 119"/>
                      <a:gd name="T11" fmla="*/ 181118743 h 133"/>
                      <a:gd name="T12" fmla="*/ 29473892 w 119"/>
                      <a:gd name="T13" fmla="*/ 218358325 h 133"/>
                      <a:gd name="T14" fmla="*/ 69264067 w 119"/>
                      <a:gd name="T15" fmla="*/ 223436272 h 133"/>
                      <a:gd name="T16" fmla="*/ 137055594 w 119"/>
                      <a:gd name="T17" fmla="*/ 221743623 h 133"/>
                      <a:gd name="T18" fmla="*/ 154739438 w 119"/>
                      <a:gd name="T19" fmla="*/ 186196690 h 133"/>
                      <a:gd name="T20" fmla="*/ 119370536 w 119"/>
                      <a:gd name="T21" fmla="*/ 140493822 h 133"/>
                      <a:gd name="T22" fmla="*/ 162108250 w 119"/>
                      <a:gd name="T23" fmla="*/ 115104085 h 133"/>
                      <a:gd name="T24" fmla="*/ 173898288 w 119"/>
                      <a:gd name="T25" fmla="*/ 123567330 h 133"/>
                      <a:gd name="T26" fmla="*/ 162108250 w 119"/>
                      <a:gd name="T27" fmla="*/ 33854294 h 133"/>
                      <a:gd name="T28" fmla="*/ 129686820 w 119"/>
                      <a:gd name="T29" fmla="*/ 11848549 h 133"/>
                      <a:gd name="T30" fmla="*/ 94317918 w 119"/>
                      <a:gd name="T31" fmla="*/ 27083697 h 133"/>
                      <a:gd name="T32" fmla="*/ 100212937 w 119"/>
                      <a:gd name="T33" fmla="*/ 16926496 h 133"/>
                      <a:gd name="T34" fmla="*/ 69264067 w 119"/>
                      <a:gd name="T35" fmla="*/ 0 h 133"/>
                      <a:gd name="T36" fmla="*/ 53053978 w 119"/>
                      <a:gd name="T37" fmla="*/ 0 h 133"/>
                      <a:gd name="T38" fmla="*/ 53053978 w 119"/>
                      <a:gd name="T39" fmla="*/ 49088146 h 133"/>
                      <a:gd name="T40" fmla="*/ 33895156 w 119"/>
                      <a:gd name="T41" fmla="*/ 35546943 h 133"/>
                      <a:gd name="T42" fmla="*/ 23578873 w 119"/>
                      <a:gd name="T43" fmla="*/ 50780795 h 133"/>
                      <a:gd name="T44" fmla="*/ 20632577 w 119"/>
                      <a:gd name="T45" fmla="*/ 81249781 h 133"/>
                      <a:gd name="T46" fmla="*/ 0 w 119"/>
                      <a:gd name="T47" fmla="*/ 91405696 h 133"/>
                      <a:gd name="T48" fmla="*/ 0 w 119"/>
                      <a:gd name="T49" fmla="*/ 91405696 h 13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19"/>
                      <a:gd name="T76" fmla="*/ 0 h 133"/>
                      <a:gd name="T77" fmla="*/ 119 w 119"/>
                      <a:gd name="T78" fmla="*/ 133 h 13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19" h="133">
                        <a:moveTo>
                          <a:pt x="0" y="54"/>
                        </a:moveTo>
                        <a:lnTo>
                          <a:pt x="0" y="54"/>
                        </a:lnTo>
                        <a:lnTo>
                          <a:pt x="0" y="76"/>
                        </a:lnTo>
                        <a:lnTo>
                          <a:pt x="1" y="86"/>
                        </a:lnTo>
                        <a:lnTo>
                          <a:pt x="3" y="97"/>
                        </a:lnTo>
                        <a:lnTo>
                          <a:pt x="28" y="107"/>
                        </a:lnTo>
                        <a:lnTo>
                          <a:pt x="20" y="129"/>
                        </a:lnTo>
                        <a:lnTo>
                          <a:pt x="47" y="132"/>
                        </a:lnTo>
                        <a:lnTo>
                          <a:pt x="93" y="131"/>
                        </a:lnTo>
                        <a:lnTo>
                          <a:pt x="105" y="110"/>
                        </a:lnTo>
                        <a:lnTo>
                          <a:pt x="81" y="83"/>
                        </a:lnTo>
                        <a:lnTo>
                          <a:pt x="110" y="68"/>
                        </a:lnTo>
                        <a:lnTo>
                          <a:pt x="118" y="73"/>
                        </a:lnTo>
                        <a:lnTo>
                          <a:pt x="110" y="20"/>
                        </a:lnTo>
                        <a:lnTo>
                          <a:pt x="88" y="7"/>
                        </a:lnTo>
                        <a:lnTo>
                          <a:pt x="64" y="16"/>
                        </a:lnTo>
                        <a:lnTo>
                          <a:pt x="68" y="10"/>
                        </a:lnTo>
                        <a:lnTo>
                          <a:pt x="47" y="0"/>
                        </a:lnTo>
                        <a:lnTo>
                          <a:pt x="36" y="0"/>
                        </a:lnTo>
                        <a:lnTo>
                          <a:pt x="36" y="29"/>
                        </a:lnTo>
                        <a:lnTo>
                          <a:pt x="23" y="21"/>
                        </a:lnTo>
                        <a:lnTo>
                          <a:pt x="16" y="30"/>
                        </a:lnTo>
                        <a:lnTo>
                          <a:pt x="14" y="48"/>
                        </a:lnTo>
                        <a:lnTo>
                          <a:pt x="0" y="54"/>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nvGrpSpPr>
                  <p:cNvPr id="376" name="Group 176"/>
                  <p:cNvGrpSpPr>
                    <a:grpSpLocks/>
                  </p:cNvGrpSpPr>
                  <p:nvPr/>
                </p:nvGrpSpPr>
                <p:grpSpPr bwMode="auto">
                  <a:xfrm>
                    <a:off x="3310698" y="3630218"/>
                    <a:ext cx="109537" cy="138113"/>
                    <a:chOff x="3356" y="2828"/>
                    <a:chExt cx="86" cy="106"/>
                  </a:xfrm>
                  <a:grpFill/>
                </p:grpSpPr>
                <p:sp>
                  <p:nvSpPr>
                    <p:cNvPr id="475" name="Freeform 182"/>
                    <p:cNvSpPr>
                      <a:spLocks/>
                    </p:cNvSpPr>
                    <p:nvPr/>
                  </p:nvSpPr>
                  <p:spPr bwMode="auto">
                    <a:xfrm>
                      <a:off x="3356" y="2828"/>
                      <a:ext cx="86" cy="86"/>
                    </a:xfrm>
                    <a:custGeom>
                      <a:avLst/>
                      <a:gdLst>
                        <a:gd name="T0" fmla="*/ 0 w 86"/>
                        <a:gd name="T1" fmla="*/ 34 h 86"/>
                        <a:gd name="T2" fmla="*/ 0 w 86"/>
                        <a:gd name="T3" fmla="*/ 34 h 86"/>
                        <a:gd name="T4" fmla="*/ 11 w 86"/>
                        <a:gd name="T5" fmla="*/ 15 h 86"/>
                        <a:gd name="T6" fmla="*/ 38 w 86"/>
                        <a:gd name="T7" fmla="*/ 8 h 86"/>
                        <a:gd name="T8" fmla="*/ 72 w 86"/>
                        <a:gd name="T9" fmla="*/ 8 h 86"/>
                        <a:gd name="T10" fmla="*/ 85 w 86"/>
                        <a:gd name="T11" fmla="*/ 0 h 86"/>
                        <a:gd name="T12" fmla="*/ 80 w 86"/>
                        <a:gd name="T13" fmla="*/ 18 h 86"/>
                        <a:gd name="T14" fmla="*/ 57 w 86"/>
                        <a:gd name="T15" fmla="*/ 14 h 86"/>
                        <a:gd name="T16" fmla="*/ 46 w 86"/>
                        <a:gd name="T17" fmla="*/ 29 h 86"/>
                        <a:gd name="T18" fmla="*/ 33 w 86"/>
                        <a:gd name="T19" fmla="*/ 21 h 86"/>
                        <a:gd name="T20" fmla="*/ 42 w 86"/>
                        <a:gd name="T21" fmla="*/ 43 h 86"/>
                        <a:gd name="T22" fmla="*/ 31 w 86"/>
                        <a:gd name="T23" fmla="*/ 48 h 86"/>
                        <a:gd name="T24" fmla="*/ 52 w 86"/>
                        <a:gd name="T25" fmla="*/ 57 h 86"/>
                        <a:gd name="T26" fmla="*/ 52 w 86"/>
                        <a:gd name="T27" fmla="*/ 66 h 86"/>
                        <a:gd name="T28" fmla="*/ 35 w 86"/>
                        <a:gd name="T29" fmla="*/ 69 h 86"/>
                        <a:gd name="T30" fmla="*/ 41 w 86"/>
                        <a:gd name="T31" fmla="*/ 85 h 86"/>
                        <a:gd name="T32" fmla="*/ 20 w 86"/>
                        <a:gd name="T33" fmla="*/ 80 h 86"/>
                        <a:gd name="T34" fmla="*/ 14 w 86"/>
                        <a:gd name="T35" fmla="*/ 65 h 86"/>
                        <a:gd name="T36" fmla="*/ 41 w 86"/>
                        <a:gd name="T37" fmla="*/ 58 h 86"/>
                        <a:gd name="T38" fmla="*/ 14 w 86"/>
                        <a:gd name="T39" fmla="*/ 56 h 86"/>
                        <a:gd name="T40" fmla="*/ 0 w 86"/>
                        <a:gd name="T41" fmla="*/ 34 h 86"/>
                        <a:gd name="T42" fmla="*/ 0 w 86"/>
                        <a:gd name="T43" fmla="*/ 34 h 8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6"/>
                        <a:gd name="T67" fmla="*/ 0 h 86"/>
                        <a:gd name="T68" fmla="*/ 86 w 86"/>
                        <a:gd name="T69" fmla="*/ 86 h 8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6" h="86">
                          <a:moveTo>
                            <a:pt x="0" y="34"/>
                          </a:moveTo>
                          <a:lnTo>
                            <a:pt x="0" y="34"/>
                          </a:lnTo>
                          <a:lnTo>
                            <a:pt x="11" y="15"/>
                          </a:lnTo>
                          <a:lnTo>
                            <a:pt x="38" y="8"/>
                          </a:lnTo>
                          <a:lnTo>
                            <a:pt x="72" y="8"/>
                          </a:lnTo>
                          <a:lnTo>
                            <a:pt x="85" y="0"/>
                          </a:lnTo>
                          <a:lnTo>
                            <a:pt x="80" y="18"/>
                          </a:lnTo>
                          <a:lnTo>
                            <a:pt x="57" y="14"/>
                          </a:lnTo>
                          <a:lnTo>
                            <a:pt x="46" y="29"/>
                          </a:lnTo>
                          <a:lnTo>
                            <a:pt x="33" y="21"/>
                          </a:lnTo>
                          <a:lnTo>
                            <a:pt x="42" y="43"/>
                          </a:lnTo>
                          <a:lnTo>
                            <a:pt x="31" y="48"/>
                          </a:lnTo>
                          <a:lnTo>
                            <a:pt x="52" y="57"/>
                          </a:lnTo>
                          <a:lnTo>
                            <a:pt x="52" y="66"/>
                          </a:lnTo>
                          <a:lnTo>
                            <a:pt x="35" y="69"/>
                          </a:lnTo>
                          <a:lnTo>
                            <a:pt x="41" y="85"/>
                          </a:lnTo>
                          <a:lnTo>
                            <a:pt x="20" y="80"/>
                          </a:lnTo>
                          <a:lnTo>
                            <a:pt x="14" y="65"/>
                          </a:lnTo>
                          <a:lnTo>
                            <a:pt x="41" y="58"/>
                          </a:lnTo>
                          <a:lnTo>
                            <a:pt x="14" y="56"/>
                          </a:lnTo>
                          <a:lnTo>
                            <a:pt x="0" y="34"/>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76" name="Freeform 183"/>
                    <p:cNvSpPr>
                      <a:spLocks/>
                    </p:cNvSpPr>
                    <p:nvPr/>
                  </p:nvSpPr>
                  <p:spPr bwMode="auto">
                    <a:xfrm>
                      <a:off x="3401" y="2927"/>
                      <a:ext cx="41" cy="7"/>
                    </a:xfrm>
                    <a:custGeom>
                      <a:avLst/>
                      <a:gdLst>
                        <a:gd name="T0" fmla="*/ 0 w 41"/>
                        <a:gd name="T1" fmla="*/ 6 h 7"/>
                        <a:gd name="T2" fmla="*/ 0 w 41"/>
                        <a:gd name="T3" fmla="*/ 6 h 7"/>
                        <a:gd name="T4" fmla="*/ 3 w 41"/>
                        <a:gd name="T5" fmla="*/ 0 h 7"/>
                        <a:gd name="T6" fmla="*/ 40 w 41"/>
                        <a:gd name="T7" fmla="*/ 6 h 7"/>
                        <a:gd name="T8" fmla="*/ 13 w 41"/>
                        <a:gd name="T9" fmla="*/ 6 h 7"/>
                        <a:gd name="T10" fmla="*/ 0 w 41"/>
                        <a:gd name="T11" fmla="*/ 6 h 7"/>
                        <a:gd name="T12" fmla="*/ 0 w 41"/>
                        <a:gd name="T13" fmla="*/ 6 h 7"/>
                        <a:gd name="T14" fmla="*/ 0 60000 65536"/>
                        <a:gd name="T15" fmla="*/ 0 60000 65536"/>
                        <a:gd name="T16" fmla="*/ 0 60000 65536"/>
                        <a:gd name="T17" fmla="*/ 0 60000 65536"/>
                        <a:gd name="T18" fmla="*/ 0 60000 65536"/>
                        <a:gd name="T19" fmla="*/ 0 60000 65536"/>
                        <a:gd name="T20" fmla="*/ 0 60000 65536"/>
                        <a:gd name="T21" fmla="*/ 0 w 41"/>
                        <a:gd name="T22" fmla="*/ 0 h 7"/>
                        <a:gd name="T23" fmla="*/ 41 w 41"/>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7">
                          <a:moveTo>
                            <a:pt x="0" y="6"/>
                          </a:moveTo>
                          <a:lnTo>
                            <a:pt x="0" y="6"/>
                          </a:lnTo>
                          <a:lnTo>
                            <a:pt x="3" y="0"/>
                          </a:lnTo>
                          <a:lnTo>
                            <a:pt x="40" y="6"/>
                          </a:lnTo>
                          <a:lnTo>
                            <a:pt x="13" y="6"/>
                          </a:lnTo>
                          <a:lnTo>
                            <a:pt x="0" y="6"/>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377" name="Freeform 84"/>
                  <p:cNvSpPr>
                    <a:spLocks/>
                  </p:cNvSpPr>
                  <p:nvPr/>
                </p:nvSpPr>
                <p:spPr bwMode="auto">
                  <a:xfrm>
                    <a:off x="3239261" y="3484167"/>
                    <a:ext cx="117475" cy="61912"/>
                  </a:xfrm>
                  <a:custGeom>
                    <a:avLst/>
                    <a:gdLst>
                      <a:gd name="T0" fmla="*/ 0 w 93"/>
                      <a:gd name="T1" fmla="*/ 44700470 h 49"/>
                      <a:gd name="T2" fmla="*/ 0 w 93"/>
                      <a:gd name="T3" fmla="*/ 44700470 h 49"/>
                      <a:gd name="T4" fmla="*/ 22337937 w 93"/>
                      <a:gd name="T5" fmla="*/ 12771562 h 49"/>
                      <a:gd name="T6" fmla="*/ 52655329 w 93"/>
                      <a:gd name="T7" fmla="*/ 20754422 h 49"/>
                      <a:gd name="T8" fmla="*/ 102118623 w 93"/>
                      <a:gd name="T9" fmla="*/ 0 h 49"/>
                      <a:gd name="T10" fmla="*/ 132434743 w 93"/>
                      <a:gd name="T11" fmla="*/ 4789967 h 49"/>
                      <a:gd name="T12" fmla="*/ 146795741 w 93"/>
                      <a:gd name="T13" fmla="*/ 15964451 h 49"/>
                      <a:gd name="T14" fmla="*/ 90949660 w 93"/>
                      <a:gd name="T15" fmla="*/ 67050695 h 49"/>
                      <a:gd name="T16" fmla="*/ 43081751 w 93"/>
                      <a:gd name="T17" fmla="*/ 76629363 h 49"/>
                      <a:gd name="T18" fmla="*/ 0 w 93"/>
                      <a:gd name="T19" fmla="*/ 44700470 h 49"/>
                      <a:gd name="T20" fmla="*/ 0 w 93"/>
                      <a:gd name="T21" fmla="*/ 44700470 h 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3"/>
                      <a:gd name="T34" fmla="*/ 0 h 49"/>
                      <a:gd name="T35" fmla="*/ 93 w 93"/>
                      <a:gd name="T36" fmla="*/ 49 h 4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3" h="49">
                        <a:moveTo>
                          <a:pt x="0" y="28"/>
                        </a:moveTo>
                        <a:lnTo>
                          <a:pt x="0" y="28"/>
                        </a:lnTo>
                        <a:lnTo>
                          <a:pt x="14" y="8"/>
                        </a:lnTo>
                        <a:lnTo>
                          <a:pt x="33" y="13"/>
                        </a:lnTo>
                        <a:lnTo>
                          <a:pt x="64" y="0"/>
                        </a:lnTo>
                        <a:lnTo>
                          <a:pt x="83" y="3"/>
                        </a:lnTo>
                        <a:lnTo>
                          <a:pt x="92" y="10"/>
                        </a:lnTo>
                        <a:lnTo>
                          <a:pt x="57" y="42"/>
                        </a:lnTo>
                        <a:lnTo>
                          <a:pt x="27" y="48"/>
                        </a:lnTo>
                        <a:lnTo>
                          <a:pt x="0" y="28"/>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nvGrpSpPr>
                  <p:cNvPr id="378" name="Group 180"/>
                  <p:cNvGrpSpPr>
                    <a:grpSpLocks/>
                  </p:cNvGrpSpPr>
                  <p:nvPr/>
                </p:nvGrpSpPr>
                <p:grpSpPr bwMode="auto">
                  <a:xfrm>
                    <a:off x="3082098" y="3515918"/>
                    <a:ext cx="201611" cy="223838"/>
                    <a:chOff x="3172" y="2740"/>
                    <a:chExt cx="161" cy="170"/>
                  </a:xfrm>
                  <a:grpFill/>
                </p:grpSpPr>
                <p:sp>
                  <p:nvSpPr>
                    <p:cNvPr id="472" name="Freeform 179"/>
                    <p:cNvSpPr>
                      <a:spLocks/>
                    </p:cNvSpPr>
                    <p:nvPr/>
                  </p:nvSpPr>
                  <p:spPr bwMode="auto">
                    <a:xfrm>
                      <a:off x="3172" y="2740"/>
                      <a:ext cx="161" cy="151"/>
                    </a:xfrm>
                    <a:custGeom>
                      <a:avLst/>
                      <a:gdLst>
                        <a:gd name="T0" fmla="*/ 0 w 161"/>
                        <a:gd name="T1" fmla="*/ 37 h 151"/>
                        <a:gd name="T2" fmla="*/ 0 w 161"/>
                        <a:gd name="T3" fmla="*/ 37 h 151"/>
                        <a:gd name="T4" fmla="*/ 4 w 161"/>
                        <a:gd name="T5" fmla="*/ 20 h 151"/>
                        <a:gd name="T6" fmla="*/ 23 w 161"/>
                        <a:gd name="T7" fmla="*/ 11 h 151"/>
                        <a:gd name="T8" fmla="*/ 31 w 161"/>
                        <a:gd name="T9" fmla="*/ 19 h 151"/>
                        <a:gd name="T10" fmla="*/ 50 w 161"/>
                        <a:gd name="T11" fmla="*/ 4 h 151"/>
                        <a:gd name="T12" fmla="*/ 72 w 161"/>
                        <a:gd name="T13" fmla="*/ 0 h 151"/>
                        <a:gd name="T14" fmla="*/ 95 w 161"/>
                        <a:gd name="T15" fmla="*/ 10 h 151"/>
                        <a:gd name="T16" fmla="*/ 95 w 161"/>
                        <a:gd name="T17" fmla="*/ 27 h 151"/>
                        <a:gd name="T18" fmla="*/ 76 w 161"/>
                        <a:gd name="T19" fmla="*/ 29 h 151"/>
                        <a:gd name="T20" fmla="*/ 78 w 161"/>
                        <a:gd name="T21" fmla="*/ 50 h 151"/>
                        <a:gd name="T22" fmla="*/ 108 w 161"/>
                        <a:gd name="T23" fmla="*/ 83 h 151"/>
                        <a:gd name="T24" fmla="*/ 127 w 161"/>
                        <a:gd name="T25" fmla="*/ 86 h 151"/>
                        <a:gd name="T26" fmla="*/ 126 w 161"/>
                        <a:gd name="T27" fmla="*/ 93 h 151"/>
                        <a:gd name="T28" fmla="*/ 160 w 161"/>
                        <a:gd name="T29" fmla="*/ 115 h 151"/>
                        <a:gd name="T30" fmla="*/ 136 w 161"/>
                        <a:gd name="T31" fmla="*/ 112 h 151"/>
                        <a:gd name="T32" fmla="*/ 141 w 161"/>
                        <a:gd name="T33" fmla="*/ 133 h 151"/>
                        <a:gd name="T34" fmla="*/ 127 w 161"/>
                        <a:gd name="T35" fmla="*/ 150 h 151"/>
                        <a:gd name="T36" fmla="*/ 121 w 161"/>
                        <a:gd name="T37" fmla="*/ 116 h 151"/>
                        <a:gd name="T38" fmla="*/ 61 w 161"/>
                        <a:gd name="T39" fmla="*/ 78 h 151"/>
                        <a:gd name="T40" fmla="*/ 47 w 161"/>
                        <a:gd name="T41" fmla="*/ 53 h 151"/>
                        <a:gd name="T42" fmla="*/ 28 w 161"/>
                        <a:gd name="T43" fmla="*/ 45 h 151"/>
                        <a:gd name="T44" fmla="*/ 10 w 161"/>
                        <a:gd name="T45" fmla="*/ 55 h 151"/>
                        <a:gd name="T46" fmla="*/ 0 w 161"/>
                        <a:gd name="T47" fmla="*/ 37 h 151"/>
                        <a:gd name="T48" fmla="*/ 0 w 161"/>
                        <a:gd name="T49" fmla="*/ 37 h 15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61"/>
                        <a:gd name="T76" fmla="*/ 0 h 151"/>
                        <a:gd name="T77" fmla="*/ 161 w 161"/>
                        <a:gd name="T78" fmla="*/ 151 h 15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61" h="151">
                          <a:moveTo>
                            <a:pt x="0" y="37"/>
                          </a:moveTo>
                          <a:lnTo>
                            <a:pt x="0" y="37"/>
                          </a:lnTo>
                          <a:lnTo>
                            <a:pt x="4" y="20"/>
                          </a:lnTo>
                          <a:lnTo>
                            <a:pt x="23" y="11"/>
                          </a:lnTo>
                          <a:lnTo>
                            <a:pt x="31" y="19"/>
                          </a:lnTo>
                          <a:lnTo>
                            <a:pt x="50" y="4"/>
                          </a:lnTo>
                          <a:lnTo>
                            <a:pt x="72" y="0"/>
                          </a:lnTo>
                          <a:lnTo>
                            <a:pt x="95" y="10"/>
                          </a:lnTo>
                          <a:lnTo>
                            <a:pt x="95" y="27"/>
                          </a:lnTo>
                          <a:lnTo>
                            <a:pt x="76" y="29"/>
                          </a:lnTo>
                          <a:lnTo>
                            <a:pt x="78" y="50"/>
                          </a:lnTo>
                          <a:lnTo>
                            <a:pt x="108" y="83"/>
                          </a:lnTo>
                          <a:lnTo>
                            <a:pt x="127" y="86"/>
                          </a:lnTo>
                          <a:lnTo>
                            <a:pt x="126" y="93"/>
                          </a:lnTo>
                          <a:lnTo>
                            <a:pt x="160" y="115"/>
                          </a:lnTo>
                          <a:lnTo>
                            <a:pt x="136" y="112"/>
                          </a:lnTo>
                          <a:lnTo>
                            <a:pt x="141" y="133"/>
                          </a:lnTo>
                          <a:lnTo>
                            <a:pt x="127" y="150"/>
                          </a:lnTo>
                          <a:lnTo>
                            <a:pt x="121" y="116"/>
                          </a:lnTo>
                          <a:lnTo>
                            <a:pt x="61" y="78"/>
                          </a:lnTo>
                          <a:lnTo>
                            <a:pt x="47" y="53"/>
                          </a:lnTo>
                          <a:lnTo>
                            <a:pt x="28" y="45"/>
                          </a:lnTo>
                          <a:lnTo>
                            <a:pt x="10" y="55"/>
                          </a:lnTo>
                          <a:lnTo>
                            <a:pt x="0" y="37"/>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73" name="Freeform 180"/>
                    <p:cNvSpPr>
                      <a:spLocks/>
                    </p:cNvSpPr>
                    <p:nvPr/>
                  </p:nvSpPr>
                  <p:spPr bwMode="auto">
                    <a:xfrm>
                      <a:off x="3192" y="2836"/>
                      <a:ext cx="21" cy="38"/>
                    </a:xfrm>
                    <a:custGeom>
                      <a:avLst/>
                      <a:gdLst>
                        <a:gd name="T0" fmla="*/ 0 w 21"/>
                        <a:gd name="T1" fmla="*/ 6 h 38"/>
                        <a:gd name="T2" fmla="*/ 0 w 21"/>
                        <a:gd name="T3" fmla="*/ 6 h 38"/>
                        <a:gd name="T4" fmla="*/ 4 w 21"/>
                        <a:gd name="T5" fmla="*/ 34 h 38"/>
                        <a:gd name="T6" fmla="*/ 12 w 21"/>
                        <a:gd name="T7" fmla="*/ 37 h 38"/>
                        <a:gd name="T8" fmla="*/ 20 w 21"/>
                        <a:gd name="T9" fmla="*/ 15 h 38"/>
                        <a:gd name="T10" fmla="*/ 13 w 21"/>
                        <a:gd name="T11" fmla="*/ 0 h 38"/>
                        <a:gd name="T12" fmla="*/ 0 w 21"/>
                        <a:gd name="T13" fmla="*/ 6 h 38"/>
                        <a:gd name="T14" fmla="*/ 0 w 21"/>
                        <a:gd name="T15" fmla="*/ 6 h 38"/>
                        <a:gd name="T16" fmla="*/ 0 60000 65536"/>
                        <a:gd name="T17" fmla="*/ 0 60000 65536"/>
                        <a:gd name="T18" fmla="*/ 0 60000 65536"/>
                        <a:gd name="T19" fmla="*/ 0 60000 65536"/>
                        <a:gd name="T20" fmla="*/ 0 60000 65536"/>
                        <a:gd name="T21" fmla="*/ 0 60000 65536"/>
                        <a:gd name="T22" fmla="*/ 0 60000 65536"/>
                        <a:gd name="T23" fmla="*/ 0 60000 65536"/>
                        <a:gd name="T24" fmla="*/ 0 w 21"/>
                        <a:gd name="T25" fmla="*/ 0 h 38"/>
                        <a:gd name="T26" fmla="*/ 21 w 21"/>
                        <a:gd name="T27" fmla="*/ 38 h 3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 h="38">
                          <a:moveTo>
                            <a:pt x="0" y="6"/>
                          </a:moveTo>
                          <a:lnTo>
                            <a:pt x="0" y="6"/>
                          </a:lnTo>
                          <a:lnTo>
                            <a:pt x="4" y="34"/>
                          </a:lnTo>
                          <a:lnTo>
                            <a:pt x="12" y="37"/>
                          </a:lnTo>
                          <a:lnTo>
                            <a:pt x="20" y="15"/>
                          </a:lnTo>
                          <a:lnTo>
                            <a:pt x="13" y="0"/>
                          </a:lnTo>
                          <a:lnTo>
                            <a:pt x="0" y="6"/>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74" name="Freeform 181"/>
                    <p:cNvSpPr>
                      <a:spLocks/>
                    </p:cNvSpPr>
                    <p:nvPr/>
                  </p:nvSpPr>
                  <p:spPr bwMode="auto">
                    <a:xfrm>
                      <a:off x="3251" y="2885"/>
                      <a:ext cx="43" cy="25"/>
                    </a:xfrm>
                    <a:custGeom>
                      <a:avLst/>
                      <a:gdLst>
                        <a:gd name="T0" fmla="*/ 0 w 43"/>
                        <a:gd name="T1" fmla="*/ 5 h 25"/>
                        <a:gd name="T2" fmla="*/ 0 w 43"/>
                        <a:gd name="T3" fmla="*/ 5 h 25"/>
                        <a:gd name="T4" fmla="*/ 35 w 43"/>
                        <a:gd name="T5" fmla="*/ 24 h 25"/>
                        <a:gd name="T6" fmla="*/ 42 w 43"/>
                        <a:gd name="T7" fmla="*/ 0 h 25"/>
                        <a:gd name="T8" fmla="*/ 0 w 43"/>
                        <a:gd name="T9" fmla="*/ 5 h 25"/>
                        <a:gd name="T10" fmla="*/ 0 w 43"/>
                        <a:gd name="T11" fmla="*/ 5 h 25"/>
                        <a:gd name="T12" fmla="*/ 0 60000 65536"/>
                        <a:gd name="T13" fmla="*/ 0 60000 65536"/>
                        <a:gd name="T14" fmla="*/ 0 60000 65536"/>
                        <a:gd name="T15" fmla="*/ 0 60000 65536"/>
                        <a:gd name="T16" fmla="*/ 0 60000 65536"/>
                        <a:gd name="T17" fmla="*/ 0 60000 65536"/>
                        <a:gd name="T18" fmla="*/ 0 w 43"/>
                        <a:gd name="T19" fmla="*/ 0 h 25"/>
                        <a:gd name="T20" fmla="*/ 43 w 43"/>
                        <a:gd name="T21" fmla="*/ 25 h 25"/>
                      </a:gdLst>
                      <a:ahLst/>
                      <a:cxnLst>
                        <a:cxn ang="T12">
                          <a:pos x="T0" y="T1"/>
                        </a:cxn>
                        <a:cxn ang="T13">
                          <a:pos x="T2" y="T3"/>
                        </a:cxn>
                        <a:cxn ang="T14">
                          <a:pos x="T4" y="T5"/>
                        </a:cxn>
                        <a:cxn ang="T15">
                          <a:pos x="T6" y="T7"/>
                        </a:cxn>
                        <a:cxn ang="T16">
                          <a:pos x="T8" y="T9"/>
                        </a:cxn>
                        <a:cxn ang="T17">
                          <a:pos x="T10" y="T11"/>
                        </a:cxn>
                      </a:cxnLst>
                      <a:rect l="T18" t="T19" r="T20" b="T21"/>
                      <a:pathLst>
                        <a:path w="43" h="25">
                          <a:moveTo>
                            <a:pt x="0" y="5"/>
                          </a:moveTo>
                          <a:lnTo>
                            <a:pt x="0" y="5"/>
                          </a:lnTo>
                          <a:lnTo>
                            <a:pt x="35" y="24"/>
                          </a:lnTo>
                          <a:lnTo>
                            <a:pt x="42" y="0"/>
                          </a:lnTo>
                          <a:lnTo>
                            <a:pt x="0" y="5"/>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379" name="Freeform 86"/>
                  <p:cNvSpPr>
                    <a:spLocks/>
                  </p:cNvSpPr>
                  <p:nvPr/>
                </p:nvSpPr>
                <p:spPr bwMode="auto">
                  <a:xfrm>
                    <a:off x="3064638" y="3446067"/>
                    <a:ext cx="9525" cy="17462"/>
                  </a:xfrm>
                  <a:custGeom>
                    <a:avLst/>
                    <a:gdLst>
                      <a:gd name="T0" fmla="*/ 0 w 8"/>
                      <a:gd name="T1" fmla="*/ 19058317 h 12"/>
                      <a:gd name="T2" fmla="*/ 0 w 8"/>
                      <a:gd name="T3" fmla="*/ 19058317 h 12"/>
                      <a:gd name="T4" fmla="*/ 7087790 w 8"/>
                      <a:gd name="T5" fmla="*/ 0 h 12"/>
                      <a:gd name="T6" fmla="*/ 9922669 w 8"/>
                      <a:gd name="T7" fmla="*/ 23292851 h 12"/>
                      <a:gd name="T8" fmla="*/ 0 w 8"/>
                      <a:gd name="T9" fmla="*/ 19058317 h 12"/>
                      <a:gd name="T10" fmla="*/ 0 w 8"/>
                      <a:gd name="T11" fmla="*/ 19058317 h 12"/>
                      <a:gd name="T12" fmla="*/ 0 60000 65536"/>
                      <a:gd name="T13" fmla="*/ 0 60000 65536"/>
                      <a:gd name="T14" fmla="*/ 0 60000 65536"/>
                      <a:gd name="T15" fmla="*/ 0 60000 65536"/>
                      <a:gd name="T16" fmla="*/ 0 60000 65536"/>
                      <a:gd name="T17" fmla="*/ 0 60000 65536"/>
                      <a:gd name="T18" fmla="*/ 0 w 8"/>
                      <a:gd name="T19" fmla="*/ 0 h 12"/>
                      <a:gd name="T20" fmla="*/ 8 w 8"/>
                      <a:gd name="T21" fmla="*/ 12 h 12"/>
                    </a:gdLst>
                    <a:ahLst/>
                    <a:cxnLst>
                      <a:cxn ang="T12">
                        <a:pos x="T0" y="T1"/>
                      </a:cxn>
                      <a:cxn ang="T13">
                        <a:pos x="T2" y="T3"/>
                      </a:cxn>
                      <a:cxn ang="T14">
                        <a:pos x="T4" y="T5"/>
                      </a:cxn>
                      <a:cxn ang="T15">
                        <a:pos x="T6" y="T7"/>
                      </a:cxn>
                      <a:cxn ang="T16">
                        <a:pos x="T8" y="T9"/>
                      </a:cxn>
                      <a:cxn ang="T17">
                        <a:pos x="T10" y="T11"/>
                      </a:cxn>
                    </a:cxnLst>
                    <a:rect l="T18" t="T19" r="T20" b="T21"/>
                    <a:pathLst>
                      <a:path w="8" h="12">
                        <a:moveTo>
                          <a:pt x="0" y="9"/>
                        </a:moveTo>
                        <a:lnTo>
                          <a:pt x="0" y="9"/>
                        </a:lnTo>
                        <a:lnTo>
                          <a:pt x="5" y="0"/>
                        </a:lnTo>
                        <a:lnTo>
                          <a:pt x="7" y="11"/>
                        </a:lnTo>
                        <a:lnTo>
                          <a:pt x="0" y="9"/>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80" name="Freeform 87"/>
                  <p:cNvSpPr>
                    <a:spLocks/>
                  </p:cNvSpPr>
                  <p:nvPr/>
                </p:nvSpPr>
                <p:spPr bwMode="auto">
                  <a:xfrm>
                    <a:off x="3028124" y="3371454"/>
                    <a:ext cx="63500" cy="63501"/>
                  </a:xfrm>
                  <a:custGeom>
                    <a:avLst/>
                    <a:gdLst>
                      <a:gd name="T0" fmla="*/ 0 w 50"/>
                      <a:gd name="T1" fmla="*/ 62062469 h 47"/>
                      <a:gd name="T2" fmla="*/ 0 w 50"/>
                      <a:gd name="T3" fmla="*/ 62062469 h 47"/>
                      <a:gd name="T4" fmla="*/ 30645101 w 50"/>
                      <a:gd name="T5" fmla="*/ 52936036 h 47"/>
                      <a:gd name="T6" fmla="*/ 14516101 w 50"/>
                      <a:gd name="T7" fmla="*/ 41982954 h 47"/>
                      <a:gd name="T8" fmla="*/ 29032201 w 50"/>
                      <a:gd name="T9" fmla="*/ 12777012 h 47"/>
                      <a:gd name="T10" fmla="*/ 41935407 w 50"/>
                      <a:gd name="T11" fmla="*/ 32856521 h 47"/>
                      <a:gd name="T12" fmla="*/ 41935407 w 50"/>
                      <a:gd name="T13" fmla="*/ 0 h 47"/>
                      <a:gd name="T14" fmla="*/ 79032096 w 50"/>
                      <a:gd name="T15" fmla="*/ 0 h 47"/>
                      <a:gd name="T16" fmla="*/ 75806297 w 50"/>
                      <a:gd name="T17" fmla="*/ 32856521 h 47"/>
                      <a:gd name="T18" fmla="*/ 53225704 w 50"/>
                      <a:gd name="T19" fmla="*/ 43809592 h 47"/>
                      <a:gd name="T20" fmla="*/ 53225704 w 50"/>
                      <a:gd name="T21" fmla="*/ 83967260 h 47"/>
                      <a:gd name="T22" fmla="*/ 32258000 w 50"/>
                      <a:gd name="T23" fmla="*/ 60237182 h 47"/>
                      <a:gd name="T24" fmla="*/ 0 w 50"/>
                      <a:gd name="T25" fmla="*/ 62062469 h 47"/>
                      <a:gd name="T26" fmla="*/ 0 w 50"/>
                      <a:gd name="T27" fmla="*/ 62062469 h 4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0"/>
                      <a:gd name="T43" fmla="*/ 0 h 47"/>
                      <a:gd name="T44" fmla="*/ 50 w 50"/>
                      <a:gd name="T45" fmla="*/ 47 h 4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0" h="47">
                        <a:moveTo>
                          <a:pt x="0" y="34"/>
                        </a:moveTo>
                        <a:lnTo>
                          <a:pt x="0" y="34"/>
                        </a:lnTo>
                        <a:lnTo>
                          <a:pt x="19" y="29"/>
                        </a:lnTo>
                        <a:lnTo>
                          <a:pt x="9" y="23"/>
                        </a:lnTo>
                        <a:lnTo>
                          <a:pt x="18" y="7"/>
                        </a:lnTo>
                        <a:lnTo>
                          <a:pt x="26" y="18"/>
                        </a:lnTo>
                        <a:lnTo>
                          <a:pt x="26" y="0"/>
                        </a:lnTo>
                        <a:lnTo>
                          <a:pt x="49" y="0"/>
                        </a:lnTo>
                        <a:lnTo>
                          <a:pt x="47" y="18"/>
                        </a:lnTo>
                        <a:lnTo>
                          <a:pt x="33" y="24"/>
                        </a:lnTo>
                        <a:lnTo>
                          <a:pt x="33" y="46"/>
                        </a:lnTo>
                        <a:lnTo>
                          <a:pt x="20" y="33"/>
                        </a:lnTo>
                        <a:lnTo>
                          <a:pt x="0" y="34"/>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81" name="Freeform 88"/>
                  <p:cNvSpPr>
                    <a:spLocks/>
                  </p:cNvSpPr>
                  <p:nvPr/>
                </p:nvSpPr>
                <p:spPr bwMode="auto">
                  <a:xfrm>
                    <a:off x="3051936" y="2880914"/>
                    <a:ext cx="441323" cy="371478"/>
                  </a:xfrm>
                  <a:custGeom>
                    <a:avLst/>
                    <a:gdLst>
                      <a:gd name="T0" fmla="*/ 0 w 354"/>
                      <a:gd name="T1" fmla="*/ 360167831 h 285"/>
                      <a:gd name="T2" fmla="*/ 51288450 w 354"/>
                      <a:gd name="T3" fmla="*/ 366963865 h 285"/>
                      <a:gd name="T4" fmla="*/ 1554611 w 354"/>
                      <a:gd name="T5" fmla="*/ 389049022 h 285"/>
                      <a:gd name="T6" fmla="*/ 9325172 w 354"/>
                      <a:gd name="T7" fmla="*/ 423027891 h 285"/>
                      <a:gd name="T8" fmla="*/ 6217197 w 354"/>
                      <a:gd name="T9" fmla="*/ 436618657 h 285"/>
                      <a:gd name="T10" fmla="*/ 13987759 w 354"/>
                      <a:gd name="T11" fmla="*/ 468897865 h 285"/>
                      <a:gd name="T12" fmla="*/ 108795341 w 354"/>
                      <a:gd name="T13" fmla="*/ 451909083 h 285"/>
                      <a:gd name="T14" fmla="*/ 130553653 w 354"/>
                      <a:gd name="T15" fmla="*/ 451909083 h 285"/>
                      <a:gd name="T16" fmla="*/ 150758602 w 354"/>
                      <a:gd name="T17" fmla="*/ 385652309 h 285"/>
                      <a:gd name="T18" fmla="*/ 150758602 w 354"/>
                      <a:gd name="T19" fmla="*/ 358469474 h 285"/>
                      <a:gd name="T20" fmla="*/ 191168538 w 354"/>
                      <a:gd name="T21" fmla="*/ 273524176 h 285"/>
                      <a:gd name="T22" fmla="*/ 202048317 w 354"/>
                      <a:gd name="T23" fmla="*/ 200471367 h 285"/>
                      <a:gd name="T24" fmla="*/ 245566189 w 354"/>
                      <a:gd name="T25" fmla="*/ 130815232 h 285"/>
                      <a:gd name="T26" fmla="*/ 279758891 w 354"/>
                      <a:gd name="T27" fmla="*/ 105332058 h 285"/>
                      <a:gd name="T28" fmla="*/ 320167542 w 354"/>
                      <a:gd name="T29" fmla="*/ 83246880 h 285"/>
                      <a:gd name="T30" fmla="*/ 345035153 w 354"/>
                      <a:gd name="T31" fmla="*/ 71354472 h 285"/>
                      <a:gd name="T32" fmla="*/ 413420557 w 354"/>
                      <a:gd name="T33" fmla="*/ 98536023 h 285"/>
                      <a:gd name="T34" fmla="*/ 446058649 w 354"/>
                      <a:gd name="T35" fmla="*/ 52666029 h 285"/>
                      <a:gd name="T36" fmla="*/ 509781469 w 354"/>
                      <a:gd name="T37" fmla="*/ 56064046 h 285"/>
                      <a:gd name="T38" fmla="*/ 547083392 w 354"/>
                      <a:gd name="T39" fmla="*/ 52666029 h 285"/>
                      <a:gd name="T40" fmla="*/ 526878443 w 354"/>
                      <a:gd name="T41" fmla="*/ 50967672 h 285"/>
                      <a:gd name="T42" fmla="*/ 548636756 w 354"/>
                      <a:gd name="T43" fmla="*/ 27182845 h 285"/>
                      <a:gd name="T44" fmla="*/ 484913936 w 354"/>
                      <a:gd name="T45" fmla="*/ 27182845 h 285"/>
                      <a:gd name="T46" fmla="*/ 477143377 w 354"/>
                      <a:gd name="T47" fmla="*/ 0 h 285"/>
                      <a:gd name="T48" fmla="*/ 458493039 w 354"/>
                      <a:gd name="T49" fmla="*/ 28881201 h 285"/>
                      <a:gd name="T50" fmla="*/ 422745726 w 354"/>
                      <a:gd name="T51" fmla="*/ 44171637 h 285"/>
                      <a:gd name="T52" fmla="*/ 422745726 w 354"/>
                      <a:gd name="T53" fmla="*/ 5096375 h 285"/>
                      <a:gd name="T54" fmla="*/ 349697737 w 354"/>
                      <a:gd name="T55" fmla="*/ 32279219 h 285"/>
                      <a:gd name="T56" fmla="*/ 345035153 w 354"/>
                      <a:gd name="T57" fmla="*/ 44171637 h 285"/>
                      <a:gd name="T58" fmla="*/ 323276762 w 354"/>
                      <a:gd name="T59" fmla="*/ 49268012 h 285"/>
                      <a:gd name="T60" fmla="*/ 298409229 w 354"/>
                      <a:gd name="T61" fmla="*/ 54364386 h 285"/>
                      <a:gd name="T62" fmla="*/ 276649670 w 354"/>
                      <a:gd name="T63" fmla="*/ 67956455 h 285"/>
                      <a:gd name="T64" fmla="*/ 244011578 w 354"/>
                      <a:gd name="T65" fmla="*/ 107031718 h 285"/>
                      <a:gd name="T66" fmla="*/ 223806630 w 354"/>
                      <a:gd name="T67" fmla="*/ 122320840 h 285"/>
                      <a:gd name="T68" fmla="*/ 230023825 w 354"/>
                      <a:gd name="T69" fmla="*/ 142707640 h 285"/>
                      <a:gd name="T70" fmla="*/ 155421186 w 354"/>
                      <a:gd name="T71" fmla="*/ 232750576 h 285"/>
                      <a:gd name="T72" fmla="*/ 108795341 w 354"/>
                      <a:gd name="T73" fmla="*/ 293910976 h 285"/>
                      <a:gd name="T74" fmla="*/ 76155983 w 354"/>
                      <a:gd name="T75" fmla="*/ 299007350 h 285"/>
                      <a:gd name="T76" fmla="*/ 51288450 w 354"/>
                      <a:gd name="T77" fmla="*/ 329588201 h 285"/>
                      <a:gd name="T78" fmla="*/ 31084738 w 354"/>
                      <a:gd name="T79" fmla="*/ 344877405 h 285"/>
                      <a:gd name="T80" fmla="*/ 29530127 w 354"/>
                      <a:gd name="T81" fmla="*/ 351673440 h 285"/>
                      <a:gd name="T82" fmla="*/ 0 w 354"/>
                      <a:gd name="T83" fmla="*/ 360167831 h 28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54"/>
                      <a:gd name="T127" fmla="*/ 0 h 285"/>
                      <a:gd name="T128" fmla="*/ 354 w 354"/>
                      <a:gd name="T129" fmla="*/ 285 h 28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54" h="285">
                        <a:moveTo>
                          <a:pt x="0" y="212"/>
                        </a:moveTo>
                        <a:lnTo>
                          <a:pt x="0" y="212"/>
                        </a:lnTo>
                        <a:lnTo>
                          <a:pt x="1" y="224"/>
                        </a:lnTo>
                        <a:lnTo>
                          <a:pt x="33" y="216"/>
                        </a:lnTo>
                        <a:lnTo>
                          <a:pt x="34" y="221"/>
                        </a:lnTo>
                        <a:lnTo>
                          <a:pt x="1" y="229"/>
                        </a:lnTo>
                        <a:lnTo>
                          <a:pt x="9" y="234"/>
                        </a:lnTo>
                        <a:lnTo>
                          <a:pt x="6" y="249"/>
                        </a:lnTo>
                        <a:lnTo>
                          <a:pt x="28" y="236"/>
                        </a:lnTo>
                        <a:lnTo>
                          <a:pt x="4" y="257"/>
                        </a:lnTo>
                        <a:lnTo>
                          <a:pt x="18" y="257"/>
                        </a:lnTo>
                        <a:lnTo>
                          <a:pt x="9" y="276"/>
                        </a:lnTo>
                        <a:lnTo>
                          <a:pt x="43" y="284"/>
                        </a:lnTo>
                        <a:lnTo>
                          <a:pt x="70" y="266"/>
                        </a:lnTo>
                        <a:lnTo>
                          <a:pt x="76" y="249"/>
                        </a:lnTo>
                        <a:lnTo>
                          <a:pt x="84" y="266"/>
                        </a:lnTo>
                        <a:lnTo>
                          <a:pt x="100" y="245"/>
                        </a:lnTo>
                        <a:lnTo>
                          <a:pt x="97" y="227"/>
                        </a:lnTo>
                        <a:lnTo>
                          <a:pt x="104" y="220"/>
                        </a:lnTo>
                        <a:lnTo>
                          <a:pt x="97" y="211"/>
                        </a:lnTo>
                        <a:lnTo>
                          <a:pt x="98" y="171"/>
                        </a:lnTo>
                        <a:lnTo>
                          <a:pt x="123" y="161"/>
                        </a:lnTo>
                        <a:lnTo>
                          <a:pt x="118" y="149"/>
                        </a:lnTo>
                        <a:lnTo>
                          <a:pt x="130" y="118"/>
                        </a:lnTo>
                        <a:lnTo>
                          <a:pt x="153" y="95"/>
                        </a:lnTo>
                        <a:lnTo>
                          <a:pt x="158" y="77"/>
                        </a:lnTo>
                        <a:lnTo>
                          <a:pt x="175" y="73"/>
                        </a:lnTo>
                        <a:lnTo>
                          <a:pt x="180" y="62"/>
                        </a:lnTo>
                        <a:lnTo>
                          <a:pt x="205" y="64"/>
                        </a:lnTo>
                        <a:lnTo>
                          <a:pt x="206" y="49"/>
                        </a:lnTo>
                        <a:lnTo>
                          <a:pt x="212" y="49"/>
                        </a:lnTo>
                        <a:lnTo>
                          <a:pt x="222" y="42"/>
                        </a:lnTo>
                        <a:lnTo>
                          <a:pt x="237" y="56"/>
                        </a:lnTo>
                        <a:lnTo>
                          <a:pt x="266" y="58"/>
                        </a:lnTo>
                        <a:lnTo>
                          <a:pt x="282" y="50"/>
                        </a:lnTo>
                        <a:lnTo>
                          <a:pt x="287" y="31"/>
                        </a:lnTo>
                        <a:lnTo>
                          <a:pt x="314" y="26"/>
                        </a:lnTo>
                        <a:lnTo>
                          <a:pt x="328" y="33"/>
                        </a:lnTo>
                        <a:lnTo>
                          <a:pt x="326" y="49"/>
                        </a:lnTo>
                        <a:lnTo>
                          <a:pt x="352" y="31"/>
                        </a:lnTo>
                        <a:lnTo>
                          <a:pt x="335" y="34"/>
                        </a:lnTo>
                        <a:lnTo>
                          <a:pt x="339" y="30"/>
                        </a:lnTo>
                        <a:lnTo>
                          <a:pt x="322" y="25"/>
                        </a:lnTo>
                        <a:lnTo>
                          <a:pt x="353" y="16"/>
                        </a:lnTo>
                        <a:lnTo>
                          <a:pt x="328" y="5"/>
                        </a:lnTo>
                        <a:lnTo>
                          <a:pt x="312" y="16"/>
                        </a:lnTo>
                        <a:lnTo>
                          <a:pt x="320" y="2"/>
                        </a:lnTo>
                        <a:lnTo>
                          <a:pt x="307" y="0"/>
                        </a:lnTo>
                        <a:lnTo>
                          <a:pt x="299" y="16"/>
                        </a:lnTo>
                        <a:lnTo>
                          <a:pt x="295" y="17"/>
                        </a:lnTo>
                        <a:lnTo>
                          <a:pt x="295" y="4"/>
                        </a:lnTo>
                        <a:lnTo>
                          <a:pt x="272" y="26"/>
                        </a:lnTo>
                        <a:lnTo>
                          <a:pt x="284" y="6"/>
                        </a:lnTo>
                        <a:lnTo>
                          <a:pt x="272" y="3"/>
                        </a:lnTo>
                        <a:lnTo>
                          <a:pt x="248" y="27"/>
                        </a:lnTo>
                        <a:lnTo>
                          <a:pt x="225" y="19"/>
                        </a:lnTo>
                        <a:lnTo>
                          <a:pt x="231" y="33"/>
                        </a:lnTo>
                        <a:lnTo>
                          <a:pt x="222" y="26"/>
                        </a:lnTo>
                        <a:lnTo>
                          <a:pt x="206" y="43"/>
                        </a:lnTo>
                        <a:lnTo>
                          <a:pt x="208" y="29"/>
                        </a:lnTo>
                        <a:lnTo>
                          <a:pt x="199" y="41"/>
                        </a:lnTo>
                        <a:lnTo>
                          <a:pt x="192" y="32"/>
                        </a:lnTo>
                        <a:lnTo>
                          <a:pt x="197" y="45"/>
                        </a:lnTo>
                        <a:lnTo>
                          <a:pt x="178" y="40"/>
                        </a:lnTo>
                        <a:lnTo>
                          <a:pt x="173" y="56"/>
                        </a:lnTo>
                        <a:lnTo>
                          <a:pt x="157" y="63"/>
                        </a:lnTo>
                        <a:lnTo>
                          <a:pt x="172" y="64"/>
                        </a:lnTo>
                        <a:lnTo>
                          <a:pt x="144" y="72"/>
                        </a:lnTo>
                        <a:lnTo>
                          <a:pt x="139" y="84"/>
                        </a:lnTo>
                        <a:lnTo>
                          <a:pt x="148" y="84"/>
                        </a:lnTo>
                        <a:lnTo>
                          <a:pt x="113" y="104"/>
                        </a:lnTo>
                        <a:lnTo>
                          <a:pt x="100" y="137"/>
                        </a:lnTo>
                        <a:lnTo>
                          <a:pt x="63" y="166"/>
                        </a:lnTo>
                        <a:lnTo>
                          <a:pt x="70" y="173"/>
                        </a:lnTo>
                        <a:lnTo>
                          <a:pt x="86" y="168"/>
                        </a:lnTo>
                        <a:lnTo>
                          <a:pt x="49" y="176"/>
                        </a:lnTo>
                        <a:lnTo>
                          <a:pt x="28" y="188"/>
                        </a:lnTo>
                        <a:lnTo>
                          <a:pt x="33" y="194"/>
                        </a:lnTo>
                        <a:lnTo>
                          <a:pt x="19" y="194"/>
                        </a:lnTo>
                        <a:lnTo>
                          <a:pt x="20" y="203"/>
                        </a:lnTo>
                        <a:lnTo>
                          <a:pt x="2" y="203"/>
                        </a:lnTo>
                        <a:lnTo>
                          <a:pt x="19" y="207"/>
                        </a:lnTo>
                        <a:lnTo>
                          <a:pt x="0" y="212"/>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82" name="Freeform 89"/>
                  <p:cNvSpPr>
                    <a:spLocks/>
                  </p:cNvSpPr>
                  <p:nvPr/>
                </p:nvSpPr>
                <p:spPr bwMode="auto">
                  <a:xfrm>
                    <a:off x="3207511" y="3336530"/>
                    <a:ext cx="169861" cy="138114"/>
                  </a:xfrm>
                  <a:custGeom>
                    <a:avLst/>
                    <a:gdLst>
                      <a:gd name="T0" fmla="*/ 0 w 137"/>
                      <a:gd name="T1" fmla="*/ 32364034 h 103"/>
                      <a:gd name="T2" fmla="*/ 0 w 137"/>
                      <a:gd name="T3" fmla="*/ 32364034 h 103"/>
                      <a:gd name="T4" fmla="*/ 12298256 w 137"/>
                      <a:gd name="T5" fmla="*/ 129457475 h 103"/>
                      <a:gd name="T6" fmla="*/ 122981312 w 137"/>
                      <a:gd name="T7" fmla="*/ 178003552 h 103"/>
                      <a:gd name="T8" fmla="*/ 175249229 w 137"/>
                      <a:gd name="T9" fmla="*/ 183398003 h 103"/>
                      <a:gd name="T10" fmla="*/ 209069110 w 137"/>
                      <a:gd name="T11" fmla="*/ 134851926 h 103"/>
                      <a:gd name="T12" fmla="*/ 192159789 w 137"/>
                      <a:gd name="T13" fmla="*/ 79113269 h 103"/>
                      <a:gd name="T14" fmla="*/ 204458040 w 137"/>
                      <a:gd name="T15" fmla="*/ 66526217 h 103"/>
                      <a:gd name="T16" fmla="*/ 196770858 w 137"/>
                      <a:gd name="T17" fmla="*/ 23374623 h 103"/>
                      <a:gd name="T18" fmla="*/ 116832806 w 137"/>
                      <a:gd name="T19" fmla="*/ 8990754 h 103"/>
                      <a:gd name="T20" fmla="*/ 66102345 w 137"/>
                      <a:gd name="T21" fmla="*/ 0 h 103"/>
                      <a:gd name="T22" fmla="*/ 0 w 137"/>
                      <a:gd name="T23" fmla="*/ 32364034 h 103"/>
                      <a:gd name="T24" fmla="*/ 0 w 137"/>
                      <a:gd name="T25" fmla="*/ 32364034 h 1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7"/>
                      <a:gd name="T40" fmla="*/ 0 h 103"/>
                      <a:gd name="T41" fmla="*/ 137 w 137"/>
                      <a:gd name="T42" fmla="*/ 103 h 1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7" h="103">
                        <a:moveTo>
                          <a:pt x="0" y="18"/>
                        </a:moveTo>
                        <a:lnTo>
                          <a:pt x="0" y="18"/>
                        </a:lnTo>
                        <a:lnTo>
                          <a:pt x="8" y="72"/>
                        </a:lnTo>
                        <a:lnTo>
                          <a:pt x="80" y="99"/>
                        </a:lnTo>
                        <a:lnTo>
                          <a:pt x="114" y="102"/>
                        </a:lnTo>
                        <a:lnTo>
                          <a:pt x="136" y="75"/>
                        </a:lnTo>
                        <a:lnTo>
                          <a:pt x="125" y="44"/>
                        </a:lnTo>
                        <a:lnTo>
                          <a:pt x="133" y="37"/>
                        </a:lnTo>
                        <a:lnTo>
                          <a:pt x="128" y="13"/>
                        </a:lnTo>
                        <a:lnTo>
                          <a:pt x="76" y="5"/>
                        </a:lnTo>
                        <a:lnTo>
                          <a:pt x="43" y="0"/>
                        </a:lnTo>
                        <a:lnTo>
                          <a:pt x="0" y="18"/>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83" name="Freeform 90"/>
                  <p:cNvSpPr>
                    <a:spLocks/>
                  </p:cNvSpPr>
                  <p:nvPr/>
                </p:nvSpPr>
                <p:spPr bwMode="auto">
                  <a:xfrm>
                    <a:off x="2812226" y="3630219"/>
                    <a:ext cx="53975" cy="100012"/>
                  </a:xfrm>
                  <a:custGeom>
                    <a:avLst/>
                    <a:gdLst>
                      <a:gd name="T0" fmla="*/ 0 w 44"/>
                      <a:gd name="T1" fmla="*/ 82664452 h 77"/>
                      <a:gd name="T2" fmla="*/ 0 w 44"/>
                      <a:gd name="T3" fmla="*/ 82664452 h 77"/>
                      <a:gd name="T4" fmla="*/ 10533713 w 44"/>
                      <a:gd name="T5" fmla="*/ 0 h 77"/>
                      <a:gd name="T6" fmla="*/ 64706208 w 44"/>
                      <a:gd name="T7" fmla="*/ 5061646 h 77"/>
                      <a:gd name="T8" fmla="*/ 40629686 w 44"/>
                      <a:gd name="T9" fmla="*/ 59046043 h 77"/>
                      <a:gd name="T10" fmla="*/ 40629686 w 44"/>
                      <a:gd name="T11" fmla="*/ 124839645 h 77"/>
                      <a:gd name="T12" fmla="*/ 9028545 w 44"/>
                      <a:gd name="T13" fmla="*/ 128214075 h 77"/>
                      <a:gd name="T14" fmla="*/ 13542818 w 44"/>
                      <a:gd name="T15" fmla="*/ 87726116 h 77"/>
                      <a:gd name="T16" fmla="*/ 0 w 44"/>
                      <a:gd name="T17" fmla="*/ 82664452 h 77"/>
                      <a:gd name="T18" fmla="*/ 0 w 44"/>
                      <a:gd name="T19" fmla="*/ 82664452 h 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4"/>
                      <a:gd name="T31" fmla="*/ 0 h 77"/>
                      <a:gd name="T32" fmla="*/ 44 w 44"/>
                      <a:gd name="T33" fmla="*/ 77 h 7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4" h="77">
                        <a:moveTo>
                          <a:pt x="0" y="49"/>
                        </a:moveTo>
                        <a:lnTo>
                          <a:pt x="0" y="49"/>
                        </a:lnTo>
                        <a:lnTo>
                          <a:pt x="7" y="0"/>
                        </a:lnTo>
                        <a:lnTo>
                          <a:pt x="43" y="3"/>
                        </a:lnTo>
                        <a:lnTo>
                          <a:pt x="27" y="35"/>
                        </a:lnTo>
                        <a:lnTo>
                          <a:pt x="27" y="74"/>
                        </a:lnTo>
                        <a:lnTo>
                          <a:pt x="6" y="76"/>
                        </a:lnTo>
                        <a:lnTo>
                          <a:pt x="9" y="52"/>
                        </a:lnTo>
                        <a:lnTo>
                          <a:pt x="0" y="49"/>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84" name="Freeform 91"/>
                  <p:cNvSpPr>
                    <a:spLocks/>
                  </p:cNvSpPr>
                  <p:nvPr/>
                </p:nvSpPr>
                <p:spPr bwMode="auto">
                  <a:xfrm>
                    <a:off x="3310698" y="3490518"/>
                    <a:ext cx="161924" cy="100012"/>
                  </a:xfrm>
                  <a:custGeom>
                    <a:avLst/>
                    <a:gdLst>
                      <a:gd name="T0" fmla="*/ 0 w 130"/>
                      <a:gd name="T1" fmla="*/ 62420472 h 77"/>
                      <a:gd name="T2" fmla="*/ 0 w 130"/>
                      <a:gd name="T3" fmla="*/ 62420472 h 77"/>
                      <a:gd name="T4" fmla="*/ 54300920 w 130"/>
                      <a:gd name="T5" fmla="*/ 116404870 h 77"/>
                      <a:gd name="T6" fmla="*/ 178417678 w 130"/>
                      <a:gd name="T7" fmla="*/ 128214075 h 77"/>
                      <a:gd name="T8" fmla="*/ 200138038 w 130"/>
                      <a:gd name="T9" fmla="*/ 82664452 h 77"/>
                      <a:gd name="T10" fmla="*/ 169109486 w 130"/>
                      <a:gd name="T11" fmla="*/ 80977237 h 77"/>
                      <a:gd name="T12" fmla="*/ 166006755 w 130"/>
                      <a:gd name="T13" fmla="*/ 42175184 h 77"/>
                      <a:gd name="T14" fmla="*/ 138079649 w 130"/>
                      <a:gd name="T15" fmla="*/ 0 h 77"/>
                      <a:gd name="T16" fmla="*/ 54300920 w 130"/>
                      <a:gd name="T17" fmla="*/ 8434777 h 77"/>
                      <a:gd name="T18" fmla="*/ 0 w 130"/>
                      <a:gd name="T19" fmla="*/ 62420472 h 77"/>
                      <a:gd name="T20" fmla="*/ 0 w 130"/>
                      <a:gd name="T21" fmla="*/ 62420472 h 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0"/>
                      <a:gd name="T34" fmla="*/ 0 h 77"/>
                      <a:gd name="T35" fmla="*/ 130 w 130"/>
                      <a:gd name="T36" fmla="*/ 77 h 7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0" h="77">
                        <a:moveTo>
                          <a:pt x="0" y="37"/>
                        </a:moveTo>
                        <a:lnTo>
                          <a:pt x="0" y="37"/>
                        </a:lnTo>
                        <a:lnTo>
                          <a:pt x="35" y="69"/>
                        </a:lnTo>
                        <a:lnTo>
                          <a:pt x="115" y="76"/>
                        </a:lnTo>
                        <a:lnTo>
                          <a:pt x="129" y="49"/>
                        </a:lnTo>
                        <a:lnTo>
                          <a:pt x="109" y="48"/>
                        </a:lnTo>
                        <a:lnTo>
                          <a:pt x="107" y="25"/>
                        </a:lnTo>
                        <a:lnTo>
                          <a:pt x="89" y="0"/>
                        </a:lnTo>
                        <a:lnTo>
                          <a:pt x="35" y="5"/>
                        </a:lnTo>
                        <a:lnTo>
                          <a:pt x="0" y="37"/>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85" name="Freeform 92"/>
                  <p:cNvSpPr>
                    <a:spLocks/>
                  </p:cNvSpPr>
                  <p:nvPr/>
                </p:nvSpPr>
                <p:spPr bwMode="auto">
                  <a:xfrm>
                    <a:off x="2813814" y="3590530"/>
                    <a:ext cx="209548" cy="158751"/>
                  </a:xfrm>
                  <a:custGeom>
                    <a:avLst/>
                    <a:gdLst>
                      <a:gd name="T0" fmla="*/ 0 w 168"/>
                      <a:gd name="T1" fmla="*/ 16931599 h 122"/>
                      <a:gd name="T2" fmla="*/ 0 w 168"/>
                      <a:gd name="T3" fmla="*/ 16931599 h 122"/>
                      <a:gd name="T4" fmla="*/ 7779543 w 168"/>
                      <a:gd name="T5" fmla="*/ 50796104 h 122"/>
                      <a:gd name="T6" fmla="*/ 63788014 w 168"/>
                      <a:gd name="T7" fmla="*/ 55876103 h 122"/>
                      <a:gd name="T8" fmla="*/ 38895220 w 168"/>
                      <a:gd name="T9" fmla="*/ 110058005 h 122"/>
                      <a:gd name="T10" fmla="*/ 38895220 w 168"/>
                      <a:gd name="T11" fmla="*/ 176092824 h 122"/>
                      <a:gd name="T12" fmla="*/ 77790439 w 168"/>
                      <a:gd name="T13" fmla="*/ 204877315 h 122"/>
                      <a:gd name="T14" fmla="*/ 154025470 w 168"/>
                      <a:gd name="T15" fmla="*/ 186251520 h 122"/>
                      <a:gd name="T16" fmla="*/ 197588194 w 168"/>
                      <a:gd name="T17" fmla="*/ 137149597 h 122"/>
                      <a:gd name="T18" fmla="*/ 188253243 w 168"/>
                      <a:gd name="T19" fmla="*/ 116830903 h 122"/>
                      <a:gd name="T20" fmla="*/ 211590619 w 168"/>
                      <a:gd name="T21" fmla="*/ 79580595 h 122"/>
                      <a:gd name="T22" fmla="*/ 259820779 w 168"/>
                      <a:gd name="T23" fmla="*/ 52489003 h 122"/>
                      <a:gd name="T24" fmla="*/ 259820779 w 168"/>
                      <a:gd name="T25" fmla="*/ 35557399 h 122"/>
                      <a:gd name="T26" fmla="*/ 228703863 w 168"/>
                      <a:gd name="T27" fmla="*/ 32170299 h 122"/>
                      <a:gd name="T28" fmla="*/ 222480978 w 168"/>
                      <a:gd name="T29" fmla="*/ 28784501 h 122"/>
                      <a:gd name="T30" fmla="*/ 155580879 w 168"/>
                      <a:gd name="T31" fmla="*/ 8465800 h 122"/>
                      <a:gd name="T32" fmla="*/ 21780729 w 168"/>
                      <a:gd name="T33" fmla="*/ 0 h 122"/>
                      <a:gd name="T34" fmla="*/ 0 w 168"/>
                      <a:gd name="T35" fmla="*/ 16931599 h 122"/>
                      <a:gd name="T36" fmla="*/ 0 w 168"/>
                      <a:gd name="T37" fmla="*/ 16931599 h 1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68"/>
                      <a:gd name="T58" fmla="*/ 0 h 122"/>
                      <a:gd name="T59" fmla="*/ 168 w 168"/>
                      <a:gd name="T60" fmla="*/ 122 h 1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68" h="122">
                        <a:moveTo>
                          <a:pt x="0" y="10"/>
                        </a:moveTo>
                        <a:lnTo>
                          <a:pt x="0" y="10"/>
                        </a:lnTo>
                        <a:lnTo>
                          <a:pt x="5" y="30"/>
                        </a:lnTo>
                        <a:lnTo>
                          <a:pt x="41" y="33"/>
                        </a:lnTo>
                        <a:lnTo>
                          <a:pt x="25" y="65"/>
                        </a:lnTo>
                        <a:lnTo>
                          <a:pt x="25" y="104"/>
                        </a:lnTo>
                        <a:lnTo>
                          <a:pt x="50" y="121"/>
                        </a:lnTo>
                        <a:lnTo>
                          <a:pt x="99" y="110"/>
                        </a:lnTo>
                        <a:lnTo>
                          <a:pt x="127" y="81"/>
                        </a:lnTo>
                        <a:lnTo>
                          <a:pt x="121" y="69"/>
                        </a:lnTo>
                        <a:lnTo>
                          <a:pt x="136" y="47"/>
                        </a:lnTo>
                        <a:lnTo>
                          <a:pt x="167" y="31"/>
                        </a:lnTo>
                        <a:lnTo>
                          <a:pt x="167" y="21"/>
                        </a:lnTo>
                        <a:lnTo>
                          <a:pt x="147" y="19"/>
                        </a:lnTo>
                        <a:lnTo>
                          <a:pt x="143" y="17"/>
                        </a:lnTo>
                        <a:lnTo>
                          <a:pt x="100" y="5"/>
                        </a:lnTo>
                        <a:lnTo>
                          <a:pt x="14" y="0"/>
                        </a:lnTo>
                        <a:lnTo>
                          <a:pt x="0" y="10"/>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86" name="Freeform 93"/>
                  <p:cNvSpPr>
                    <a:spLocks/>
                  </p:cNvSpPr>
                  <p:nvPr/>
                </p:nvSpPr>
                <p:spPr bwMode="auto">
                  <a:xfrm>
                    <a:off x="3158298" y="2944415"/>
                    <a:ext cx="219073" cy="376240"/>
                  </a:xfrm>
                  <a:custGeom>
                    <a:avLst/>
                    <a:gdLst>
                      <a:gd name="T0" fmla="*/ 0 w 176"/>
                      <a:gd name="T1" fmla="*/ 367778835 h 289"/>
                      <a:gd name="T2" fmla="*/ 0 w 176"/>
                      <a:gd name="T3" fmla="*/ 367778835 h 289"/>
                      <a:gd name="T4" fmla="*/ 10845458 w 176"/>
                      <a:gd name="T5" fmla="*/ 423707939 h 289"/>
                      <a:gd name="T6" fmla="*/ 34086076 w 176"/>
                      <a:gd name="T7" fmla="*/ 449130614 h 289"/>
                      <a:gd name="T8" fmla="*/ 32537615 w 176"/>
                      <a:gd name="T9" fmla="*/ 488112135 h 289"/>
                      <a:gd name="T10" fmla="*/ 99161316 w 176"/>
                      <a:gd name="T11" fmla="*/ 462689460 h 289"/>
                      <a:gd name="T12" fmla="*/ 116204349 w 176"/>
                      <a:gd name="T13" fmla="*/ 384727719 h 289"/>
                      <a:gd name="T14" fmla="*/ 102259483 w 176"/>
                      <a:gd name="T15" fmla="*/ 383032700 h 289"/>
                      <a:gd name="T16" fmla="*/ 151840122 w 176"/>
                      <a:gd name="T17" fmla="*/ 359305044 h 289"/>
                      <a:gd name="T18" fmla="*/ 105358896 w 176"/>
                      <a:gd name="T19" fmla="*/ 352524970 h 289"/>
                      <a:gd name="T20" fmla="*/ 140994668 w 176"/>
                      <a:gd name="T21" fmla="*/ 359305044 h 289"/>
                      <a:gd name="T22" fmla="*/ 159587408 w 176"/>
                      <a:gd name="T23" fmla="*/ 338967344 h 289"/>
                      <a:gd name="T24" fmla="*/ 131697676 w 176"/>
                      <a:gd name="T25" fmla="*/ 313544669 h 289"/>
                      <a:gd name="T26" fmla="*/ 103809190 w 176"/>
                      <a:gd name="T27" fmla="*/ 330492251 h 289"/>
                      <a:gd name="T28" fmla="*/ 127049803 w 176"/>
                      <a:gd name="T29" fmla="*/ 315239687 h 289"/>
                      <a:gd name="T30" fmla="*/ 127049803 w 176"/>
                      <a:gd name="T31" fmla="*/ 245750435 h 289"/>
                      <a:gd name="T32" fmla="*/ 218463833 w 176"/>
                      <a:gd name="T33" fmla="*/ 177957503 h 289"/>
                      <a:gd name="T34" fmla="*/ 212266253 w 176"/>
                      <a:gd name="T35" fmla="*/ 164398616 h 289"/>
                      <a:gd name="T36" fmla="*/ 227759580 w 176"/>
                      <a:gd name="T37" fmla="*/ 130502150 h 289"/>
                      <a:gd name="T38" fmla="*/ 271142639 w 176"/>
                      <a:gd name="T39" fmla="*/ 120333341 h 289"/>
                      <a:gd name="T40" fmla="*/ 260297185 w 176"/>
                      <a:gd name="T41" fmla="*/ 40676550 h 289"/>
                      <a:gd name="T42" fmla="*/ 198321387 w 176"/>
                      <a:gd name="T43" fmla="*/ 0 h 289"/>
                      <a:gd name="T44" fmla="*/ 189025640 w 176"/>
                      <a:gd name="T45" fmla="*/ 0 h 289"/>
                      <a:gd name="T46" fmla="*/ 187475934 w 176"/>
                      <a:gd name="T47" fmla="*/ 25422685 h 289"/>
                      <a:gd name="T48" fmla="*/ 148740710 w 176"/>
                      <a:gd name="T49" fmla="*/ 22032648 h 289"/>
                      <a:gd name="T50" fmla="*/ 140994668 w 176"/>
                      <a:gd name="T51" fmla="*/ 40676550 h 289"/>
                      <a:gd name="T52" fmla="*/ 114654643 w 176"/>
                      <a:gd name="T53" fmla="*/ 47455333 h 289"/>
                      <a:gd name="T54" fmla="*/ 106907357 w 176"/>
                      <a:gd name="T55" fmla="*/ 77961762 h 289"/>
                      <a:gd name="T56" fmla="*/ 71271565 w 176"/>
                      <a:gd name="T57" fmla="*/ 116943304 h 289"/>
                      <a:gd name="T58" fmla="*/ 52678825 w 176"/>
                      <a:gd name="T59" fmla="*/ 169483672 h 289"/>
                      <a:gd name="T60" fmla="*/ 60426111 w 176"/>
                      <a:gd name="T61" fmla="*/ 189821332 h 289"/>
                      <a:gd name="T62" fmla="*/ 21690917 w 176"/>
                      <a:gd name="T63" fmla="*/ 206770215 h 289"/>
                      <a:gd name="T64" fmla="*/ 20142450 w 176"/>
                      <a:gd name="T65" fmla="*/ 274563147 h 289"/>
                      <a:gd name="T66" fmla="*/ 30987909 w 176"/>
                      <a:gd name="T67" fmla="*/ 289817012 h 289"/>
                      <a:gd name="T68" fmla="*/ 20142450 w 176"/>
                      <a:gd name="T69" fmla="*/ 301680841 h 289"/>
                      <a:gd name="T70" fmla="*/ 24790329 w 176"/>
                      <a:gd name="T71" fmla="*/ 332187269 h 289"/>
                      <a:gd name="T72" fmla="*/ 0 w 176"/>
                      <a:gd name="T73" fmla="*/ 367778835 h 289"/>
                      <a:gd name="T74" fmla="*/ 0 w 176"/>
                      <a:gd name="T75" fmla="*/ 367778835 h 28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76"/>
                      <a:gd name="T115" fmla="*/ 0 h 289"/>
                      <a:gd name="T116" fmla="*/ 176 w 176"/>
                      <a:gd name="T117" fmla="*/ 289 h 28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76" h="289">
                        <a:moveTo>
                          <a:pt x="0" y="217"/>
                        </a:moveTo>
                        <a:lnTo>
                          <a:pt x="0" y="217"/>
                        </a:lnTo>
                        <a:lnTo>
                          <a:pt x="7" y="250"/>
                        </a:lnTo>
                        <a:lnTo>
                          <a:pt x="22" y="265"/>
                        </a:lnTo>
                        <a:lnTo>
                          <a:pt x="21" y="288"/>
                        </a:lnTo>
                        <a:lnTo>
                          <a:pt x="64" y="273"/>
                        </a:lnTo>
                        <a:lnTo>
                          <a:pt x="75" y="227"/>
                        </a:lnTo>
                        <a:lnTo>
                          <a:pt x="66" y="226"/>
                        </a:lnTo>
                        <a:lnTo>
                          <a:pt x="98" y="212"/>
                        </a:lnTo>
                        <a:lnTo>
                          <a:pt x="68" y="208"/>
                        </a:lnTo>
                        <a:lnTo>
                          <a:pt x="91" y="212"/>
                        </a:lnTo>
                        <a:lnTo>
                          <a:pt x="103" y="200"/>
                        </a:lnTo>
                        <a:lnTo>
                          <a:pt x="85" y="185"/>
                        </a:lnTo>
                        <a:lnTo>
                          <a:pt x="67" y="195"/>
                        </a:lnTo>
                        <a:lnTo>
                          <a:pt x="82" y="186"/>
                        </a:lnTo>
                        <a:lnTo>
                          <a:pt x="82" y="145"/>
                        </a:lnTo>
                        <a:lnTo>
                          <a:pt x="141" y="105"/>
                        </a:lnTo>
                        <a:lnTo>
                          <a:pt x="137" y="97"/>
                        </a:lnTo>
                        <a:lnTo>
                          <a:pt x="147" y="77"/>
                        </a:lnTo>
                        <a:lnTo>
                          <a:pt x="175" y="71"/>
                        </a:lnTo>
                        <a:lnTo>
                          <a:pt x="168" y="24"/>
                        </a:lnTo>
                        <a:lnTo>
                          <a:pt x="128" y="0"/>
                        </a:lnTo>
                        <a:lnTo>
                          <a:pt x="122" y="0"/>
                        </a:lnTo>
                        <a:lnTo>
                          <a:pt x="121" y="15"/>
                        </a:lnTo>
                        <a:lnTo>
                          <a:pt x="96" y="13"/>
                        </a:lnTo>
                        <a:lnTo>
                          <a:pt x="91" y="24"/>
                        </a:lnTo>
                        <a:lnTo>
                          <a:pt x="74" y="28"/>
                        </a:lnTo>
                        <a:lnTo>
                          <a:pt x="69" y="46"/>
                        </a:lnTo>
                        <a:lnTo>
                          <a:pt x="46" y="69"/>
                        </a:lnTo>
                        <a:lnTo>
                          <a:pt x="34" y="100"/>
                        </a:lnTo>
                        <a:lnTo>
                          <a:pt x="39" y="112"/>
                        </a:lnTo>
                        <a:lnTo>
                          <a:pt x="14" y="122"/>
                        </a:lnTo>
                        <a:lnTo>
                          <a:pt x="13" y="162"/>
                        </a:lnTo>
                        <a:lnTo>
                          <a:pt x="20" y="171"/>
                        </a:lnTo>
                        <a:lnTo>
                          <a:pt x="13" y="178"/>
                        </a:lnTo>
                        <a:lnTo>
                          <a:pt x="16" y="196"/>
                        </a:lnTo>
                        <a:lnTo>
                          <a:pt x="0" y="217"/>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87" name="Freeform 94"/>
                  <p:cNvSpPr>
                    <a:spLocks/>
                  </p:cNvSpPr>
                  <p:nvPr/>
                </p:nvSpPr>
                <p:spPr bwMode="auto">
                  <a:xfrm>
                    <a:off x="3070986" y="3503218"/>
                    <a:ext cx="76199" cy="41276"/>
                  </a:xfrm>
                  <a:custGeom>
                    <a:avLst/>
                    <a:gdLst>
                      <a:gd name="T0" fmla="*/ 0 w 61"/>
                      <a:gd name="T1" fmla="*/ 35455227 h 31"/>
                      <a:gd name="T2" fmla="*/ 0 w 61"/>
                      <a:gd name="T3" fmla="*/ 35455227 h 31"/>
                      <a:gd name="T4" fmla="*/ 21846919 w 61"/>
                      <a:gd name="T5" fmla="*/ 53183511 h 31"/>
                      <a:gd name="T6" fmla="*/ 51494967 w 61"/>
                      <a:gd name="T7" fmla="*/ 37227388 h 31"/>
                      <a:gd name="T8" fmla="*/ 63978023 w 61"/>
                      <a:gd name="T9" fmla="*/ 51410018 h 31"/>
                      <a:gd name="T10" fmla="*/ 93627330 w 61"/>
                      <a:gd name="T11" fmla="*/ 24818262 h 31"/>
                      <a:gd name="T12" fmla="*/ 76462328 w 61"/>
                      <a:gd name="T13" fmla="*/ 21272602 h 31"/>
                      <a:gd name="T14" fmla="*/ 74902102 w 61"/>
                      <a:gd name="T15" fmla="*/ 8863474 h 31"/>
                      <a:gd name="T16" fmla="*/ 73340627 w 61"/>
                      <a:gd name="T17" fmla="*/ 5317818 h 31"/>
                      <a:gd name="T18" fmla="*/ 31209523 w 61"/>
                      <a:gd name="T19" fmla="*/ 0 h 31"/>
                      <a:gd name="T20" fmla="*/ 0 w 61"/>
                      <a:gd name="T21" fmla="*/ 35455227 h 31"/>
                      <a:gd name="T22" fmla="*/ 0 w 61"/>
                      <a:gd name="T23" fmla="*/ 35455227 h 3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1"/>
                      <a:gd name="T37" fmla="*/ 0 h 31"/>
                      <a:gd name="T38" fmla="*/ 61 w 61"/>
                      <a:gd name="T39" fmla="*/ 31 h 3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1" h="31">
                        <a:moveTo>
                          <a:pt x="0" y="20"/>
                        </a:moveTo>
                        <a:lnTo>
                          <a:pt x="0" y="20"/>
                        </a:lnTo>
                        <a:lnTo>
                          <a:pt x="14" y="30"/>
                        </a:lnTo>
                        <a:lnTo>
                          <a:pt x="33" y="21"/>
                        </a:lnTo>
                        <a:lnTo>
                          <a:pt x="41" y="29"/>
                        </a:lnTo>
                        <a:lnTo>
                          <a:pt x="60" y="14"/>
                        </a:lnTo>
                        <a:lnTo>
                          <a:pt x="49" y="12"/>
                        </a:lnTo>
                        <a:lnTo>
                          <a:pt x="48" y="5"/>
                        </a:lnTo>
                        <a:lnTo>
                          <a:pt x="47" y="3"/>
                        </a:lnTo>
                        <a:lnTo>
                          <a:pt x="20" y="0"/>
                        </a:lnTo>
                        <a:lnTo>
                          <a:pt x="0" y="20"/>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88" name="Freeform 95"/>
                  <p:cNvSpPr>
                    <a:spLocks/>
                  </p:cNvSpPr>
                  <p:nvPr/>
                </p:nvSpPr>
                <p:spPr bwMode="auto">
                  <a:xfrm>
                    <a:off x="3412297" y="3630219"/>
                    <a:ext cx="47625" cy="38100"/>
                  </a:xfrm>
                  <a:custGeom>
                    <a:avLst/>
                    <a:gdLst>
                      <a:gd name="T0" fmla="*/ 0 w 39"/>
                      <a:gd name="T1" fmla="*/ 30645102 h 30"/>
                      <a:gd name="T2" fmla="*/ 0 w 39"/>
                      <a:gd name="T3" fmla="*/ 30645102 h 30"/>
                      <a:gd name="T4" fmla="*/ 7456365 w 39"/>
                      <a:gd name="T5" fmla="*/ 1612900 h 30"/>
                      <a:gd name="T6" fmla="*/ 38771629 w 39"/>
                      <a:gd name="T7" fmla="*/ 0 h 30"/>
                      <a:gd name="T8" fmla="*/ 56666420 w 39"/>
                      <a:gd name="T9" fmla="*/ 22580604 h 30"/>
                      <a:gd name="T10" fmla="*/ 31315267 w 39"/>
                      <a:gd name="T11" fmla="*/ 22580604 h 30"/>
                      <a:gd name="T12" fmla="*/ 2982058 w 39"/>
                      <a:gd name="T13" fmla="*/ 46774108 h 30"/>
                      <a:gd name="T14" fmla="*/ 14912730 w 39"/>
                      <a:gd name="T15" fmla="*/ 32258002 h 30"/>
                      <a:gd name="T16" fmla="*/ 0 w 39"/>
                      <a:gd name="T17" fmla="*/ 30645102 h 30"/>
                      <a:gd name="T18" fmla="*/ 0 w 39"/>
                      <a:gd name="T19" fmla="*/ 30645102 h 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9"/>
                      <a:gd name="T31" fmla="*/ 0 h 30"/>
                      <a:gd name="T32" fmla="*/ 39 w 39"/>
                      <a:gd name="T33" fmla="*/ 30 h 3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9" h="30">
                        <a:moveTo>
                          <a:pt x="0" y="19"/>
                        </a:moveTo>
                        <a:lnTo>
                          <a:pt x="0" y="19"/>
                        </a:lnTo>
                        <a:lnTo>
                          <a:pt x="5" y="1"/>
                        </a:lnTo>
                        <a:lnTo>
                          <a:pt x="26" y="0"/>
                        </a:lnTo>
                        <a:lnTo>
                          <a:pt x="38" y="14"/>
                        </a:lnTo>
                        <a:lnTo>
                          <a:pt x="21" y="14"/>
                        </a:lnTo>
                        <a:lnTo>
                          <a:pt x="2" y="29"/>
                        </a:lnTo>
                        <a:lnTo>
                          <a:pt x="10" y="20"/>
                        </a:lnTo>
                        <a:lnTo>
                          <a:pt x="0" y="19"/>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nvGrpSpPr>
                  <p:cNvPr id="389" name="Group 194"/>
                  <p:cNvGrpSpPr>
                    <a:grpSpLocks/>
                  </p:cNvGrpSpPr>
                  <p:nvPr/>
                </p:nvGrpSpPr>
                <p:grpSpPr bwMode="auto">
                  <a:xfrm>
                    <a:off x="2796386" y="3241230"/>
                    <a:ext cx="203201" cy="209548"/>
                    <a:chOff x="2942" y="2530"/>
                    <a:chExt cx="163" cy="161"/>
                  </a:xfrm>
                  <a:grpFill/>
                </p:grpSpPr>
                <p:sp>
                  <p:nvSpPr>
                    <p:cNvPr id="467" name="Freeform 174"/>
                    <p:cNvSpPr>
                      <a:spLocks/>
                    </p:cNvSpPr>
                    <p:nvPr/>
                  </p:nvSpPr>
                  <p:spPr bwMode="auto">
                    <a:xfrm>
                      <a:off x="2942" y="2596"/>
                      <a:ext cx="57" cy="66"/>
                    </a:xfrm>
                    <a:custGeom>
                      <a:avLst/>
                      <a:gdLst>
                        <a:gd name="T0" fmla="*/ 0 w 57"/>
                        <a:gd name="T1" fmla="*/ 54 h 66"/>
                        <a:gd name="T2" fmla="*/ 0 w 57"/>
                        <a:gd name="T3" fmla="*/ 54 h 66"/>
                        <a:gd name="T4" fmla="*/ 7 w 57"/>
                        <a:gd name="T5" fmla="*/ 60 h 66"/>
                        <a:gd name="T6" fmla="*/ 2 w 57"/>
                        <a:gd name="T7" fmla="*/ 65 h 66"/>
                        <a:gd name="T8" fmla="*/ 52 w 57"/>
                        <a:gd name="T9" fmla="*/ 55 h 66"/>
                        <a:gd name="T10" fmla="*/ 56 w 57"/>
                        <a:gd name="T11" fmla="*/ 21 h 66"/>
                        <a:gd name="T12" fmla="*/ 49 w 57"/>
                        <a:gd name="T13" fmla="*/ 13 h 66"/>
                        <a:gd name="T14" fmla="*/ 34 w 57"/>
                        <a:gd name="T15" fmla="*/ 17 h 66"/>
                        <a:gd name="T16" fmla="*/ 29 w 57"/>
                        <a:gd name="T17" fmla="*/ 12 h 66"/>
                        <a:gd name="T18" fmla="*/ 36 w 57"/>
                        <a:gd name="T19" fmla="*/ 4 h 66"/>
                        <a:gd name="T20" fmla="*/ 29 w 57"/>
                        <a:gd name="T21" fmla="*/ 0 h 66"/>
                        <a:gd name="T22" fmla="*/ 23 w 57"/>
                        <a:gd name="T23" fmla="*/ 17 h 66"/>
                        <a:gd name="T24" fmla="*/ 2 w 57"/>
                        <a:gd name="T25" fmla="*/ 21 h 66"/>
                        <a:gd name="T26" fmla="*/ 9 w 57"/>
                        <a:gd name="T27" fmla="*/ 25 h 66"/>
                        <a:gd name="T28" fmla="*/ 5 w 57"/>
                        <a:gd name="T29" fmla="*/ 34 h 66"/>
                        <a:gd name="T30" fmla="*/ 18 w 57"/>
                        <a:gd name="T31" fmla="*/ 36 h 66"/>
                        <a:gd name="T32" fmla="*/ 6 w 57"/>
                        <a:gd name="T33" fmla="*/ 49 h 66"/>
                        <a:gd name="T34" fmla="*/ 20 w 57"/>
                        <a:gd name="T35" fmla="*/ 46 h 66"/>
                        <a:gd name="T36" fmla="*/ 0 w 57"/>
                        <a:gd name="T37" fmla="*/ 54 h 66"/>
                        <a:gd name="T38" fmla="*/ 0 w 57"/>
                        <a:gd name="T39" fmla="*/ 54 h 6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57"/>
                        <a:gd name="T61" fmla="*/ 0 h 66"/>
                        <a:gd name="T62" fmla="*/ 57 w 57"/>
                        <a:gd name="T63" fmla="*/ 66 h 6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57" h="66">
                          <a:moveTo>
                            <a:pt x="0" y="54"/>
                          </a:moveTo>
                          <a:lnTo>
                            <a:pt x="0" y="54"/>
                          </a:lnTo>
                          <a:lnTo>
                            <a:pt x="7" y="60"/>
                          </a:lnTo>
                          <a:lnTo>
                            <a:pt x="2" y="65"/>
                          </a:lnTo>
                          <a:lnTo>
                            <a:pt x="52" y="55"/>
                          </a:lnTo>
                          <a:lnTo>
                            <a:pt x="56" y="21"/>
                          </a:lnTo>
                          <a:lnTo>
                            <a:pt x="49" y="13"/>
                          </a:lnTo>
                          <a:lnTo>
                            <a:pt x="34" y="17"/>
                          </a:lnTo>
                          <a:lnTo>
                            <a:pt x="29" y="12"/>
                          </a:lnTo>
                          <a:lnTo>
                            <a:pt x="36" y="4"/>
                          </a:lnTo>
                          <a:lnTo>
                            <a:pt x="29" y="0"/>
                          </a:lnTo>
                          <a:lnTo>
                            <a:pt x="23" y="17"/>
                          </a:lnTo>
                          <a:lnTo>
                            <a:pt x="2" y="21"/>
                          </a:lnTo>
                          <a:lnTo>
                            <a:pt x="9" y="25"/>
                          </a:lnTo>
                          <a:lnTo>
                            <a:pt x="5" y="34"/>
                          </a:lnTo>
                          <a:lnTo>
                            <a:pt x="18" y="36"/>
                          </a:lnTo>
                          <a:lnTo>
                            <a:pt x="6" y="49"/>
                          </a:lnTo>
                          <a:lnTo>
                            <a:pt x="20" y="46"/>
                          </a:lnTo>
                          <a:lnTo>
                            <a:pt x="0" y="54"/>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68" name="Freeform 175"/>
                    <p:cNvSpPr>
                      <a:spLocks/>
                    </p:cNvSpPr>
                    <p:nvPr/>
                  </p:nvSpPr>
                  <p:spPr bwMode="auto">
                    <a:xfrm>
                      <a:off x="2971" y="2592"/>
                      <a:ext cx="36" cy="26"/>
                    </a:xfrm>
                    <a:custGeom>
                      <a:avLst/>
                      <a:gdLst>
                        <a:gd name="T0" fmla="*/ 0 w 36"/>
                        <a:gd name="T1" fmla="*/ 16 h 26"/>
                        <a:gd name="T2" fmla="*/ 0 w 36"/>
                        <a:gd name="T3" fmla="*/ 16 h 26"/>
                        <a:gd name="T4" fmla="*/ 5 w 36"/>
                        <a:gd name="T5" fmla="*/ 21 h 26"/>
                        <a:gd name="T6" fmla="*/ 20 w 36"/>
                        <a:gd name="T7" fmla="*/ 17 h 26"/>
                        <a:gd name="T8" fmla="*/ 27 w 36"/>
                        <a:gd name="T9" fmla="*/ 25 h 26"/>
                        <a:gd name="T10" fmla="*/ 35 w 36"/>
                        <a:gd name="T11" fmla="*/ 16 h 26"/>
                        <a:gd name="T12" fmla="*/ 27 w 36"/>
                        <a:gd name="T13" fmla="*/ 4 h 26"/>
                        <a:gd name="T14" fmla="*/ 11 w 36"/>
                        <a:gd name="T15" fmla="*/ 0 h 26"/>
                        <a:gd name="T16" fmla="*/ 7 w 36"/>
                        <a:gd name="T17" fmla="*/ 8 h 26"/>
                        <a:gd name="T18" fmla="*/ 0 w 36"/>
                        <a:gd name="T19" fmla="*/ 16 h 26"/>
                        <a:gd name="T20" fmla="*/ 0 w 36"/>
                        <a:gd name="T21" fmla="*/ 16 h 2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6"/>
                        <a:gd name="T34" fmla="*/ 0 h 26"/>
                        <a:gd name="T35" fmla="*/ 36 w 36"/>
                        <a:gd name="T36" fmla="*/ 26 h 2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6" h="26">
                          <a:moveTo>
                            <a:pt x="0" y="16"/>
                          </a:moveTo>
                          <a:lnTo>
                            <a:pt x="0" y="16"/>
                          </a:lnTo>
                          <a:lnTo>
                            <a:pt x="5" y="21"/>
                          </a:lnTo>
                          <a:lnTo>
                            <a:pt x="20" y="17"/>
                          </a:lnTo>
                          <a:lnTo>
                            <a:pt x="27" y="25"/>
                          </a:lnTo>
                          <a:lnTo>
                            <a:pt x="35" y="16"/>
                          </a:lnTo>
                          <a:lnTo>
                            <a:pt x="27" y="4"/>
                          </a:lnTo>
                          <a:lnTo>
                            <a:pt x="11" y="0"/>
                          </a:lnTo>
                          <a:lnTo>
                            <a:pt x="7" y="8"/>
                          </a:lnTo>
                          <a:lnTo>
                            <a:pt x="0" y="16"/>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69" name="Freeform 176"/>
                    <p:cNvSpPr>
                      <a:spLocks/>
                    </p:cNvSpPr>
                    <p:nvPr/>
                  </p:nvSpPr>
                  <p:spPr bwMode="auto">
                    <a:xfrm>
                      <a:off x="2987" y="2535"/>
                      <a:ext cx="10" cy="13"/>
                    </a:xfrm>
                    <a:custGeom>
                      <a:avLst/>
                      <a:gdLst>
                        <a:gd name="T0" fmla="*/ 0 w 10"/>
                        <a:gd name="T1" fmla="*/ 12 h 13"/>
                        <a:gd name="T2" fmla="*/ 0 w 10"/>
                        <a:gd name="T3" fmla="*/ 12 h 13"/>
                        <a:gd name="T4" fmla="*/ 0 w 10"/>
                        <a:gd name="T5" fmla="*/ 3 h 13"/>
                        <a:gd name="T6" fmla="*/ 9 w 10"/>
                        <a:gd name="T7" fmla="*/ 0 h 13"/>
                        <a:gd name="T8" fmla="*/ 0 w 10"/>
                        <a:gd name="T9" fmla="*/ 12 h 13"/>
                        <a:gd name="T10" fmla="*/ 0 w 10"/>
                        <a:gd name="T11" fmla="*/ 12 h 13"/>
                        <a:gd name="T12" fmla="*/ 0 60000 65536"/>
                        <a:gd name="T13" fmla="*/ 0 60000 65536"/>
                        <a:gd name="T14" fmla="*/ 0 60000 65536"/>
                        <a:gd name="T15" fmla="*/ 0 60000 65536"/>
                        <a:gd name="T16" fmla="*/ 0 60000 65536"/>
                        <a:gd name="T17" fmla="*/ 0 60000 65536"/>
                        <a:gd name="T18" fmla="*/ 0 w 10"/>
                        <a:gd name="T19" fmla="*/ 0 h 13"/>
                        <a:gd name="T20" fmla="*/ 10 w 10"/>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10" h="13">
                          <a:moveTo>
                            <a:pt x="0" y="12"/>
                          </a:moveTo>
                          <a:lnTo>
                            <a:pt x="0" y="12"/>
                          </a:lnTo>
                          <a:lnTo>
                            <a:pt x="0" y="3"/>
                          </a:lnTo>
                          <a:lnTo>
                            <a:pt x="9" y="0"/>
                          </a:lnTo>
                          <a:lnTo>
                            <a:pt x="0" y="12"/>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70" name="Freeform 177"/>
                    <p:cNvSpPr>
                      <a:spLocks/>
                    </p:cNvSpPr>
                    <p:nvPr/>
                  </p:nvSpPr>
                  <p:spPr bwMode="auto">
                    <a:xfrm>
                      <a:off x="2991" y="2547"/>
                      <a:ext cx="9" cy="8"/>
                    </a:xfrm>
                    <a:custGeom>
                      <a:avLst/>
                      <a:gdLst>
                        <a:gd name="T0" fmla="*/ 0 w 9"/>
                        <a:gd name="T1" fmla="*/ 6 h 8"/>
                        <a:gd name="T2" fmla="*/ 0 w 9"/>
                        <a:gd name="T3" fmla="*/ 6 h 8"/>
                        <a:gd name="T4" fmla="*/ 4 w 9"/>
                        <a:gd name="T5" fmla="*/ 0 h 8"/>
                        <a:gd name="T6" fmla="*/ 8 w 9"/>
                        <a:gd name="T7" fmla="*/ 7 h 8"/>
                        <a:gd name="T8" fmla="*/ 0 w 9"/>
                        <a:gd name="T9" fmla="*/ 6 h 8"/>
                        <a:gd name="T10" fmla="*/ 0 w 9"/>
                        <a:gd name="T11" fmla="*/ 6 h 8"/>
                        <a:gd name="T12" fmla="*/ 0 60000 65536"/>
                        <a:gd name="T13" fmla="*/ 0 60000 65536"/>
                        <a:gd name="T14" fmla="*/ 0 60000 65536"/>
                        <a:gd name="T15" fmla="*/ 0 60000 65536"/>
                        <a:gd name="T16" fmla="*/ 0 60000 65536"/>
                        <a:gd name="T17" fmla="*/ 0 60000 65536"/>
                        <a:gd name="T18" fmla="*/ 0 w 9"/>
                        <a:gd name="T19" fmla="*/ 0 h 8"/>
                        <a:gd name="T20" fmla="*/ 9 w 9"/>
                        <a:gd name="T21" fmla="*/ 8 h 8"/>
                      </a:gdLst>
                      <a:ahLst/>
                      <a:cxnLst>
                        <a:cxn ang="T12">
                          <a:pos x="T0" y="T1"/>
                        </a:cxn>
                        <a:cxn ang="T13">
                          <a:pos x="T2" y="T3"/>
                        </a:cxn>
                        <a:cxn ang="T14">
                          <a:pos x="T4" y="T5"/>
                        </a:cxn>
                        <a:cxn ang="T15">
                          <a:pos x="T6" y="T7"/>
                        </a:cxn>
                        <a:cxn ang="T16">
                          <a:pos x="T8" y="T9"/>
                        </a:cxn>
                        <a:cxn ang="T17">
                          <a:pos x="T10" y="T11"/>
                        </a:cxn>
                      </a:cxnLst>
                      <a:rect l="T18" t="T19" r="T20" b="T21"/>
                      <a:pathLst>
                        <a:path w="9" h="8">
                          <a:moveTo>
                            <a:pt x="0" y="6"/>
                          </a:moveTo>
                          <a:lnTo>
                            <a:pt x="0" y="6"/>
                          </a:lnTo>
                          <a:lnTo>
                            <a:pt x="4" y="0"/>
                          </a:lnTo>
                          <a:lnTo>
                            <a:pt x="8" y="7"/>
                          </a:lnTo>
                          <a:lnTo>
                            <a:pt x="0" y="6"/>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71" name="Freeform 178"/>
                    <p:cNvSpPr>
                      <a:spLocks/>
                    </p:cNvSpPr>
                    <p:nvPr/>
                  </p:nvSpPr>
                  <p:spPr bwMode="auto">
                    <a:xfrm>
                      <a:off x="2999" y="2530"/>
                      <a:ext cx="106" cy="161"/>
                    </a:xfrm>
                    <a:custGeom>
                      <a:avLst/>
                      <a:gdLst>
                        <a:gd name="T0" fmla="*/ 0 w 106"/>
                        <a:gd name="T1" fmla="*/ 37 h 161"/>
                        <a:gd name="T2" fmla="*/ 0 w 106"/>
                        <a:gd name="T3" fmla="*/ 37 h 161"/>
                        <a:gd name="T4" fmla="*/ 4 w 106"/>
                        <a:gd name="T5" fmla="*/ 16 h 161"/>
                        <a:gd name="T6" fmla="*/ 16 w 106"/>
                        <a:gd name="T7" fmla="*/ 0 h 161"/>
                        <a:gd name="T8" fmla="*/ 40 w 106"/>
                        <a:gd name="T9" fmla="*/ 0 h 161"/>
                        <a:gd name="T10" fmla="*/ 26 w 106"/>
                        <a:gd name="T11" fmla="*/ 19 h 161"/>
                        <a:gd name="T12" fmla="*/ 58 w 106"/>
                        <a:gd name="T13" fmla="*/ 23 h 161"/>
                        <a:gd name="T14" fmla="*/ 38 w 106"/>
                        <a:gd name="T15" fmla="*/ 49 h 161"/>
                        <a:gd name="T16" fmla="*/ 62 w 106"/>
                        <a:gd name="T17" fmla="*/ 58 h 161"/>
                        <a:gd name="T18" fmla="*/ 85 w 106"/>
                        <a:gd name="T19" fmla="*/ 91 h 161"/>
                        <a:gd name="T20" fmla="*/ 78 w 106"/>
                        <a:gd name="T21" fmla="*/ 93 h 161"/>
                        <a:gd name="T22" fmla="*/ 88 w 106"/>
                        <a:gd name="T23" fmla="*/ 101 h 161"/>
                        <a:gd name="T24" fmla="*/ 82 w 106"/>
                        <a:gd name="T25" fmla="*/ 110 h 161"/>
                        <a:gd name="T26" fmla="*/ 105 w 106"/>
                        <a:gd name="T27" fmla="*/ 111 h 161"/>
                        <a:gd name="T28" fmla="*/ 91 w 106"/>
                        <a:gd name="T29" fmla="*/ 133 h 161"/>
                        <a:gd name="T30" fmla="*/ 101 w 106"/>
                        <a:gd name="T31" fmla="*/ 139 h 161"/>
                        <a:gd name="T32" fmla="*/ 6 w 106"/>
                        <a:gd name="T33" fmla="*/ 160 h 161"/>
                        <a:gd name="T34" fmla="*/ 48 w 106"/>
                        <a:gd name="T35" fmla="*/ 130 h 161"/>
                        <a:gd name="T36" fmla="*/ 36 w 106"/>
                        <a:gd name="T37" fmla="*/ 135 h 161"/>
                        <a:gd name="T38" fmla="*/ 12 w 106"/>
                        <a:gd name="T39" fmla="*/ 126 h 161"/>
                        <a:gd name="T40" fmla="*/ 30 w 106"/>
                        <a:gd name="T41" fmla="*/ 115 h 161"/>
                        <a:gd name="T42" fmla="*/ 19 w 106"/>
                        <a:gd name="T43" fmla="*/ 110 h 161"/>
                        <a:gd name="T44" fmla="*/ 43 w 106"/>
                        <a:gd name="T45" fmla="*/ 98 h 161"/>
                        <a:gd name="T46" fmla="*/ 45 w 106"/>
                        <a:gd name="T47" fmla="*/ 83 h 161"/>
                        <a:gd name="T48" fmla="*/ 33 w 106"/>
                        <a:gd name="T49" fmla="*/ 79 h 161"/>
                        <a:gd name="T50" fmla="*/ 40 w 106"/>
                        <a:gd name="T51" fmla="*/ 70 h 161"/>
                        <a:gd name="T52" fmla="*/ 15 w 106"/>
                        <a:gd name="T53" fmla="*/ 74 h 161"/>
                        <a:gd name="T54" fmla="*/ 16 w 106"/>
                        <a:gd name="T55" fmla="*/ 51 h 161"/>
                        <a:gd name="T56" fmla="*/ 4 w 106"/>
                        <a:gd name="T57" fmla="*/ 62 h 161"/>
                        <a:gd name="T58" fmla="*/ 11 w 106"/>
                        <a:gd name="T59" fmla="*/ 38 h 161"/>
                        <a:gd name="T60" fmla="*/ 0 w 106"/>
                        <a:gd name="T61" fmla="*/ 37 h 161"/>
                        <a:gd name="T62" fmla="*/ 0 w 106"/>
                        <a:gd name="T63" fmla="*/ 37 h 16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06"/>
                        <a:gd name="T97" fmla="*/ 0 h 161"/>
                        <a:gd name="T98" fmla="*/ 106 w 106"/>
                        <a:gd name="T99" fmla="*/ 161 h 16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06" h="161">
                          <a:moveTo>
                            <a:pt x="0" y="37"/>
                          </a:moveTo>
                          <a:lnTo>
                            <a:pt x="0" y="37"/>
                          </a:lnTo>
                          <a:lnTo>
                            <a:pt x="4" y="16"/>
                          </a:lnTo>
                          <a:lnTo>
                            <a:pt x="16" y="0"/>
                          </a:lnTo>
                          <a:lnTo>
                            <a:pt x="40" y="0"/>
                          </a:lnTo>
                          <a:lnTo>
                            <a:pt x="26" y="19"/>
                          </a:lnTo>
                          <a:lnTo>
                            <a:pt x="58" y="23"/>
                          </a:lnTo>
                          <a:lnTo>
                            <a:pt x="38" y="49"/>
                          </a:lnTo>
                          <a:lnTo>
                            <a:pt x="62" y="58"/>
                          </a:lnTo>
                          <a:lnTo>
                            <a:pt x="85" y="91"/>
                          </a:lnTo>
                          <a:lnTo>
                            <a:pt x="78" y="93"/>
                          </a:lnTo>
                          <a:lnTo>
                            <a:pt x="88" y="101"/>
                          </a:lnTo>
                          <a:lnTo>
                            <a:pt x="82" y="110"/>
                          </a:lnTo>
                          <a:lnTo>
                            <a:pt x="105" y="111"/>
                          </a:lnTo>
                          <a:lnTo>
                            <a:pt x="91" y="133"/>
                          </a:lnTo>
                          <a:lnTo>
                            <a:pt x="101" y="139"/>
                          </a:lnTo>
                          <a:lnTo>
                            <a:pt x="6" y="160"/>
                          </a:lnTo>
                          <a:lnTo>
                            <a:pt x="48" y="130"/>
                          </a:lnTo>
                          <a:lnTo>
                            <a:pt x="36" y="135"/>
                          </a:lnTo>
                          <a:lnTo>
                            <a:pt x="12" y="126"/>
                          </a:lnTo>
                          <a:lnTo>
                            <a:pt x="30" y="115"/>
                          </a:lnTo>
                          <a:lnTo>
                            <a:pt x="19" y="110"/>
                          </a:lnTo>
                          <a:lnTo>
                            <a:pt x="43" y="98"/>
                          </a:lnTo>
                          <a:lnTo>
                            <a:pt x="45" y="83"/>
                          </a:lnTo>
                          <a:lnTo>
                            <a:pt x="33" y="79"/>
                          </a:lnTo>
                          <a:lnTo>
                            <a:pt x="40" y="70"/>
                          </a:lnTo>
                          <a:lnTo>
                            <a:pt x="15" y="74"/>
                          </a:lnTo>
                          <a:lnTo>
                            <a:pt x="16" y="51"/>
                          </a:lnTo>
                          <a:lnTo>
                            <a:pt x="4" y="62"/>
                          </a:lnTo>
                          <a:lnTo>
                            <a:pt x="11" y="38"/>
                          </a:lnTo>
                          <a:lnTo>
                            <a:pt x="0" y="37"/>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390" name="Freeform 97"/>
                  <p:cNvSpPr>
                    <a:spLocks/>
                  </p:cNvSpPr>
                  <p:nvPr/>
                </p:nvSpPr>
                <p:spPr bwMode="auto">
                  <a:xfrm>
                    <a:off x="3364671" y="3311129"/>
                    <a:ext cx="136524" cy="115888"/>
                  </a:xfrm>
                  <a:custGeom>
                    <a:avLst/>
                    <a:gdLst>
                      <a:gd name="T0" fmla="*/ 54908105 w 109"/>
                      <a:gd name="T1" fmla="*/ 8289855 h 90"/>
                      <a:gd name="T2" fmla="*/ 64320812 w 109"/>
                      <a:gd name="T3" fmla="*/ 4974170 h 90"/>
                      <a:gd name="T4" fmla="*/ 76872341 w 109"/>
                      <a:gd name="T5" fmla="*/ 0 h 90"/>
                      <a:gd name="T6" fmla="*/ 105110482 w 109"/>
                      <a:gd name="T7" fmla="*/ 21553883 h 90"/>
                      <a:gd name="T8" fmla="*/ 130211035 w 109"/>
                      <a:gd name="T9" fmla="*/ 24870854 h 90"/>
                      <a:gd name="T10" fmla="*/ 141193153 w 109"/>
                      <a:gd name="T11" fmla="*/ 41450558 h 90"/>
                      <a:gd name="T12" fmla="*/ 150605860 w 109"/>
                      <a:gd name="T13" fmla="*/ 64662927 h 90"/>
                      <a:gd name="T14" fmla="*/ 153743429 w 109"/>
                      <a:gd name="T15" fmla="*/ 72952779 h 90"/>
                      <a:gd name="T16" fmla="*/ 163156136 w 109"/>
                      <a:gd name="T17" fmla="*/ 81243919 h 90"/>
                      <a:gd name="T18" fmla="*/ 169431313 w 109"/>
                      <a:gd name="T19" fmla="*/ 87875306 h 90"/>
                      <a:gd name="T20" fmla="*/ 169431313 w 109"/>
                      <a:gd name="T21" fmla="*/ 96165158 h 90"/>
                      <a:gd name="T22" fmla="*/ 158450409 w 109"/>
                      <a:gd name="T23" fmla="*/ 96165158 h 90"/>
                      <a:gd name="T24" fmla="*/ 142762563 w 109"/>
                      <a:gd name="T25" fmla="*/ 96165158 h 90"/>
                      <a:gd name="T26" fmla="*/ 150605860 w 109"/>
                      <a:gd name="T27" fmla="*/ 104456297 h 90"/>
                      <a:gd name="T28" fmla="*/ 155312840 w 109"/>
                      <a:gd name="T29" fmla="*/ 111087664 h 90"/>
                      <a:gd name="T30" fmla="*/ 158450409 w 109"/>
                      <a:gd name="T31" fmla="*/ 122694487 h 90"/>
                      <a:gd name="T32" fmla="*/ 150605860 w 109"/>
                      <a:gd name="T33" fmla="*/ 127668656 h 90"/>
                      <a:gd name="T34" fmla="*/ 138055584 w 109"/>
                      <a:gd name="T35" fmla="*/ 127668656 h 90"/>
                      <a:gd name="T36" fmla="*/ 134918014 w 109"/>
                      <a:gd name="T37" fmla="*/ 127668656 h 90"/>
                      <a:gd name="T38" fmla="*/ 130211035 w 109"/>
                      <a:gd name="T39" fmla="*/ 134300023 h 90"/>
                      <a:gd name="T40" fmla="*/ 130211035 w 109"/>
                      <a:gd name="T41" fmla="*/ 144248360 h 90"/>
                      <a:gd name="T42" fmla="*/ 120798327 w 109"/>
                      <a:gd name="T43" fmla="*/ 147564044 h 90"/>
                      <a:gd name="T44" fmla="*/ 111385620 w 109"/>
                      <a:gd name="T45" fmla="*/ 142589875 h 90"/>
                      <a:gd name="T46" fmla="*/ 98835344 w 109"/>
                      <a:gd name="T47" fmla="*/ 139274191 h 90"/>
                      <a:gd name="T48" fmla="*/ 86285068 w 109"/>
                      <a:gd name="T49" fmla="*/ 134300023 h 90"/>
                      <a:gd name="T50" fmla="*/ 75302930 w 109"/>
                      <a:gd name="T51" fmla="*/ 135958508 h 90"/>
                      <a:gd name="T52" fmla="*/ 39220249 w 109"/>
                      <a:gd name="T53" fmla="*/ 122694487 h 90"/>
                      <a:gd name="T54" fmla="*/ 25100562 w 109"/>
                      <a:gd name="T55" fmla="*/ 126010170 h 90"/>
                      <a:gd name="T56" fmla="*/ 14119692 w 109"/>
                      <a:gd name="T57" fmla="*/ 122694487 h 90"/>
                      <a:gd name="T58" fmla="*/ 7844551 w 109"/>
                      <a:gd name="T59" fmla="*/ 134300023 h 90"/>
                      <a:gd name="T60" fmla="*/ 0 w 109"/>
                      <a:gd name="T61" fmla="*/ 109430466 h 90"/>
                      <a:gd name="T62" fmla="*/ 9412710 w 109"/>
                      <a:gd name="T63" fmla="*/ 96165158 h 90"/>
                      <a:gd name="T64" fmla="*/ 7844551 w 109"/>
                      <a:gd name="T65" fmla="*/ 66321412 h 90"/>
                      <a:gd name="T66" fmla="*/ 23532404 w 109"/>
                      <a:gd name="T67" fmla="*/ 24870854 h 90"/>
                      <a:gd name="T68" fmla="*/ 37652091 w 109"/>
                      <a:gd name="T69" fmla="*/ 19896680 h 90"/>
                      <a:gd name="T70" fmla="*/ 45495397 w 109"/>
                      <a:gd name="T71" fmla="*/ 8289855 h 90"/>
                      <a:gd name="T72" fmla="*/ 54908105 w 109"/>
                      <a:gd name="T73" fmla="*/ 8289855 h 90"/>
                      <a:gd name="T74" fmla="*/ 54908105 w 109"/>
                      <a:gd name="T75" fmla="*/ 8289855 h 9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09"/>
                      <a:gd name="T115" fmla="*/ 0 h 90"/>
                      <a:gd name="T116" fmla="*/ 109 w 109"/>
                      <a:gd name="T117" fmla="*/ 90 h 9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09" h="90">
                        <a:moveTo>
                          <a:pt x="35" y="5"/>
                        </a:moveTo>
                        <a:lnTo>
                          <a:pt x="41" y="3"/>
                        </a:lnTo>
                        <a:lnTo>
                          <a:pt x="49" y="0"/>
                        </a:lnTo>
                        <a:lnTo>
                          <a:pt x="67" y="13"/>
                        </a:lnTo>
                        <a:lnTo>
                          <a:pt x="83" y="15"/>
                        </a:lnTo>
                        <a:lnTo>
                          <a:pt x="90" y="25"/>
                        </a:lnTo>
                        <a:lnTo>
                          <a:pt x="96" y="39"/>
                        </a:lnTo>
                        <a:lnTo>
                          <a:pt x="98" y="44"/>
                        </a:lnTo>
                        <a:lnTo>
                          <a:pt x="104" y="49"/>
                        </a:lnTo>
                        <a:lnTo>
                          <a:pt x="108" y="53"/>
                        </a:lnTo>
                        <a:lnTo>
                          <a:pt x="108" y="58"/>
                        </a:lnTo>
                        <a:lnTo>
                          <a:pt x="101" y="58"/>
                        </a:lnTo>
                        <a:lnTo>
                          <a:pt x="91" y="58"/>
                        </a:lnTo>
                        <a:lnTo>
                          <a:pt x="96" y="63"/>
                        </a:lnTo>
                        <a:lnTo>
                          <a:pt x="99" y="67"/>
                        </a:lnTo>
                        <a:lnTo>
                          <a:pt x="101" y="74"/>
                        </a:lnTo>
                        <a:lnTo>
                          <a:pt x="96" y="77"/>
                        </a:lnTo>
                        <a:lnTo>
                          <a:pt x="88" y="77"/>
                        </a:lnTo>
                        <a:lnTo>
                          <a:pt x="86" y="77"/>
                        </a:lnTo>
                        <a:lnTo>
                          <a:pt x="83" y="81"/>
                        </a:lnTo>
                        <a:lnTo>
                          <a:pt x="83" y="87"/>
                        </a:lnTo>
                        <a:lnTo>
                          <a:pt x="77" y="89"/>
                        </a:lnTo>
                        <a:lnTo>
                          <a:pt x="71" y="86"/>
                        </a:lnTo>
                        <a:lnTo>
                          <a:pt x="63" y="84"/>
                        </a:lnTo>
                        <a:lnTo>
                          <a:pt x="55" y="81"/>
                        </a:lnTo>
                        <a:lnTo>
                          <a:pt x="48" y="82"/>
                        </a:lnTo>
                        <a:lnTo>
                          <a:pt x="25" y="74"/>
                        </a:lnTo>
                        <a:lnTo>
                          <a:pt x="16" y="76"/>
                        </a:lnTo>
                        <a:lnTo>
                          <a:pt x="9" y="74"/>
                        </a:lnTo>
                        <a:lnTo>
                          <a:pt x="5" y="81"/>
                        </a:lnTo>
                        <a:lnTo>
                          <a:pt x="0" y="66"/>
                        </a:lnTo>
                        <a:lnTo>
                          <a:pt x="6" y="58"/>
                        </a:lnTo>
                        <a:lnTo>
                          <a:pt x="5" y="40"/>
                        </a:lnTo>
                        <a:lnTo>
                          <a:pt x="15" y="15"/>
                        </a:lnTo>
                        <a:lnTo>
                          <a:pt x="24" y="12"/>
                        </a:lnTo>
                        <a:lnTo>
                          <a:pt x="29" y="5"/>
                        </a:lnTo>
                        <a:lnTo>
                          <a:pt x="35" y="5"/>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91" name="Freeform 98"/>
                  <p:cNvSpPr>
                    <a:spLocks/>
                  </p:cNvSpPr>
                  <p:nvPr/>
                </p:nvSpPr>
                <p:spPr bwMode="auto">
                  <a:xfrm>
                    <a:off x="3345623" y="3393679"/>
                    <a:ext cx="300036" cy="182564"/>
                  </a:xfrm>
                  <a:custGeom>
                    <a:avLst/>
                    <a:gdLst>
                      <a:gd name="T0" fmla="*/ 190643677 w 241"/>
                      <a:gd name="T1" fmla="*/ 8625115 h 139"/>
                      <a:gd name="T2" fmla="*/ 207693550 w 241"/>
                      <a:gd name="T3" fmla="*/ 0 h 139"/>
                      <a:gd name="T4" fmla="*/ 230943376 w 241"/>
                      <a:gd name="T5" fmla="*/ 15525734 h 139"/>
                      <a:gd name="T6" fmla="*/ 240243307 w 241"/>
                      <a:gd name="T7" fmla="*/ 34500462 h 139"/>
                      <a:gd name="T8" fmla="*/ 266591866 w 241"/>
                      <a:gd name="T9" fmla="*/ 51750698 h 139"/>
                      <a:gd name="T10" fmla="*/ 302240355 w 241"/>
                      <a:gd name="T11" fmla="*/ 77626037 h 139"/>
                      <a:gd name="T12" fmla="*/ 325490182 w 241"/>
                      <a:gd name="T13" fmla="*/ 77626037 h 139"/>
                      <a:gd name="T14" fmla="*/ 361138749 w 241"/>
                      <a:gd name="T15" fmla="*/ 87976981 h 139"/>
                      <a:gd name="T16" fmla="*/ 351838818 w 241"/>
                      <a:gd name="T17" fmla="*/ 129376735 h 139"/>
                      <a:gd name="T18" fmla="*/ 320840216 w 241"/>
                      <a:gd name="T19" fmla="*/ 165602997 h 139"/>
                      <a:gd name="T20" fmla="*/ 272791819 w 241"/>
                      <a:gd name="T21" fmla="*/ 194928685 h 139"/>
                      <a:gd name="T22" fmla="*/ 274341808 w 241"/>
                      <a:gd name="T23" fmla="*/ 210453100 h 139"/>
                      <a:gd name="T24" fmla="*/ 251091981 w 241"/>
                      <a:gd name="T25" fmla="*/ 238054249 h 139"/>
                      <a:gd name="T26" fmla="*/ 246442016 w 241"/>
                      <a:gd name="T27" fmla="*/ 191478377 h 139"/>
                      <a:gd name="T28" fmla="*/ 206143561 w 241"/>
                      <a:gd name="T29" fmla="*/ 186302258 h 139"/>
                      <a:gd name="T30" fmla="*/ 206143561 w 241"/>
                      <a:gd name="T31" fmla="*/ 170777802 h 139"/>
                      <a:gd name="T32" fmla="*/ 158095125 w 241"/>
                      <a:gd name="T33" fmla="*/ 210453100 h 139"/>
                      <a:gd name="T34" fmla="*/ 141045253 w 241"/>
                      <a:gd name="T35" fmla="*/ 188028069 h 139"/>
                      <a:gd name="T36" fmla="*/ 154995149 w 241"/>
                      <a:gd name="T37" fmla="*/ 174228151 h 139"/>
                      <a:gd name="T38" fmla="*/ 164295118 w 241"/>
                      <a:gd name="T39" fmla="*/ 160426878 h 139"/>
                      <a:gd name="T40" fmla="*/ 145695218 w 241"/>
                      <a:gd name="T41" fmla="*/ 136277350 h 139"/>
                      <a:gd name="T42" fmla="*/ 113146705 w 241"/>
                      <a:gd name="T43" fmla="*/ 122477432 h 139"/>
                      <a:gd name="T44" fmla="*/ 55798359 w 241"/>
                      <a:gd name="T45" fmla="*/ 129376735 h 139"/>
                      <a:gd name="T46" fmla="*/ 13949901 w 241"/>
                      <a:gd name="T47" fmla="*/ 132827043 h 139"/>
                      <a:gd name="T48" fmla="*/ 9299933 w 241"/>
                      <a:gd name="T49" fmla="*/ 98326591 h 139"/>
                      <a:gd name="T50" fmla="*/ 40298464 w 241"/>
                      <a:gd name="T51" fmla="*/ 53475195 h 139"/>
                      <a:gd name="T52" fmla="*/ 32548522 w 241"/>
                      <a:gd name="T53" fmla="*/ 20700539 h 139"/>
                      <a:gd name="T54" fmla="*/ 49598405 w 241"/>
                      <a:gd name="T55" fmla="*/ 18974728 h 139"/>
                      <a:gd name="T56" fmla="*/ 80596929 w 241"/>
                      <a:gd name="T57" fmla="*/ 22425041 h 139"/>
                      <a:gd name="T58" fmla="*/ 110046729 w 241"/>
                      <a:gd name="T59" fmla="*/ 25875349 h 139"/>
                      <a:gd name="T60" fmla="*/ 134845299 w 241"/>
                      <a:gd name="T61" fmla="*/ 36224959 h 139"/>
                      <a:gd name="T62" fmla="*/ 153445160 w 241"/>
                      <a:gd name="T63" fmla="*/ 37950770 h 139"/>
                      <a:gd name="T64" fmla="*/ 158095125 w 241"/>
                      <a:gd name="T65" fmla="*/ 20700539 h 139"/>
                      <a:gd name="T66" fmla="*/ 178245014 w 241"/>
                      <a:gd name="T67" fmla="*/ 18974728 h 139"/>
                      <a:gd name="T68" fmla="*/ 184444968 w 241"/>
                      <a:gd name="T69" fmla="*/ 12075426 h 13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41"/>
                      <a:gd name="T106" fmla="*/ 0 h 139"/>
                      <a:gd name="T107" fmla="*/ 241 w 241"/>
                      <a:gd name="T108" fmla="*/ 139 h 139"/>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41" h="139">
                        <a:moveTo>
                          <a:pt x="119" y="7"/>
                        </a:moveTo>
                        <a:lnTo>
                          <a:pt x="123" y="5"/>
                        </a:lnTo>
                        <a:lnTo>
                          <a:pt x="129" y="2"/>
                        </a:lnTo>
                        <a:lnTo>
                          <a:pt x="134" y="0"/>
                        </a:lnTo>
                        <a:lnTo>
                          <a:pt x="145" y="2"/>
                        </a:lnTo>
                        <a:lnTo>
                          <a:pt x="149" y="9"/>
                        </a:lnTo>
                        <a:lnTo>
                          <a:pt x="151" y="17"/>
                        </a:lnTo>
                        <a:lnTo>
                          <a:pt x="155" y="20"/>
                        </a:lnTo>
                        <a:lnTo>
                          <a:pt x="160" y="18"/>
                        </a:lnTo>
                        <a:lnTo>
                          <a:pt x="172" y="30"/>
                        </a:lnTo>
                        <a:lnTo>
                          <a:pt x="178" y="39"/>
                        </a:lnTo>
                        <a:lnTo>
                          <a:pt x="195" y="45"/>
                        </a:lnTo>
                        <a:lnTo>
                          <a:pt x="205" y="47"/>
                        </a:lnTo>
                        <a:lnTo>
                          <a:pt x="210" y="45"/>
                        </a:lnTo>
                        <a:lnTo>
                          <a:pt x="221" y="49"/>
                        </a:lnTo>
                        <a:lnTo>
                          <a:pt x="233" y="51"/>
                        </a:lnTo>
                        <a:lnTo>
                          <a:pt x="240" y="72"/>
                        </a:lnTo>
                        <a:lnTo>
                          <a:pt x="227" y="75"/>
                        </a:lnTo>
                        <a:lnTo>
                          <a:pt x="225" y="85"/>
                        </a:lnTo>
                        <a:lnTo>
                          <a:pt x="207" y="96"/>
                        </a:lnTo>
                        <a:lnTo>
                          <a:pt x="179" y="103"/>
                        </a:lnTo>
                        <a:lnTo>
                          <a:pt x="176" y="113"/>
                        </a:lnTo>
                        <a:lnTo>
                          <a:pt x="164" y="109"/>
                        </a:lnTo>
                        <a:lnTo>
                          <a:pt x="177" y="122"/>
                        </a:lnTo>
                        <a:lnTo>
                          <a:pt x="193" y="124"/>
                        </a:lnTo>
                        <a:lnTo>
                          <a:pt x="162" y="138"/>
                        </a:lnTo>
                        <a:lnTo>
                          <a:pt x="143" y="122"/>
                        </a:lnTo>
                        <a:lnTo>
                          <a:pt x="159" y="111"/>
                        </a:lnTo>
                        <a:lnTo>
                          <a:pt x="143" y="108"/>
                        </a:lnTo>
                        <a:lnTo>
                          <a:pt x="133" y="108"/>
                        </a:lnTo>
                        <a:lnTo>
                          <a:pt x="136" y="98"/>
                        </a:lnTo>
                        <a:lnTo>
                          <a:pt x="133" y="99"/>
                        </a:lnTo>
                        <a:lnTo>
                          <a:pt x="110" y="104"/>
                        </a:lnTo>
                        <a:lnTo>
                          <a:pt x="102" y="122"/>
                        </a:lnTo>
                        <a:lnTo>
                          <a:pt x="87" y="121"/>
                        </a:lnTo>
                        <a:lnTo>
                          <a:pt x="91" y="109"/>
                        </a:lnTo>
                        <a:lnTo>
                          <a:pt x="92" y="103"/>
                        </a:lnTo>
                        <a:lnTo>
                          <a:pt x="100" y="101"/>
                        </a:lnTo>
                        <a:lnTo>
                          <a:pt x="105" y="97"/>
                        </a:lnTo>
                        <a:lnTo>
                          <a:pt x="106" y="93"/>
                        </a:lnTo>
                        <a:lnTo>
                          <a:pt x="100" y="92"/>
                        </a:lnTo>
                        <a:lnTo>
                          <a:pt x="94" y="79"/>
                        </a:lnTo>
                        <a:lnTo>
                          <a:pt x="85" y="71"/>
                        </a:lnTo>
                        <a:lnTo>
                          <a:pt x="73" y="71"/>
                        </a:lnTo>
                        <a:lnTo>
                          <a:pt x="58" y="74"/>
                        </a:lnTo>
                        <a:lnTo>
                          <a:pt x="36" y="75"/>
                        </a:lnTo>
                        <a:lnTo>
                          <a:pt x="25" y="77"/>
                        </a:lnTo>
                        <a:lnTo>
                          <a:pt x="9" y="77"/>
                        </a:lnTo>
                        <a:lnTo>
                          <a:pt x="0" y="70"/>
                        </a:lnTo>
                        <a:lnTo>
                          <a:pt x="6" y="57"/>
                        </a:lnTo>
                        <a:lnTo>
                          <a:pt x="15" y="44"/>
                        </a:lnTo>
                        <a:lnTo>
                          <a:pt x="26" y="31"/>
                        </a:lnTo>
                        <a:lnTo>
                          <a:pt x="21" y="15"/>
                        </a:lnTo>
                        <a:lnTo>
                          <a:pt x="21" y="12"/>
                        </a:lnTo>
                        <a:lnTo>
                          <a:pt x="25" y="9"/>
                        </a:lnTo>
                        <a:lnTo>
                          <a:pt x="32" y="11"/>
                        </a:lnTo>
                        <a:lnTo>
                          <a:pt x="41" y="9"/>
                        </a:lnTo>
                        <a:lnTo>
                          <a:pt x="52" y="13"/>
                        </a:lnTo>
                        <a:lnTo>
                          <a:pt x="63" y="17"/>
                        </a:lnTo>
                        <a:lnTo>
                          <a:pt x="71" y="15"/>
                        </a:lnTo>
                        <a:lnTo>
                          <a:pt x="79" y="19"/>
                        </a:lnTo>
                        <a:lnTo>
                          <a:pt x="87" y="21"/>
                        </a:lnTo>
                        <a:lnTo>
                          <a:pt x="93" y="24"/>
                        </a:lnTo>
                        <a:lnTo>
                          <a:pt x="99" y="22"/>
                        </a:lnTo>
                        <a:lnTo>
                          <a:pt x="99" y="16"/>
                        </a:lnTo>
                        <a:lnTo>
                          <a:pt x="102" y="12"/>
                        </a:lnTo>
                        <a:lnTo>
                          <a:pt x="112" y="12"/>
                        </a:lnTo>
                        <a:lnTo>
                          <a:pt x="115" y="11"/>
                        </a:lnTo>
                        <a:lnTo>
                          <a:pt x="119" y="7"/>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92" name="Freeform 99"/>
                  <p:cNvSpPr>
                    <a:spLocks/>
                  </p:cNvSpPr>
                  <p:nvPr/>
                </p:nvSpPr>
                <p:spPr bwMode="auto">
                  <a:xfrm>
                    <a:off x="3421822" y="3487342"/>
                    <a:ext cx="55563" cy="65087"/>
                  </a:xfrm>
                  <a:custGeom>
                    <a:avLst/>
                    <a:gdLst>
                      <a:gd name="T0" fmla="*/ 15245252 w 45"/>
                      <a:gd name="T1" fmla="*/ 21173698 h 51"/>
                      <a:gd name="T2" fmla="*/ 22868498 w 45"/>
                      <a:gd name="T3" fmla="*/ 34203856 h 51"/>
                      <a:gd name="T4" fmla="*/ 27441949 w 45"/>
                      <a:gd name="T5" fmla="*/ 42347396 h 51"/>
                      <a:gd name="T6" fmla="*/ 32015399 w 45"/>
                      <a:gd name="T7" fmla="*/ 79808144 h 51"/>
                      <a:gd name="T8" fmla="*/ 38113745 w 45"/>
                      <a:gd name="T9" fmla="*/ 81436595 h 51"/>
                      <a:gd name="T10" fmla="*/ 44212101 w 45"/>
                      <a:gd name="T11" fmla="*/ 61891357 h 51"/>
                      <a:gd name="T12" fmla="*/ 45736996 w 45"/>
                      <a:gd name="T13" fmla="*/ 52119377 h 51"/>
                      <a:gd name="T14" fmla="*/ 64032034 w 45"/>
                      <a:gd name="T15" fmla="*/ 45604298 h 51"/>
                      <a:gd name="T16" fmla="*/ 67080589 w 45"/>
                      <a:gd name="T17" fmla="*/ 37460758 h 51"/>
                      <a:gd name="T18" fmla="*/ 59458583 w 45"/>
                      <a:gd name="T19" fmla="*/ 34203856 h 51"/>
                      <a:gd name="T20" fmla="*/ 50310447 w 45"/>
                      <a:gd name="T21" fmla="*/ 13030163 h 51"/>
                      <a:gd name="T22" fmla="*/ 35065190 w 45"/>
                      <a:gd name="T23" fmla="*/ 0 h 51"/>
                      <a:gd name="T24" fmla="*/ 16770147 w 45"/>
                      <a:gd name="T25" fmla="*/ 0 h 51"/>
                      <a:gd name="T26" fmla="*/ 0 w 45"/>
                      <a:gd name="T27" fmla="*/ 1628451 h 51"/>
                      <a:gd name="T28" fmla="*/ 15245252 w 45"/>
                      <a:gd name="T29" fmla="*/ 21173698 h 51"/>
                      <a:gd name="T30" fmla="*/ 15245252 w 45"/>
                      <a:gd name="T31" fmla="*/ 21173698 h 5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5"/>
                      <a:gd name="T49" fmla="*/ 0 h 51"/>
                      <a:gd name="T50" fmla="*/ 45 w 45"/>
                      <a:gd name="T51" fmla="*/ 51 h 5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5" h="51">
                        <a:moveTo>
                          <a:pt x="10" y="13"/>
                        </a:moveTo>
                        <a:lnTo>
                          <a:pt x="15" y="21"/>
                        </a:lnTo>
                        <a:lnTo>
                          <a:pt x="18" y="26"/>
                        </a:lnTo>
                        <a:lnTo>
                          <a:pt x="21" y="49"/>
                        </a:lnTo>
                        <a:lnTo>
                          <a:pt x="25" y="50"/>
                        </a:lnTo>
                        <a:lnTo>
                          <a:pt x="29" y="38"/>
                        </a:lnTo>
                        <a:lnTo>
                          <a:pt x="30" y="32"/>
                        </a:lnTo>
                        <a:lnTo>
                          <a:pt x="42" y="28"/>
                        </a:lnTo>
                        <a:lnTo>
                          <a:pt x="44" y="23"/>
                        </a:lnTo>
                        <a:lnTo>
                          <a:pt x="39" y="21"/>
                        </a:lnTo>
                        <a:lnTo>
                          <a:pt x="33" y="8"/>
                        </a:lnTo>
                        <a:lnTo>
                          <a:pt x="23" y="0"/>
                        </a:lnTo>
                        <a:lnTo>
                          <a:pt x="11" y="0"/>
                        </a:lnTo>
                        <a:lnTo>
                          <a:pt x="0" y="1"/>
                        </a:lnTo>
                        <a:lnTo>
                          <a:pt x="10" y="13"/>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93" name="Freeform 100"/>
                  <p:cNvSpPr>
                    <a:spLocks/>
                  </p:cNvSpPr>
                  <p:nvPr/>
                </p:nvSpPr>
                <p:spPr bwMode="auto">
                  <a:xfrm>
                    <a:off x="3367847" y="3207941"/>
                    <a:ext cx="87312" cy="61912"/>
                  </a:xfrm>
                  <a:custGeom>
                    <a:avLst/>
                    <a:gdLst>
                      <a:gd name="T0" fmla="*/ 92873192 w 69"/>
                      <a:gd name="T1" fmla="*/ 1811599 h 46"/>
                      <a:gd name="T2" fmla="*/ 0 w 69"/>
                      <a:gd name="T3" fmla="*/ 18114643 h 46"/>
                      <a:gd name="T4" fmla="*/ 8006221 w 69"/>
                      <a:gd name="T5" fmla="*/ 48910485 h 46"/>
                      <a:gd name="T6" fmla="*/ 19215183 w 69"/>
                      <a:gd name="T7" fmla="*/ 47098886 h 46"/>
                      <a:gd name="T8" fmla="*/ 16012443 w 69"/>
                      <a:gd name="T9" fmla="*/ 76081768 h 46"/>
                      <a:gd name="T10" fmla="*/ 27221407 w 69"/>
                      <a:gd name="T11" fmla="*/ 76081768 h 46"/>
                      <a:gd name="T12" fmla="*/ 32024886 w 69"/>
                      <a:gd name="T13" fmla="*/ 72459918 h 46"/>
                      <a:gd name="T14" fmla="*/ 35227626 w 69"/>
                      <a:gd name="T15" fmla="*/ 74270170 h 46"/>
                      <a:gd name="T16" fmla="*/ 51240074 w 69"/>
                      <a:gd name="T17" fmla="*/ 72459918 h 46"/>
                      <a:gd name="T18" fmla="*/ 62449034 w 69"/>
                      <a:gd name="T19" fmla="*/ 74270170 h 46"/>
                      <a:gd name="T20" fmla="*/ 68853250 w 69"/>
                      <a:gd name="T21" fmla="*/ 81516563 h 46"/>
                      <a:gd name="T22" fmla="*/ 84865707 w 69"/>
                      <a:gd name="T23" fmla="*/ 74270170 h 46"/>
                      <a:gd name="T24" fmla="*/ 91271189 w 69"/>
                      <a:gd name="T25" fmla="*/ 81516563 h 46"/>
                      <a:gd name="T26" fmla="*/ 94473929 w 69"/>
                      <a:gd name="T27" fmla="*/ 76081768 h 46"/>
                      <a:gd name="T28" fmla="*/ 108885629 w 69"/>
                      <a:gd name="T29" fmla="*/ 50722083 h 46"/>
                      <a:gd name="T30" fmla="*/ 108885629 w 69"/>
                      <a:gd name="T31" fmla="*/ 28984238 h 46"/>
                      <a:gd name="T32" fmla="*/ 96074667 w 69"/>
                      <a:gd name="T33" fmla="*/ 18114643 h 46"/>
                      <a:gd name="T34" fmla="*/ 96074667 w 69"/>
                      <a:gd name="T35" fmla="*/ 0 h 46"/>
                      <a:gd name="T36" fmla="*/ 78461472 w 69"/>
                      <a:gd name="T37" fmla="*/ 3623198 h 46"/>
                      <a:gd name="T38" fmla="*/ 92873192 w 69"/>
                      <a:gd name="T39" fmla="*/ 1811599 h 46"/>
                      <a:gd name="T40" fmla="*/ 92873192 w 69"/>
                      <a:gd name="T41" fmla="*/ 1811599 h 4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9"/>
                      <a:gd name="T64" fmla="*/ 0 h 46"/>
                      <a:gd name="T65" fmla="*/ 69 w 69"/>
                      <a:gd name="T66" fmla="*/ 46 h 4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9" h="46">
                        <a:moveTo>
                          <a:pt x="58" y="1"/>
                        </a:moveTo>
                        <a:lnTo>
                          <a:pt x="0" y="10"/>
                        </a:lnTo>
                        <a:lnTo>
                          <a:pt x="5" y="27"/>
                        </a:lnTo>
                        <a:lnTo>
                          <a:pt x="12" y="26"/>
                        </a:lnTo>
                        <a:lnTo>
                          <a:pt x="10" y="42"/>
                        </a:lnTo>
                        <a:lnTo>
                          <a:pt x="17" y="42"/>
                        </a:lnTo>
                        <a:lnTo>
                          <a:pt x="20" y="40"/>
                        </a:lnTo>
                        <a:lnTo>
                          <a:pt x="22" y="41"/>
                        </a:lnTo>
                        <a:lnTo>
                          <a:pt x="32" y="40"/>
                        </a:lnTo>
                        <a:lnTo>
                          <a:pt x="39" y="41"/>
                        </a:lnTo>
                        <a:lnTo>
                          <a:pt x="43" y="45"/>
                        </a:lnTo>
                        <a:lnTo>
                          <a:pt x="53" y="41"/>
                        </a:lnTo>
                        <a:lnTo>
                          <a:pt x="57" y="45"/>
                        </a:lnTo>
                        <a:lnTo>
                          <a:pt x="59" y="42"/>
                        </a:lnTo>
                        <a:lnTo>
                          <a:pt x="68" y="28"/>
                        </a:lnTo>
                        <a:lnTo>
                          <a:pt x="68" y="16"/>
                        </a:lnTo>
                        <a:lnTo>
                          <a:pt x="60" y="10"/>
                        </a:lnTo>
                        <a:lnTo>
                          <a:pt x="60" y="0"/>
                        </a:lnTo>
                        <a:lnTo>
                          <a:pt x="49" y="2"/>
                        </a:lnTo>
                        <a:lnTo>
                          <a:pt x="58" y="1"/>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94" name="Freeform 101"/>
                  <p:cNvSpPr>
                    <a:spLocks/>
                  </p:cNvSpPr>
                  <p:nvPr/>
                </p:nvSpPr>
                <p:spPr bwMode="auto">
                  <a:xfrm>
                    <a:off x="3301172" y="3288904"/>
                    <a:ext cx="136524" cy="73025"/>
                  </a:xfrm>
                  <a:custGeom>
                    <a:avLst/>
                    <a:gdLst>
                      <a:gd name="T0" fmla="*/ 34514522 w 109"/>
                      <a:gd name="T1" fmla="*/ 12801014 h 54"/>
                      <a:gd name="T2" fmla="*/ 69027792 w 109"/>
                      <a:gd name="T3" fmla="*/ 9144353 h 54"/>
                      <a:gd name="T4" fmla="*/ 95697775 w 109"/>
                      <a:gd name="T5" fmla="*/ 0 h 54"/>
                      <a:gd name="T6" fmla="*/ 133348604 w 109"/>
                      <a:gd name="T7" fmla="*/ 0 h 54"/>
                      <a:gd name="T8" fmla="*/ 169431313 w 109"/>
                      <a:gd name="T9" fmla="*/ 0 h 54"/>
                      <a:gd name="T10" fmla="*/ 155312840 w 109"/>
                      <a:gd name="T11" fmla="*/ 21945364 h 54"/>
                      <a:gd name="T12" fmla="*/ 141193153 w 109"/>
                      <a:gd name="T13" fmla="*/ 34746378 h 54"/>
                      <a:gd name="T14" fmla="*/ 123935896 w 109"/>
                      <a:gd name="T15" fmla="*/ 36574707 h 54"/>
                      <a:gd name="T16" fmla="*/ 103542324 w 109"/>
                      <a:gd name="T17" fmla="*/ 60348405 h 54"/>
                      <a:gd name="T18" fmla="*/ 95697775 w 109"/>
                      <a:gd name="T19" fmla="*/ 80465435 h 54"/>
                      <a:gd name="T20" fmla="*/ 89422637 w 109"/>
                      <a:gd name="T21" fmla="*/ 96924475 h 54"/>
                      <a:gd name="T22" fmla="*/ 80009910 w 109"/>
                      <a:gd name="T23" fmla="*/ 85951774 h 54"/>
                      <a:gd name="T24" fmla="*/ 0 w 109"/>
                      <a:gd name="T25" fmla="*/ 69492755 h 54"/>
                      <a:gd name="T26" fmla="*/ 21962993 w 109"/>
                      <a:gd name="T27" fmla="*/ 49377078 h 54"/>
                      <a:gd name="T28" fmla="*/ 36082680 w 109"/>
                      <a:gd name="T29" fmla="*/ 60348405 h 54"/>
                      <a:gd name="T30" fmla="*/ 31375701 w 109"/>
                      <a:gd name="T31" fmla="*/ 38404388 h 54"/>
                      <a:gd name="T32" fmla="*/ 34514522 w 109"/>
                      <a:gd name="T33" fmla="*/ 12801014 h 54"/>
                      <a:gd name="T34" fmla="*/ 34514522 w 109"/>
                      <a:gd name="T35" fmla="*/ 12801014 h 5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9"/>
                      <a:gd name="T55" fmla="*/ 0 h 54"/>
                      <a:gd name="T56" fmla="*/ 109 w 109"/>
                      <a:gd name="T57" fmla="*/ 54 h 5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9" h="54">
                        <a:moveTo>
                          <a:pt x="22" y="7"/>
                        </a:moveTo>
                        <a:lnTo>
                          <a:pt x="44" y="5"/>
                        </a:lnTo>
                        <a:lnTo>
                          <a:pt x="61" y="0"/>
                        </a:lnTo>
                        <a:lnTo>
                          <a:pt x="85" y="0"/>
                        </a:lnTo>
                        <a:lnTo>
                          <a:pt x="108" y="0"/>
                        </a:lnTo>
                        <a:lnTo>
                          <a:pt x="99" y="12"/>
                        </a:lnTo>
                        <a:lnTo>
                          <a:pt x="90" y="19"/>
                        </a:lnTo>
                        <a:lnTo>
                          <a:pt x="79" y="20"/>
                        </a:lnTo>
                        <a:lnTo>
                          <a:pt x="66" y="33"/>
                        </a:lnTo>
                        <a:lnTo>
                          <a:pt x="61" y="44"/>
                        </a:lnTo>
                        <a:lnTo>
                          <a:pt x="57" y="53"/>
                        </a:lnTo>
                        <a:lnTo>
                          <a:pt x="51" y="47"/>
                        </a:lnTo>
                        <a:lnTo>
                          <a:pt x="0" y="38"/>
                        </a:lnTo>
                        <a:lnTo>
                          <a:pt x="14" y="27"/>
                        </a:lnTo>
                        <a:lnTo>
                          <a:pt x="23" y="33"/>
                        </a:lnTo>
                        <a:lnTo>
                          <a:pt x="20" y="21"/>
                        </a:lnTo>
                        <a:lnTo>
                          <a:pt x="22" y="7"/>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95" name="Freeform 102"/>
                  <p:cNvSpPr>
                    <a:spLocks/>
                  </p:cNvSpPr>
                  <p:nvPr/>
                </p:nvSpPr>
                <p:spPr bwMode="auto">
                  <a:xfrm>
                    <a:off x="3324985" y="3260327"/>
                    <a:ext cx="117475" cy="50800"/>
                  </a:xfrm>
                  <a:custGeom>
                    <a:avLst/>
                    <a:gdLst>
                      <a:gd name="T0" fmla="*/ 68810669 w 95"/>
                      <a:gd name="T1" fmla="*/ 6786359 h 39"/>
                      <a:gd name="T2" fmla="*/ 81044160 w 95"/>
                      <a:gd name="T3" fmla="*/ 6786359 h 39"/>
                      <a:gd name="T4" fmla="*/ 91747984 w 95"/>
                      <a:gd name="T5" fmla="*/ 3393179 h 39"/>
                      <a:gd name="T6" fmla="*/ 93276395 w 95"/>
                      <a:gd name="T7" fmla="*/ 6786359 h 39"/>
                      <a:gd name="T8" fmla="*/ 97864102 w 95"/>
                      <a:gd name="T9" fmla="*/ 1697241 h 39"/>
                      <a:gd name="T10" fmla="*/ 140679397 w 95"/>
                      <a:gd name="T11" fmla="*/ 0 h 39"/>
                      <a:gd name="T12" fmla="*/ 143737456 w 95"/>
                      <a:gd name="T13" fmla="*/ 10179537 h 39"/>
                      <a:gd name="T14" fmla="*/ 137621339 w 95"/>
                      <a:gd name="T15" fmla="*/ 35630335 h 39"/>
                      <a:gd name="T16" fmla="*/ 126917515 w 95"/>
                      <a:gd name="T17" fmla="*/ 64473011 h 39"/>
                      <a:gd name="T18" fmla="*/ 103980219 w 95"/>
                      <a:gd name="T19" fmla="*/ 49203058 h 39"/>
                      <a:gd name="T20" fmla="*/ 64222963 w 95"/>
                      <a:gd name="T21" fmla="*/ 42416691 h 39"/>
                      <a:gd name="T22" fmla="*/ 27523775 w 95"/>
                      <a:gd name="T23" fmla="*/ 50900298 h 39"/>
                      <a:gd name="T24" fmla="*/ 22937305 w 95"/>
                      <a:gd name="T25" fmla="*/ 50900298 h 39"/>
                      <a:gd name="T26" fmla="*/ 1529648 w 95"/>
                      <a:gd name="T27" fmla="*/ 54293476 h 39"/>
                      <a:gd name="T28" fmla="*/ 0 w 95"/>
                      <a:gd name="T29" fmla="*/ 37326272 h 39"/>
                      <a:gd name="T30" fmla="*/ 13761888 w 95"/>
                      <a:gd name="T31" fmla="*/ 8483599 h 39"/>
                      <a:gd name="T32" fmla="*/ 30583070 w 95"/>
                      <a:gd name="T33" fmla="*/ 3393179 h 39"/>
                      <a:gd name="T34" fmla="*/ 65752611 w 95"/>
                      <a:gd name="T35" fmla="*/ 30539916 h 39"/>
                      <a:gd name="T36" fmla="*/ 68810669 w 95"/>
                      <a:gd name="T37" fmla="*/ 6786359 h 39"/>
                      <a:gd name="T38" fmla="*/ 68810669 w 95"/>
                      <a:gd name="T39" fmla="*/ 6786359 h 3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95"/>
                      <a:gd name="T61" fmla="*/ 0 h 39"/>
                      <a:gd name="T62" fmla="*/ 95 w 95"/>
                      <a:gd name="T63" fmla="*/ 39 h 3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95" h="39">
                        <a:moveTo>
                          <a:pt x="45" y="4"/>
                        </a:moveTo>
                        <a:lnTo>
                          <a:pt x="53" y="4"/>
                        </a:lnTo>
                        <a:lnTo>
                          <a:pt x="60" y="2"/>
                        </a:lnTo>
                        <a:lnTo>
                          <a:pt x="61" y="4"/>
                        </a:lnTo>
                        <a:lnTo>
                          <a:pt x="64" y="1"/>
                        </a:lnTo>
                        <a:lnTo>
                          <a:pt x="92" y="0"/>
                        </a:lnTo>
                        <a:lnTo>
                          <a:pt x="94" y="6"/>
                        </a:lnTo>
                        <a:lnTo>
                          <a:pt x="90" y="21"/>
                        </a:lnTo>
                        <a:lnTo>
                          <a:pt x="83" y="38"/>
                        </a:lnTo>
                        <a:lnTo>
                          <a:pt x="68" y="29"/>
                        </a:lnTo>
                        <a:lnTo>
                          <a:pt x="42" y="25"/>
                        </a:lnTo>
                        <a:lnTo>
                          <a:pt x="18" y="30"/>
                        </a:lnTo>
                        <a:lnTo>
                          <a:pt x="15" y="30"/>
                        </a:lnTo>
                        <a:lnTo>
                          <a:pt x="1" y="32"/>
                        </a:lnTo>
                        <a:lnTo>
                          <a:pt x="0" y="22"/>
                        </a:lnTo>
                        <a:lnTo>
                          <a:pt x="9" y="5"/>
                        </a:lnTo>
                        <a:lnTo>
                          <a:pt x="20" y="2"/>
                        </a:lnTo>
                        <a:lnTo>
                          <a:pt x="43" y="18"/>
                        </a:lnTo>
                        <a:lnTo>
                          <a:pt x="45" y="4"/>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96" name="Freeform 103"/>
                  <p:cNvSpPr>
                    <a:spLocks/>
                  </p:cNvSpPr>
                  <p:nvPr/>
                </p:nvSpPr>
                <p:spPr bwMode="auto">
                  <a:xfrm>
                    <a:off x="3201161" y="3519093"/>
                    <a:ext cx="57150" cy="33337"/>
                  </a:xfrm>
                  <a:custGeom>
                    <a:avLst/>
                    <a:gdLst>
                      <a:gd name="T0" fmla="*/ 0 w 47"/>
                      <a:gd name="T1" fmla="*/ 42676691 h 25"/>
                      <a:gd name="T2" fmla="*/ 0 w 47"/>
                      <a:gd name="T3" fmla="*/ 42676691 h 25"/>
                      <a:gd name="T4" fmla="*/ 0 w 47"/>
                      <a:gd name="T5" fmla="*/ 12446704 h 25"/>
                      <a:gd name="T6" fmla="*/ 47314124 w 47"/>
                      <a:gd name="T7" fmla="*/ 0 h 25"/>
                      <a:gd name="T8" fmla="*/ 59141738 w 47"/>
                      <a:gd name="T9" fmla="*/ 8890311 h 25"/>
                      <a:gd name="T10" fmla="*/ 68013361 w 47"/>
                      <a:gd name="T11" fmla="*/ 17781956 h 25"/>
                      <a:gd name="T12" fmla="*/ 48792728 w 47"/>
                      <a:gd name="T13" fmla="*/ 24894741 h 25"/>
                      <a:gd name="T14" fmla="*/ 28092265 w 47"/>
                      <a:gd name="T15" fmla="*/ 37341439 h 25"/>
                      <a:gd name="T16" fmla="*/ 10350231 w 47"/>
                      <a:gd name="T17" fmla="*/ 37341439 h 25"/>
                      <a:gd name="T18" fmla="*/ 0 w 47"/>
                      <a:gd name="T19" fmla="*/ 42676691 h 25"/>
                      <a:gd name="T20" fmla="*/ 0 w 47"/>
                      <a:gd name="T21" fmla="*/ 42676691 h 2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7"/>
                      <a:gd name="T34" fmla="*/ 0 h 25"/>
                      <a:gd name="T35" fmla="*/ 47 w 47"/>
                      <a:gd name="T36" fmla="*/ 25 h 2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7" h="25">
                        <a:moveTo>
                          <a:pt x="0" y="24"/>
                        </a:moveTo>
                        <a:lnTo>
                          <a:pt x="0" y="24"/>
                        </a:lnTo>
                        <a:lnTo>
                          <a:pt x="0" y="7"/>
                        </a:lnTo>
                        <a:lnTo>
                          <a:pt x="32" y="0"/>
                        </a:lnTo>
                        <a:lnTo>
                          <a:pt x="40" y="5"/>
                        </a:lnTo>
                        <a:lnTo>
                          <a:pt x="46" y="10"/>
                        </a:lnTo>
                        <a:lnTo>
                          <a:pt x="33" y="14"/>
                        </a:lnTo>
                        <a:lnTo>
                          <a:pt x="19" y="21"/>
                        </a:lnTo>
                        <a:lnTo>
                          <a:pt x="7" y="21"/>
                        </a:lnTo>
                        <a:lnTo>
                          <a:pt x="0" y="24"/>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97" name="Freeform 104"/>
                  <p:cNvSpPr>
                    <a:spLocks/>
                  </p:cNvSpPr>
                  <p:nvPr/>
                </p:nvSpPr>
                <p:spPr bwMode="auto">
                  <a:xfrm>
                    <a:off x="3320223" y="3625456"/>
                    <a:ext cx="42862" cy="25400"/>
                  </a:xfrm>
                  <a:custGeom>
                    <a:avLst/>
                    <a:gdLst>
                      <a:gd name="T0" fmla="*/ 0 w 32"/>
                      <a:gd name="T1" fmla="*/ 12903200 h 20"/>
                      <a:gd name="T2" fmla="*/ 10765308 w 32"/>
                      <a:gd name="T3" fmla="*/ 30645098 h 20"/>
                      <a:gd name="T4" fmla="*/ 55620095 w 32"/>
                      <a:gd name="T5" fmla="*/ 17741898 h 20"/>
                      <a:gd name="T6" fmla="*/ 46648337 w 32"/>
                      <a:gd name="T7" fmla="*/ 0 h 20"/>
                      <a:gd name="T8" fmla="*/ 3588436 w 32"/>
                      <a:gd name="T9" fmla="*/ 14516099 h 20"/>
                      <a:gd name="T10" fmla="*/ 0 w 32"/>
                      <a:gd name="T11" fmla="*/ 12903200 h 20"/>
                      <a:gd name="T12" fmla="*/ 0 w 32"/>
                      <a:gd name="T13" fmla="*/ 12903200 h 20"/>
                      <a:gd name="T14" fmla="*/ 0 60000 65536"/>
                      <a:gd name="T15" fmla="*/ 0 60000 65536"/>
                      <a:gd name="T16" fmla="*/ 0 60000 65536"/>
                      <a:gd name="T17" fmla="*/ 0 60000 65536"/>
                      <a:gd name="T18" fmla="*/ 0 60000 65536"/>
                      <a:gd name="T19" fmla="*/ 0 60000 65536"/>
                      <a:gd name="T20" fmla="*/ 0 60000 65536"/>
                      <a:gd name="T21" fmla="*/ 0 w 32"/>
                      <a:gd name="T22" fmla="*/ 0 h 20"/>
                      <a:gd name="T23" fmla="*/ 32 w 32"/>
                      <a:gd name="T24" fmla="*/ 20 h 2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20">
                        <a:moveTo>
                          <a:pt x="0" y="8"/>
                        </a:moveTo>
                        <a:lnTo>
                          <a:pt x="6" y="19"/>
                        </a:lnTo>
                        <a:lnTo>
                          <a:pt x="31" y="11"/>
                        </a:lnTo>
                        <a:lnTo>
                          <a:pt x="26" y="0"/>
                        </a:lnTo>
                        <a:lnTo>
                          <a:pt x="2" y="9"/>
                        </a:lnTo>
                        <a:lnTo>
                          <a:pt x="0" y="8"/>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98" name="Freeform 105"/>
                  <p:cNvSpPr>
                    <a:spLocks/>
                  </p:cNvSpPr>
                  <p:nvPr/>
                </p:nvSpPr>
                <p:spPr bwMode="auto">
                  <a:xfrm>
                    <a:off x="3283710" y="3538142"/>
                    <a:ext cx="73025" cy="101601"/>
                  </a:xfrm>
                  <a:custGeom>
                    <a:avLst/>
                    <a:gdLst>
                      <a:gd name="T0" fmla="*/ 25363600 w 58"/>
                      <a:gd name="T1" fmla="*/ 23155799 h 79"/>
                      <a:gd name="T2" fmla="*/ 34874474 w 58"/>
                      <a:gd name="T3" fmla="*/ 0 h 79"/>
                      <a:gd name="T4" fmla="*/ 90357122 w 58"/>
                      <a:gd name="T5" fmla="*/ 52927169 h 79"/>
                      <a:gd name="T6" fmla="*/ 80846228 w 58"/>
                      <a:gd name="T7" fmla="*/ 89315408 h 79"/>
                      <a:gd name="T8" fmla="*/ 88771976 w 58"/>
                      <a:gd name="T9" fmla="*/ 109163411 h 79"/>
                      <a:gd name="T10" fmla="*/ 31704183 w 58"/>
                      <a:gd name="T11" fmla="*/ 129011413 h 79"/>
                      <a:gd name="T12" fmla="*/ 0 w 58"/>
                      <a:gd name="T13" fmla="*/ 104201732 h 79"/>
                      <a:gd name="T14" fmla="*/ 41215057 w 58"/>
                      <a:gd name="T15" fmla="*/ 100893946 h 79"/>
                      <a:gd name="T16" fmla="*/ 49142055 w 58"/>
                      <a:gd name="T17" fmla="*/ 72775172 h 79"/>
                      <a:gd name="T18" fmla="*/ 25363600 w 58"/>
                      <a:gd name="T19" fmla="*/ 23155799 h 79"/>
                      <a:gd name="T20" fmla="*/ 25363600 w 58"/>
                      <a:gd name="T21" fmla="*/ 23155799 h 7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8"/>
                      <a:gd name="T34" fmla="*/ 0 h 79"/>
                      <a:gd name="T35" fmla="*/ 58 w 58"/>
                      <a:gd name="T36" fmla="*/ 79 h 7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8" h="79">
                        <a:moveTo>
                          <a:pt x="16" y="14"/>
                        </a:moveTo>
                        <a:lnTo>
                          <a:pt x="22" y="0"/>
                        </a:lnTo>
                        <a:lnTo>
                          <a:pt x="57" y="32"/>
                        </a:lnTo>
                        <a:lnTo>
                          <a:pt x="51" y="54"/>
                        </a:lnTo>
                        <a:lnTo>
                          <a:pt x="56" y="66"/>
                        </a:lnTo>
                        <a:lnTo>
                          <a:pt x="20" y="78"/>
                        </a:lnTo>
                        <a:lnTo>
                          <a:pt x="0" y="63"/>
                        </a:lnTo>
                        <a:lnTo>
                          <a:pt x="26" y="61"/>
                        </a:lnTo>
                        <a:lnTo>
                          <a:pt x="31" y="44"/>
                        </a:lnTo>
                        <a:lnTo>
                          <a:pt x="16" y="14"/>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99" name="Freeform 106"/>
                  <p:cNvSpPr>
                    <a:spLocks/>
                  </p:cNvSpPr>
                  <p:nvPr/>
                </p:nvSpPr>
                <p:spPr bwMode="auto">
                  <a:xfrm>
                    <a:off x="3197987" y="3531793"/>
                    <a:ext cx="117475" cy="88900"/>
                  </a:xfrm>
                  <a:custGeom>
                    <a:avLst/>
                    <a:gdLst>
                      <a:gd name="T0" fmla="*/ 4891812 w 92"/>
                      <a:gd name="T1" fmla="*/ 24317568 h 65"/>
                      <a:gd name="T2" fmla="*/ 35870734 w 92"/>
                      <a:gd name="T3" fmla="*/ 18705924 h 65"/>
                      <a:gd name="T4" fmla="*/ 58696640 w 92"/>
                      <a:gd name="T5" fmla="*/ 1871003 h 65"/>
                      <a:gd name="T6" fmla="*/ 78262605 w 92"/>
                      <a:gd name="T7" fmla="*/ 0 h 65"/>
                      <a:gd name="T8" fmla="*/ 99459194 w 92"/>
                      <a:gd name="T9" fmla="*/ 18705924 h 65"/>
                      <a:gd name="T10" fmla="*/ 148373469 w 92"/>
                      <a:gd name="T11" fmla="*/ 7482644 h 65"/>
                      <a:gd name="T12" fmla="*/ 130438108 w 92"/>
                      <a:gd name="T13" fmla="*/ 54246776 h 65"/>
                      <a:gd name="T14" fmla="*/ 83154416 w 92"/>
                      <a:gd name="T15" fmla="*/ 57987413 h 65"/>
                      <a:gd name="T16" fmla="*/ 99459194 w 92"/>
                      <a:gd name="T17" fmla="*/ 93529637 h 65"/>
                      <a:gd name="T18" fmla="*/ 99459194 w 92"/>
                      <a:gd name="T19" fmla="*/ 119716830 h 65"/>
                      <a:gd name="T20" fmla="*/ 55436709 w 92"/>
                      <a:gd name="T21" fmla="*/ 87917977 h 65"/>
                      <a:gd name="T22" fmla="*/ 17935367 w 92"/>
                      <a:gd name="T23" fmla="*/ 41152485 h 65"/>
                      <a:gd name="T24" fmla="*/ 0 w 92"/>
                      <a:gd name="T25" fmla="*/ 44894500 h 65"/>
                      <a:gd name="T26" fmla="*/ 4891812 w 92"/>
                      <a:gd name="T27" fmla="*/ 24317568 h 65"/>
                      <a:gd name="T28" fmla="*/ 4891812 w 92"/>
                      <a:gd name="T29" fmla="*/ 24317568 h 6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2"/>
                      <a:gd name="T46" fmla="*/ 0 h 65"/>
                      <a:gd name="T47" fmla="*/ 92 w 92"/>
                      <a:gd name="T48" fmla="*/ 65 h 6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2" h="65">
                        <a:moveTo>
                          <a:pt x="3" y="13"/>
                        </a:moveTo>
                        <a:lnTo>
                          <a:pt x="22" y="10"/>
                        </a:lnTo>
                        <a:lnTo>
                          <a:pt x="36" y="1"/>
                        </a:lnTo>
                        <a:lnTo>
                          <a:pt x="48" y="0"/>
                        </a:lnTo>
                        <a:lnTo>
                          <a:pt x="61" y="10"/>
                        </a:lnTo>
                        <a:lnTo>
                          <a:pt x="91" y="4"/>
                        </a:lnTo>
                        <a:lnTo>
                          <a:pt x="80" y="29"/>
                        </a:lnTo>
                        <a:lnTo>
                          <a:pt x="51" y="31"/>
                        </a:lnTo>
                        <a:lnTo>
                          <a:pt x="61" y="50"/>
                        </a:lnTo>
                        <a:lnTo>
                          <a:pt x="61" y="64"/>
                        </a:lnTo>
                        <a:lnTo>
                          <a:pt x="34" y="47"/>
                        </a:lnTo>
                        <a:lnTo>
                          <a:pt x="11" y="22"/>
                        </a:lnTo>
                        <a:lnTo>
                          <a:pt x="0" y="24"/>
                        </a:lnTo>
                        <a:lnTo>
                          <a:pt x="3" y="13"/>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nvGrpSpPr>
                  <p:cNvPr id="400" name="Group 210"/>
                  <p:cNvGrpSpPr>
                    <a:grpSpLocks/>
                  </p:cNvGrpSpPr>
                  <p:nvPr/>
                </p:nvGrpSpPr>
                <p:grpSpPr bwMode="auto">
                  <a:xfrm>
                    <a:off x="2670941" y="3723840"/>
                    <a:ext cx="1254118" cy="1325558"/>
                    <a:chOff x="2841" y="2900"/>
                    <a:chExt cx="1008" cy="1014"/>
                  </a:xfrm>
                  <a:grpFill/>
                </p:grpSpPr>
                <p:sp>
                  <p:nvSpPr>
                    <p:cNvPr id="404" name="Freeform 111"/>
                    <p:cNvSpPr>
                      <a:spLocks/>
                    </p:cNvSpPr>
                    <p:nvPr/>
                  </p:nvSpPr>
                  <p:spPr bwMode="auto">
                    <a:xfrm>
                      <a:off x="2963" y="2905"/>
                      <a:ext cx="278" cy="265"/>
                    </a:xfrm>
                    <a:custGeom>
                      <a:avLst/>
                      <a:gdLst>
                        <a:gd name="T0" fmla="*/ 0 w 278"/>
                        <a:gd name="T1" fmla="*/ 141 h 265"/>
                        <a:gd name="T2" fmla="*/ 0 w 278"/>
                        <a:gd name="T3" fmla="*/ 141 h 265"/>
                        <a:gd name="T4" fmla="*/ 1 w 278"/>
                        <a:gd name="T5" fmla="*/ 146 h 265"/>
                        <a:gd name="T6" fmla="*/ 52 w 278"/>
                        <a:gd name="T7" fmla="*/ 179 h 265"/>
                        <a:gd name="T8" fmla="*/ 161 w 278"/>
                        <a:gd name="T9" fmla="*/ 251 h 265"/>
                        <a:gd name="T10" fmla="*/ 162 w 278"/>
                        <a:gd name="T11" fmla="*/ 264 h 265"/>
                        <a:gd name="T12" fmla="*/ 173 w 278"/>
                        <a:gd name="T13" fmla="*/ 262 h 265"/>
                        <a:gd name="T14" fmla="*/ 194 w 278"/>
                        <a:gd name="T15" fmla="*/ 257 h 265"/>
                        <a:gd name="T16" fmla="*/ 277 w 278"/>
                        <a:gd name="T17" fmla="*/ 200 h 265"/>
                        <a:gd name="T18" fmla="*/ 245 w 278"/>
                        <a:gd name="T19" fmla="*/ 162 h 265"/>
                        <a:gd name="T20" fmla="*/ 245 w 278"/>
                        <a:gd name="T21" fmla="*/ 101 h 265"/>
                        <a:gd name="T22" fmla="*/ 241 w 278"/>
                        <a:gd name="T23" fmla="*/ 74 h 265"/>
                        <a:gd name="T24" fmla="*/ 218 w 278"/>
                        <a:gd name="T25" fmla="*/ 46 h 265"/>
                        <a:gd name="T26" fmla="*/ 230 w 278"/>
                        <a:gd name="T27" fmla="*/ 37 h 265"/>
                        <a:gd name="T28" fmla="*/ 236 w 278"/>
                        <a:gd name="T29" fmla="*/ 0 h 265"/>
                        <a:gd name="T30" fmla="*/ 138 w 278"/>
                        <a:gd name="T31" fmla="*/ 6 h 265"/>
                        <a:gd name="T32" fmla="*/ 88 w 278"/>
                        <a:gd name="T33" fmla="*/ 28 h 265"/>
                        <a:gd name="T34" fmla="*/ 100 w 278"/>
                        <a:gd name="T35" fmla="*/ 73 h 265"/>
                        <a:gd name="T36" fmla="*/ 79 w 278"/>
                        <a:gd name="T37" fmla="*/ 74 h 265"/>
                        <a:gd name="T38" fmla="*/ 67 w 278"/>
                        <a:gd name="T39" fmla="*/ 79 h 265"/>
                        <a:gd name="T40" fmla="*/ 69 w 278"/>
                        <a:gd name="T41" fmla="*/ 91 h 265"/>
                        <a:gd name="T42" fmla="*/ 7 w 278"/>
                        <a:gd name="T43" fmla="*/ 118 h 265"/>
                        <a:gd name="T44" fmla="*/ 0 w 278"/>
                        <a:gd name="T45" fmla="*/ 141 h 265"/>
                        <a:gd name="T46" fmla="*/ 0 w 278"/>
                        <a:gd name="T47" fmla="*/ 141 h 26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78"/>
                        <a:gd name="T73" fmla="*/ 0 h 265"/>
                        <a:gd name="T74" fmla="*/ 278 w 278"/>
                        <a:gd name="T75" fmla="*/ 265 h 26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78" h="265">
                          <a:moveTo>
                            <a:pt x="0" y="141"/>
                          </a:moveTo>
                          <a:lnTo>
                            <a:pt x="0" y="141"/>
                          </a:lnTo>
                          <a:lnTo>
                            <a:pt x="1" y="146"/>
                          </a:lnTo>
                          <a:lnTo>
                            <a:pt x="52" y="179"/>
                          </a:lnTo>
                          <a:lnTo>
                            <a:pt x="161" y="251"/>
                          </a:lnTo>
                          <a:lnTo>
                            <a:pt x="162" y="264"/>
                          </a:lnTo>
                          <a:lnTo>
                            <a:pt x="173" y="262"/>
                          </a:lnTo>
                          <a:lnTo>
                            <a:pt x="194" y="257"/>
                          </a:lnTo>
                          <a:lnTo>
                            <a:pt x="277" y="200"/>
                          </a:lnTo>
                          <a:lnTo>
                            <a:pt x="245" y="162"/>
                          </a:lnTo>
                          <a:lnTo>
                            <a:pt x="245" y="101"/>
                          </a:lnTo>
                          <a:lnTo>
                            <a:pt x="241" y="74"/>
                          </a:lnTo>
                          <a:lnTo>
                            <a:pt x="218" y="46"/>
                          </a:lnTo>
                          <a:lnTo>
                            <a:pt x="230" y="37"/>
                          </a:lnTo>
                          <a:lnTo>
                            <a:pt x="236" y="0"/>
                          </a:lnTo>
                          <a:lnTo>
                            <a:pt x="138" y="6"/>
                          </a:lnTo>
                          <a:lnTo>
                            <a:pt x="88" y="28"/>
                          </a:lnTo>
                          <a:lnTo>
                            <a:pt x="100" y="73"/>
                          </a:lnTo>
                          <a:lnTo>
                            <a:pt x="79" y="74"/>
                          </a:lnTo>
                          <a:lnTo>
                            <a:pt x="67" y="79"/>
                          </a:lnTo>
                          <a:lnTo>
                            <a:pt x="69" y="91"/>
                          </a:lnTo>
                          <a:lnTo>
                            <a:pt x="7" y="118"/>
                          </a:lnTo>
                          <a:lnTo>
                            <a:pt x="0" y="141"/>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05" name="Freeform 112"/>
                    <p:cNvSpPr>
                      <a:spLocks/>
                    </p:cNvSpPr>
                    <p:nvPr/>
                  </p:nvSpPr>
                  <p:spPr bwMode="auto">
                    <a:xfrm>
                      <a:off x="3608" y="2900"/>
                      <a:ext cx="136" cy="125"/>
                    </a:xfrm>
                    <a:custGeom>
                      <a:avLst/>
                      <a:gdLst>
                        <a:gd name="T0" fmla="*/ 0 w 136"/>
                        <a:gd name="T1" fmla="*/ 60 h 125"/>
                        <a:gd name="T2" fmla="*/ 0 w 136"/>
                        <a:gd name="T3" fmla="*/ 60 h 125"/>
                        <a:gd name="T4" fmla="*/ 6 w 136"/>
                        <a:gd name="T5" fmla="*/ 78 h 125"/>
                        <a:gd name="T6" fmla="*/ 68 w 136"/>
                        <a:gd name="T7" fmla="*/ 105 h 125"/>
                        <a:gd name="T8" fmla="*/ 68 w 136"/>
                        <a:gd name="T9" fmla="*/ 115 h 125"/>
                        <a:gd name="T10" fmla="*/ 83 w 136"/>
                        <a:gd name="T11" fmla="*/ 122 h 125"/>
                        <a:gd name="T12" fmla="*/ 108 w 136"/>
                        <a:gd name="T13" fmla="*/ 124 h 125"/>
                        <a:gd name="T14" fmla="*/ 128 w 136"/>
                        <a:gd name="T15" fmla="*/ 111 h 125"/>
                        <a:gd name="T16" fmla="*/ 135 w 136"/>
                        <a:gd name="T17" fmla="*/ 110 h 125"/>
                        <a:gd name="T18" fmla="*/ 117 w 136"/>
                        <a:gd name="T19" fmla="*/ 75 h 125"/>
                        <a:gd name="T20" fmla="*/ 92 w 136"/>
                        <a:gd name="T21" fmla="*/ 54 h 125"/>
                        <a:gd name="T22" fmla="*/ 104 w 136"/>
                        <a:gd name="T23" fmla="*/ 22 h 125"/>
                        <a:gd name="T24" fmla="*/ 93 w 136"/>
                        <a:gd name="T25" fmla="*/ 18 h 125"/>
                        <a:gd name="T26" fmla="*/ 83 w 136"/>
                        <a:gd name="T27" fmla="*/ 0 h 125"/>
                        <a:gd name="T28" fmla="*/ 53 w 136"/>
                        <a:gd name="T29" fmla="*/ 2 h 125"/>
                        <a:gd name="T30" fmla="*/ 38 w 136"/>
                        <a:gd name="T31" fmla="*/ 13 h 125"/>
                        <a:gd name="T32" fmla="*/ 33 w 136"/>
                        <a:gd name="T33" fmla="*/ 42 h 125"/>
                        <a:gd name="T34" fmla="*/ 0 w 136"/>
                        <a:gd name="T35" fmla="*/ 60 h 125"/>
                        <a:gd name="T36" fmla="*/ 0 w 136"/>
                        <a:gd name="T37" fmla="*/ 60 h 12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36"/>
                        <a:gd name="T58" fmla="*/ 0 h 125"/>
                        <a:gd name="T59" fmla="*/ 136 w 136"/>
                        <a:gd name="T60" fmla="*/ 125 h 12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36" h="125">
                          <a:moveTo>
                            <a:pt x="0" y="60"/>
                          </a:moveTo>
                          <a:lnTo>
                            <a:pt x="0" y="60"/>
                          </a:lnTo>
                          <a:lnTo>
                            <a:pt x="6" y="78"/>
                          </a:lnTo>
                          <a:lnTo>
                            <a:pt x="68" y="105"/>
                          </a:lnTo>
                          <a:lnTo>
                            <a:pt x="68" y="115"/>
                          </a:lnTo>
                          <a:lnTo>
                            <a:pt x="83" y="122"/>
                          </a:lnTo>
                          <a:lnTo>
                            <a:pt x="108" y="124"/>
                          </a:lnTo>
                          <a:lnTo>
                            <a:pt x="128" y="111"/>
                          </a:lnTo>
                          <a:lnTo>
                            <a:pt x="135" y="110"/>
                          </a:lnTo>
                          <a:lnTo>
                            <a:pt x="117" y="75"/>
                          </a:lnTo>
                          <a:lnTo>
                            <a:pt x="92" y="54"/>
                          </a:lnTo>
                          <a:lnTo>
                            <a:pt x="104" y="22"/>
                          </a:lnTo>
                          <a:lnTo>
                            <a:pt x="93" y="18"/>
                          </a:lnTo>
                          <a:lnTo>
                            <a:pt x="83" y="0"/>
                          </a:lnTo>
                          <a:lnTo>
                            <a:pt x="53" y="2"/>
                          </a:lnTo>
                          <a:lnTo>
                            <a:pt x="38" y="13"/>
                          </a:lnTo>
                          <a:lnTo>
                            <a:pt x="33" y="42"/>
                          </a:lnTo>
                          <a:lnTo>
                            <a:pt x="0" y="60"/>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06" name="Freeform 113"/>
                    <p:cNvSpPr>
                      <a:spLocks/>
                    </p:cNvSpPr>
                    <p:nvPr/>
                  </p:nvSpPr>
                  <p:spPr bwMode="auto">
                    <a:xfrm>
                      <a:off x="3553" y="2978"/>
                      <a:ext cx="288" cy="240"/>
                    </a:xfrm>
                    <a:custGeom>
                      <a:avLst/>
                      <a:gdLst>
                        <a:gd name="T0" fmla="*/ 0 w 288"/>
                        <a:gd name="T1" fmla="*/ 62 h 240"/>
                        <a:gd name="T2" fmla="*/ 0 w 288"/>
                        <a:gd name="T3" fmla="*/ 62 h 240"/>
                        <a:gd name="T4" fmla="*/ 4 w 288"/>
                        <a:gd name="T5" fmla="*/ 41 h 240"/>
                        <a:gd name="T6" fmla="*/ 19 w 288"/>
                        <a:gd name="T7" fmla="*/ 46 h 240"/>
                        <a:gd name="T8" fmla="*/ 38 w 288"/>
                        <a:gd name="T9" fmla="*/ 33 h 240"/>
                        <a:gd name="T10" fmla="*/ 46 w 288"/>
                        <a:gd name="T11" fmla="*/ 24 h 240"/>
                        <a:gd name="T12" fmla="*/ 30 w 288"/>
                        <a:gd name="T13" fmla="*/ 10 h 240"/>
                        <a:gd name="T14" fmla="*/ 61 w 288"/>
                        <a:gd name="T15" fmla="*/ 0 h 240"/>
                        <a:gd name="T16" fmla="*/ 123 w 288"/>
                        <a:gd name="T17" fmla="*/ 27 h 240"/>
                        <a:gd name="T18" fmla="*/ 123 w 288"/>
                        <a:gd name="T19" fmla="*/ 37 h 240"/>
                        <a:gd name="T20" fmla="*/ 138 w 288"/>
                        <a:gd name="T21" fmla="*/ 44 h 240"/>
                        <a:gd name="T22" fmla="*/ 151 w 288"/>
                        <a:gd name="T23" fmla="*/ 51 h 240"/>
                        <a:gd name="T24" fmla="*/ 163 w 288"/>
                        <a:gd name="T25" fmla="*/ 46 h 240"/>
                        <a:gd name="T26" fmla="*/ 187 w 288"/>
                        <a:gd name="T27" fmla="*/ 54 h 240"/>
                        <a:gd name="T28" fmla="*/ 220 w 288"/>
                        <a:gd name="T29" fmla="*/ 108 h 240"/>
                        <a:gd name="T30" fmla="*/ 224 w 288"/>
                        <a:gd name="T31" fmla="*/ 112 h 240"/>
                        <a:gd name="T32" fmla="*/ 237 w 288"/>
                        <a:gd name="T33" fmla="*/ 133 h 240"/>
                        <a:gd name="T34" fmla="*/ 280 w 288"/>
                        <a:gd name="T35" fmla="*/ 139 h 240"/>
                        <a:gd name="T36" fmla="*/ 287 w 288"/>
                        <a:gd name="T37" fmla="*/ 149 h 240"/>
                        <a:gd name="T38" fmla="*/ 277 w 288"/>
                        <a:gd name="T39" fmla="*/ 177 h 240"/>
                        <a:gd name="T40" fmla="*/ 237 w 288"/>
                        <a:gd name="T41" fmla="*/ 191 h 240"/>
                        <a:gd name="T42" fmla="*/ 193 w 288"/>
                        <a:gd name="T43" fmla="*/ 200 h 240"/>
                        <a:gd name="T44" fmla="*/ 159 w 288"/>
                        <a:gd name="T45" fmla="*/ 239 h 240"/>
                        <a:gd name="T46" fmla="*/ 159 w 288"/>
                        <a:gd name="T47" fmla="*/ 224 h 240"/>
                        <a:gd name="T48" fmla="*/ 134 w 288"/>
                        <a:gd name="T49" fmla="*/ 214 h 240"/>
                        <a:gd name="T50" fmla="*/ 109 w 288"/>
                        <a:gd name="T51" fmla="*/ 227 h 240"/>
                        <a:gd name="T52" fmla="*/ 84 w 288"/>
                        <a:gd name="T53" fmla="*/ 184 h 240"/>
                        <a:gd name="T54" fmla="*/ 64 w 288"/>
                        <a:gd name="T55" fmla="*/ 167 h 240"/>
                        <a:gd name="T56" fmla="*/ 51 w 288"/>
                        <a:gd name="T57" fmla="*/ 122 h 240"/>
                        <a:gd name="T58" fmla="*/ 0 w 288"/>
                        <a:gd name="T59" fmla="*/ 62 h 240"/>
                        <a:gd name="T60" fmla="*/ 0 w 288"/>
                        <a:gd name="T61" fmla="*/ 62 h 24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88"/>
                        <a:gd name="T94" fmla="*/ 0 h 240"/>
                        <a:gd name="T95" fmla="*/ 288 w 288"/>
                        <a:gd name="T96" fmla="*/ 240 h 24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88" h="240">
                          <a:moveTo>
                            <a:pt x="0" y="62"/>
                          </a:moveTo>
                          <a:lnTo>
                            <a:pt x="0" y="62"/>
                          </a:lnTo>
                          <a:lnTo>
                            <a:pt x="4" y="41"/>
                          </a:lnTo>
                          <a:lnTo>
                            <a:pt x="19" y="46"/>
                          </a:lnTo>
                          <a:lnTo>
                            <a:pt x="38" y="33"/>
                          </a:lnTo>
                          <a:lnTo>
                            <a:pt x="46" y="24"/>
                          </a:lnTo>
                          <a:lnTo>
                            <a:pt x="30" y="10"/>
                          </a:lnTo>
                          <a:lnTo>
                            <a:pt x="61" y="0"/>
                          </a:lnTo>
                          <a:lnTo>
                            <a:pt x="123" y="27"/>
                          </a:lnTo>
                          <a:lnTo>
                            <a:pt x="123" y="37"/>
                          </a:lnTo>
                          <a:lnTo>
                            <a:pt x="138" y="44"/>
                          </a:lnTo>
                          <a:lnTo>
                            <a:pt x="151" y="51"/>
                          </a:lnTo>
                          <a:lnTo>
                            <a:pt x="163" y="46"/>
                          </a:lnTo>
                          <a:lnTo>
                            <a:pt x="187" y="54"/>
                          </a:lnTo>
                          <a:lnTo>
                            <a:pt x="220" y="108"/>
                          </a:lnTo>
                          <a:lnTo>
                            <a:pt x="224" y="112"/>
                          </a:lnTo>
                          <a:lnTo>
                            <a:pt x="237" y="133"/>
                          </a:lnTo>
                          <a:lnTo>
                            <a:pt x="280" y="139"/>
                          </a:lnTo>
                          <a:lnTo>
                            <a:pt x="287" y="149"/>
                          </a:lnTo>
                          <a:lnTo>
                            <a:pt x="277" y="177"/>
                          </a:lnTo>
                          <a:lnTo>
                            <a:pt x="237" y="191"/>
                          </a:lnTo>
                          <a:lnTo>
                            <a:pt x="193" y="200"/>
                          </a:lnTo>
                          <a:lnTo>
                            <a:pt x="159" y="239"/>
                          </a:lnTo>
                          <a:lnTo>
                            <a:pt x="159" y="224"/>
                          </a:lnTo>
                          <a:lnTo>
                            <a:pt x="134" y="214"/>
                          </a:lnTo>
                          <a:lnTo>
                            <a:pt x="109" y="227"/>
                          </a:lnTo>
                          <a:lnTo>
                            <a:pt x="84" y="184"/>
                          </a:lnTo>
                          <a:lnTo>
                            <a:pt x="64" y="167"/>
                          </a:lnTo>
                          <a:lnTo>
                            <a:pt x="51" y="122"/>
                          </a:lnTo>
                          <a:lnTo>
                            <a:pt x="0" y="62"/>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07" name="Freeform 114"/>
                    <p:cNvSpPr>
                      <a:spLocks/>
                    </p:cNvSpPr>
                    <p:nvPr/>
                  </p:nvSpPr>
                  <p:spPr bwMode="auto">
                    <a:xfrm>
                      <a:off x="3564" y="2902"/>
                      <a:ext cx="98" cy="75"/>
                    </a:xfrm>
                    <a:custGeom>
                      <a:avLst/>
                      <a:gdLst>
                        <a:gd name="T0" fmla="*/ 0 w 98"/>
                        <a:gd name="T1" fmla="*/ 68 h 75"/>
                        <a:gd name="T2" fmla="*/ 0 w 98"/>
                        <a:gd name="T3" fmla="*/ 68 h 75"/>
                        <a:gd name="T4" fmla="*/ 1 w 98"/>
                        <a:gd name="T5" fmla="*/ 61 h 75"/>
                        <a:gd name="T6" fmla="*/ 15 w 98"/>
                        <a:gd name="T7" fmla="*/ 45 h 75"/>
                        <a:gd name="T8" fmla="*/ 8 w 98"/>
                        <a:gd name="T9" fmla="*/ 38 h 75"/>
                        <a:gd name="T10" fmla="*/ 7 w 98"/>
                        <a:gd name="T11" fmla="*/ 19 h 75"/>
                        <a:gd name="T12" fmla="*/ 15 w 98"/>
                        <a:gd name="T13" fmla="*/ 3 h 75"/>
                        <a:gd name="T14" fmla="*/ 97 w 98"/>
                        <a:gd name="T15" fmla="*/ 0 h 75"/>
                        <a:gd name="T16" fmla="*/ 82 w 98"/>
                        <a:gd name="T17" fmla="*/ 11 h 75"/>
                        <a:gd name="T18" fmla="*/ 77 w 98"/>
                        <a:gd name="T19" fmla="*/ 40 h 75"/>
                        <a:gd name="T20" fmla="*/ 44 w 98"/>
                        <a:gd name="T21" fmla="*/ 58 h 75"/>
                        <a:gd name="T22" fmla="*/ 14 w 98"/>
                        <a:gd name="T23" fmla="*/ 74 h 75"/>
                        <a:gd name="T24" fmla="*/ 0 w 98"/>
                        <a:gd name="T25" fmla="*/ 68 h 75"/>
                        <a:gd name="T26" fmla="*/ 0 w 98"/>
                        <a:gd name="T27" fmla="*/ 68 h 7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8"/>
                        <a:gd name="T43" fmla="*/ 0 h 75"/>
                        <a:gd name="T44" fmla="*/ 98 w 98"/>
                        <a:gd name="T45" fmla="*/ 75 h 7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8" h="75">
                          <a:moveTo>
                            <a:pt x="0" y="68"/>
                          </a:moveTo>
                          <a:lnTo>
                            <a:pt x="0" y="68"/>
                          </a:lnTo>
                          <a:lnTo>
                            <a:pt x="1" y="61"/>
                          </a:lnTo>
                          <a:lnTo>
                            <a:pt x="15" y="45"/>
                          </a:lnTo>
                          <a:lnTo>
                            <a:pt x="8" y="38"/>
                          </a:lnTo>
                          <a:lnTo>
                            <a:pt x="7" y="19"/>
                          </a:lnTo>
                          <a:lnTo>
                            <a:pt x="15" y="3"/>
                          </a:lnTo>
                          <a:lnTo>
                            <a:pt x="97" y="0"/>
                          </a:lnTo>
                          <a:lnTo>
                            <a:pt x="82" y="11"/>
                          </a:lnTo>
                          <a:lnTo>
                            <a:pt x="77" y="40"/>
                          </a:lnTo>
                          <a:lnTo>
                            <a:pt x="44" y="58"/>
                          </a:lnTo>
                          <a:lnTo>
                            <a:pt x="14" y="74"/>
                          </a:lnTo>
                          <a:lnTo>
                            <a:pt x="0" y="68"/>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08" name="Freeform 115"/>
                    <p:cNvSpPr>
                      <a:spLocks/>
                    </p:cNvSpPr>
                    <p:nvPr/>
                  </p:nvSpPr>
                  <p:spPr bwMode="auto">
                    <a:xfrm>
                      <a:off x="3777" y="3068"/>
                      <a:ext cx="72" cy="50"/>
                    </a:xfrm>
                    <a:custGeom>
                      <a:avLst/>
                      <a:gdLst>
                        <a:gd name="T0" fmla="*/ 0 w 72"/>
                        <a:gd name="T1" fmla="*/ 22 h 50"/>
                        <a:gd name="T2" fmla="*/ 0 w 72"/>
                        <a:gd name="T3" fmla="*/ 22 h 50"/>
                        <a:gd name="T4" fmla="*/ 4 w 72"/>
                        <a:gd name="T5" fmla="*/ 21 h 50"/>
                        <a:gd name="T6" fmla="*/ 10 w 72"/>
                        <a:gd name="T7" fmla="*/ 29 h 50"/>
                        <a:gd name="T8" fmla="*/ 40 w 72"/>
                        <a:gd name="T9" fmla="*/ 28 h 50"/>
                        <a:gd name="T10" fmla="*/ 67 w 72"/>
                        <a:gd name="T11" fmla="*/ 0 h 50"/>
                        <a:gd name="T12" fmla="*/ 71 w 72"/>
                        <a:gd name="T13" fmla="*/ 17 h 50"/>
                        <a:gd name="T14" fmla="*/ 63 w 72"/>
                        <a:gd name="T15" fmla="*/ 18 h 50"/>
                        <a:gd name="T16" fmla="*/ 67 w 72"/>
                        <a:gd name="T17" fmla="*/ 28 h 50"/>
                        <a:gd name="T18" fmla="*/ 56 w 72"/>
                        <a:gd name="T19" fmla="*/ 49 h 50"/>
                        <a:gd name="T20" fmla="*/ 13 w 72"/>
                        <a:gd name="T21" fmla="*/ 43 h 50"/>
                        <a:gd name="T22" fmla="*/ 0 w 72"/>
                        <a:gd name="T23" fmla="*/ 22 h 50"/>
                        <a:gd name="T24" fmla="*/ 0 w 72"/>
                        <a:gd name="T25" fmla="*/ 22 h 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2"/>
                        <a:gd name="T40" fmla="*/ 0 h 50"/>
                        <a:gd name="T41" fmla="*/ 72 w 72"/>
                        <a:gd name="T42" fmla="*/ 50 h 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2" h="50">
                          <a:moveTo>
                            <a:pt x="0" y="22"/>
                          </a:moveTo>
                          <a:lnTo>
                            <a:pt x="0" y="22"/>
                          </a:lnTo>
                          <a:lnTo>
                            <a:pt x="4" y="21"/>
                          </a:lnTo>
                          <a:lnTo>
                            <a:pt x="10" y="29"/>
                          </a:lnTo>
                          <a:lnTo>
                            <a:pt x="40" y="28"/>
                          </a:lnTo>
                          <a:lnTo>
                            <a:pt x="67" y="0"/>
                          </a:lnTo>
                          <a:lnTo>
                            <a:pt x="71" y="17"/>
                          </a:lnTo>
                          <a:lnTo>
                            <a:pt x="63" y="18"/>
                          </a:lnTo>
                          <a:lnTo>
                            <a:pt x="67" y="28"/>
                          </a:lnTo>
                          <a:lnTo>
                            <a:pt x="56" y="49"/>
                          </a:lnTo>
                          <a:lnTo>
                            <a:pt x="13" y="43"/>
                          </a:lnTo>
                          <a:lnTo>
                            <a:pt x="0" y="22"/>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09" name="Freeform 116"/>
                    <p:cNvSpPr>
                      <a:spLocks/>
                    </p:cNvSpPr>
                    <p:nvPr/>
                  </p:nvSpPr>
                  <p:spPr bwMode="auto">
                    <a:xfrm>
                      <a:off x="3673" y="3169"/>
                      <a:ext cx="132" cy="89"/>
                    </a:xfrm>
                    <a:custGeom>
                      <a:avLst/>
                      <a:gdLst>
                        <a:gd name="T0" fmla="*/ 0 w 132"/>
                        <a:gd name="T1" fmla="*/ 88 h 89"/>
                        <a:gd name="T2" fmla="*/ 0 w 132"/>
                        <a:gd name="T3" fmla="*/ 88 h 89"/>
                        <a:gd name="T4" fmla="*/ 35 w 132"/>
                        <a:gd name="T5" fmla="*/ 68 h 89"/>
                        <a:gd name="T6" fmla="*/ 29 w 132"/>
                        <a:gd name="T7" fmla="*/ 59 h 89"/>
                        <a:gd name="T8" fmla="*/ 39 w 132"/>
                        <a:gd name="T9" fmla="*/ 48 h 89"/>
                        <a:gd name="T10" fmla="*/ 73 w 132"/>
                        <a:gd name="T11" fmla="*/ 9 h 89"/>
                        <a:gd name="T12" fmla="*/ 117 w 132"/>
                        <a:gd name="T13" fmla="*/ 0 h 89"/>
                        <a:gd name="T14" fmla="*/ 131 w 132"/>
                        <a:gd name="T15" fmla="*/ 34 h 89"/>
                        <a:gd name="T16" fmla="*/ 120 w 132"/>
                        <a:gd name="T17" fmla="*/ 48 h 89"/>
                        <a:gd name="T18" fmla="*/ 70 w 132"/>
                        <a:gd name="T19" fmla="*/ 71 h 89"/>
                        <a:gd name="T20" fmla="*/ 0 w 132"/>
                        <a:gd name="T21" fmla="*/ 88 h 89"/>
                        <a:gd name="T22" fmla="*/ 0 w 132"/>
                        <a:gd name="T23" fmla="*/ 88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2"/>
                        <a:gd name="T37" fmla="*/ 0 h 89"/>
                        <a:gd name="T38" fmla="*/ 132 w 132"/>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2" h="89">
                          <a:moveTo>
                            <a:pt x="0" y="88"/>
                          </a:moveTo>
                          <a:lnTo>
                            <a:pt x="0" y="88"/>
                          </a:lnTo>
                          <a:lnTo>
                            <a:pt x="35" y="68"/>
                          </a:lnTo>
                          <a:lnTo>
                            <a:pt x="29" y="59"/>
                          </a:lnTo>
                          <a:lnTo>
                            <a:pt x="39" y="48"/>
                          </a:lnTo>
                          <a:lnTo>
                            <a:pt x="73" y="9"/>
                          </a:lnTo>
                          <a:lnTo>
                            <a:pt x="117" y="0"/>
                          </a:lnTo>
                          <a:lnTo>
                            <a:pt x="131" y="34"/>
                          </a:lnTo>
                          <a:lnTo>
                            <a:pt x="120" y="48"/>
                          </a:lnTo>
                          <a:lnTo>
                            <a:pt x="70" y="71"/>
                          </a:lnTo>
                          <a:lnTo>
                            <a:pt x="0" y="88"/>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10" name="Freeform 117"/>
                    <p:cNvSpPr>
                      <a:spLocks/>
                    </p:cNvSpPr>
                    <p:nvPr/>
                  </p:nvSpPr>
                  <p:spPr bwMode="auto">
                    <a:xfrm>
                      <a:off x="3662" y="3192"/>
                      <a:ext cx="51" cy="66"/>
                    </a:xfrm>
                    <a:custGeom>
                      <a:avLst/>
                      <a:gdLst>
                        <a:gd name="T0" fmla="*/ 0 w 51"/>
                        <a:gd name="T1" fmla="*/ 13 h 66"/>
                        <a:gd name="T2" fmla="*/ 0 w 51"/>
                        <a:gd name="T3" fmla="*/ 13 h 66"/>
                        <a:gd name="T4" fmla="*/ 11 w 51"/>
                        <a:gd name="T5" fmla="*/ 65 h 66"/>
                        <a:gd name="T6" fmla="*/ 46 w 51"/>
                        <a:gd name="T7" fmla="*/ 45 h 66"/>
                        <a:gd name="T8" fmla="*/ 40 w 51"/>
                        <a:gd name="T9" fmla="*/ 36 h 66"/>
                        <a:gd name="T10" fmla="*/ 50 w 51"/>
                        <a:gd name="T11" fmla="*/ 25 h 66"/>
                        <a:gd name="T12" fmla="*/ 50 w 51"/>
                        <a:gd name="T13" fmla="*/ 10 h 66"/>
                        <a:gd name="T14" fmla="*/ 25 w 51"/>
                        <a:gd name="T15" fmla="*/ 0 h 66"/>
                        <a:gd name="T16" fmla="*/ 0 w 51"/>
                        <a:gd name="T17" fmla="*/ 13 h 66"/>
                        <a:gd name="T18" fmla="*/ 0 w 51"/>
                        <a:gd name="T19" fmla="*/ 13 h 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1"/>
                        <a:gd name="T31" fmla="*/ 0 h 66"/>
                        <a:gd name="T32" fmla="*/ 51 w 51"/>
                        <a:gd name="T33" fmla="*/ 66 h 6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1" h="66">
                          <a:moveTo>
                            <a:pt x="0" y="13"/>
                          </a:moveTo>
                          <a:lnTo>
                            <a:pt x="0" y="13"/>
                          </a:lnTo>
                          <a:lnTo>
                            <a:pt x="11" y="65"/>
                          </a:lnTo>
                          <a:lnTo>
                            <a:pt x="46" y="45"/>
                          </a:lnTo>
                          <a:lnTo>
                            <a:pt x="40" y="36"/>
                          </a:lnTo>
                          <a:lnTo>
                            <a:pt x="50" y="25"/>
                          </a:lnTo>
                          <a:lnTo>
                            <a:pt x="50" y="10"/>
                          </a:lnTo>
                          <a:lnTo>
                            <a:pt x="25" y="0"/>
                          </a:lnTo>
                          <a:lnTo>
                            <a:pt x="0" y="13"/>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11" name="Freeform 118"/>
                    <p:cNvSpPr>
                      <a:spLocks/>
                    </p:cNvSpPr>
                    <p:nvPr/>
                  </p:nvSpPr>
                  <p:spPr bwMode="auto">
                    <a:xfrm>
                      <a:off x="3238" y="3507"/>
                      <a:ext cx="174" cy="170"/>
                    </a:xfrm>
                    <a:custGeom>
                      <a:avLst/>
                      <a:gdLst>
                        <a:gd name="T0" fmla="*/ 0 w 174"/>
                        <a:gd name="T1" fmla="*/ 159 h 170"/>
                        <a:gd name="T2" fmla="*/ 0 w 174"/>
                        <a:gd name="T3" fmla="*/ 159 h 170"/>
                        <a:gd name="T4" fmla="*/ 23 w 174"/>
                        <a:gd name="T5" fmla="*/ 153 h 170"/>
                        <a:gd name="T6" fmla="*/ 134 w 174"/>
                        <a:gd name="T7" fmla="*/ 169 h 170"/>
                        <a:gd name="T8" fmla="*/ 159 w 174"/>
                        <a:gd name="T9" fmla="*/ 162 h 170"/>
                        <a:gd name="T10" fmla="*/ 142 w 174"/>
                        <a:gd name="T11" fmla="*/ 149 h 170"/>
                        <a:gd name="T12" fmla="*/ 142 w 174"/>
                        <a:gd name="T13" fmla="*/ 98 h 170"/>
                        <a:gd name="T14" fmla="*/ 173 w 174"/>
                        <a:gd name="T15" fmla="*/ 98 h 170"/>
                        <a:gd name="T16" fmla="*/ 170 w 174"/>
                        <a:gd name="T17" fmla="*/ 70 h 170"/>
                        <a:gd name="T18" fmla="*/ 142 w 174"/>
                        <a:gd name="T19" fmla="*/ 73 h 170"/>
                        <a:gd name="T20" fmla="*/ 139 w 174"/>
                        <a:gd name="T21" fmla="*/ 24 h 170"/>
                        <a:gd name="T22" fmla="*/ 127 w 174"/>
                        <a:gd name="T23" fmla="*/ 15 h 170"/>
                        <a:gd name="T24" fmla="*/ 109 w 174"/>
                        <a:gd name="T25" fmla="*/ 16 h 170"/>
                        <a:gd name="T26" fmla="*/ 105 w 174"/>
                        <a:gd name="T27" fmla="*/ 30 h 170"/>
                        <a:gd name="T28" fmla="*/ 86 w 174"/>
                        <a:gd name="T29" fmla="*/ 32 h 170"/>
                        <a:gd name="T30" fmla="*/ 63 w 174"/>
                        <a:gd name="T31" fmla="*/ 0 h 170"/>
                        <a:gd name="T32" fmla="*/ 11 w 174"/>
                        <a:gd name="T33" fmla="*/ 7 h 170"/>
                        <a:gd name="T34" fmla="*/ 30 w 174"/>
                        <a:gd name="T35" fmla="*/ 71 h 170"/>
                        <a:gd name="T36" fmla="*/ 0 w 174"/>
                        <a:gd name="T37" fmla="*/ 159 h 170"/>
                        <a:gd name="T38" fmla="*/ 0 w 174"/>
                        <a:gd name="T39" fmla="*/ 159 h 17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74"/>
                        <a:gd name="T61" fmla="*/ 0 h 170"/>
                        <a:gd name="T62" fmla="*/ 174 w 174"/>
                        <a:gd name="T63" fmla="*/ 170 h 17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74" h="170">
                          <a:moveTo>
                            <a:pt x="0" y="159"/>
                          </a:moveTo>
                          <a:lnTo>
                            <a:pt x="0" y="159"/>
                          </a:lnTo>
                          <a:lnTo>
                            <a:pt x="23" y="153"/>
                          </a:lnTo>
                          <a:lnTo>
                            <a:pt x="134" y="169"/>
                          </a:lnTo>
                          <a:lnTo>
                            <a:pt x="159" y="162"/>
                          </a:lnTo>
                          <a:lnTo>
                            <a:pt x="142" y="149"/>
                          </a:lnTo>
                          <a:lnTo>
                            <a:pt x="142" y="98"/>
                          </a:lnTo>
                          <a:lnTo>
                            <a:pt x="173" y="98"/>
                          </a:lnTo>
                          <a:lnTo>
                            <a:pt x="170" y="70"/>
                          </a:lnTo>
                          <a:lnTo>
                            <a:pt x="142" y="73"/>
                          </a:lnTo>
                          <a:lnTo>
                            <a:pt x="139" y="24"/>
                          </a:lnTo>
                          <a:lnTo>
                            <a:pt x="127" y="15"/>
                          </a:lnTo>
                          <a:lnTo>
                            <a:pt x="109" y="16"/>
                          </a:lnTo>
                          <a:lnTo>
                            <a:pt x="105" y="30"/>
                          </a:lnTo>
                          <a:lnTo>
                            <a:pt x="86" y="32"/>
                          </a:lnTo>
                          <a:lnTo>
                            <a:pt x="63" y="0"/>
                          </a:lnTo>
                          <a:lnTo>
                            <a:pt x="11" y="7"/>
                          </a:lnTo>
                          <a:lnTo>
                            <a:pt x="30" y="71"/>
                          </a:lnTo>
                          <a:lnTo>
                            <a:pt x="0" y="159"/>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12" name="Freeform 119"/>
                    <p:cNvSpPr>
                      <a:spLocks/>
                    </p:cNvSpPr>
                    <p:nvPr/>
                  </p:nvSpPr>
                  <p:spPr bwMode="auto">
                    <a:xfrm>
                      <a:off x="3243" y="3493"/>
                      <a:ext cx="15" cy="15"/>
                    </a:xfrm>
                    <a:custGeom>
                      <a:avLst/>
                      <a:gdLst>
                        <a:gd name="T0" fmla="*/ 0 w 15"/>
                        <a:gd name="T1" fmla="*/ 4 h 15"/>
                        <a:gd name="T2" fmla="*/ 0 w 15"/>
                        <a:gd name="T3" fmla="*/ 4 h 15"/>
                        <a:gd name="T4" fmla="*/ 5 w 15"/>
                        <a:gd name="T5" fmla="*/ 14 h 15"/>
                        <a:gd name="T6" fmla="*/ 14 w 15"/>
                        <a:gd name="T7" fmla="*/ 0 h 15"/>
                        <a:gd name="T8" fmla="*/ 0 w 15"/>
                        <a:gd name="T9" fmla="*/ 4 h 15"/>
                        <a:gd name="T10" fmla="*/ 0 w 15"/>
                        <a:gd name="T11" fmla="*/ 4 h 15"/>
                        <a:gd name="T12" fmla="*/ 0 60000 65536"/>
                        <a:gd name="T13" fmla="*/ 0 60000 65536"/>
                        <a:gd name="T14" fmla="*/ 0 60000 65536"/>
                        <a:gd name="T15" fmla="*/ 0 60000 65536"/>
                        <a:gd name="T16" fmla="*/ 0 60000 65536"/>
                        <a:gd name="T17" fmla="*/ 0 60000 65536"/>
                        <a:gd name="T18" fmla="*/ 0 w 15"/>
                        <a:gd name="T19" fmla="*/ 0 h 15"/>
                        <a:gd name="T20" fmla="*/ 15 w 15"/>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15" h="15">
                          <a:moveTo>
                            <a:pt x="0" y="4"/>
                          </a:moveTo>
                          <a:lnTo>
                            <a:pt x="0" y="4"/>
                          </a:lnTo>
                          <a:lnTo>
                            <a:pt x="5" y="14"/>
                          </a:lnTo>
                          <a:lnTo>
                            <a:pt x="14" y="0"/>
                          </a:lnTo>
                          <a:lnTo>
                            <a:pt x="0" y="4"/>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13" name="Freeform 120"/>
                    <p:cNvSpPr>
                      <a:spLocks/>
                    </p:cNvSpPr>
                    <p:nvPr/>
                  </p:nvSpPr>
                  <p:spPr bwMode="auto">
                    <a:xfrm>
                      <a:off x="3352" y="3672"/>
                      <a:ext cx="128" cy="128"/>
                    </a:xfrm>
                    <a:custGeom>
                      <a:avLst/>
                      <a:gdLst>
                        <a:gd name="T0" fmla="*/ 0 w 128"/>
                        <a:gd name="T1" fmla="*/ 98 h 128"/>
                        <a:gd name="T2" fmla="*/ 0 w 128"/>
                        <a:gd name="T3" fmla="*/ 98 h 128"/>
                        <a:gd name="T4" fmla="*/ 0 w 128"/>
                        <a:gd name="T5" fmla="*/ 59 h 128"/>
                        <a:gd name="T6" fmla="*/ 14 w 128"/>
                        <a:gd name="T7" fmla="*/ 59 h 128"/>
                        <a:gd name="T8" fmla="*/ 14 w 128"/>
                        <a:gd name="T9" fmla="*/ 10 h 128"/>
                        <a:gd name="T10" fmla="*/ 40 w 128"/>
                        <a:gd name="T11" fmla="*/ 4 h 128"/>
                        <a:gd name="T12" fmla="*/ 48 w 128"/>
                        <a:gd name="T13" fmla="*/ 13 h 128"/>
                        <a:gd name="T14" fmla="*/ 71 w 128"/>
                        <a:gd name="T15" fmla="*/ 0 h 128"/>
                        <a:gd name="T16" fmla="*/ 109 w 128"/>
                        <a:gd name="T17" fmla="*/ 53 h 128"/>
                        <a:gd name="T18" fmla="*/ 127 w 128"/>
                        <a:gd name="T19" fmla="*/ 62 h 128"/>
                        <a:gd name="T20" fmla="*/ 76 w 128"/>
                        <a:gd name="T21" fmla="*/ 109 h 128"/>
                        <a:gd name="T22" fmla="*/ 46 w 128"/>
                        <a:gd name="T23" fmla="*/ 109 h 128"/>
                        <a:gd name="T24" fmla="*/ 30 w 128"/>
                        <a:gd name="T25" fmla="*/ 126 h 128"/>
                        <a:gd name="T26" fmla="*/ 11 w 128"/>
                        <a:gd name="T27" fmla="*/ 127 h 128"/>
                        <a:gd name="T28" fmla="*/ 11 w 128"/>
                        <a:gd name="T29" fmla="*/ 112 h 128"/>
                        <a:gd name="T30" fmla="*/ 0 w 128"/>
                        <a:gd name="T31" fmla="*/ 98 h 128"/>
                        <a:gd name="T32" fmla="*/ 0 w 128"/>
                        <a:gd name="T33" fmla="*/ 98 h 12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28"/>
                        <a:gd name="T52" fmla="*/ 0 h 128"/>
                        <a:gd name="T53" fmla="*/ 128 w 128"/>
                        <a:gd name="T54" fmla="*/ 128 h 12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28" h="128">
                          <a:moveTo>
                            <a:pt x="0" y="98"/>
                          </a:moveTo>
                          <a:lnTo>
                            <a:pt x="0" y="98"/>
                          </a:lnTo>
                          <a:lnTo>
                            <a:pt x="0" y="59"/>
                          </a:lnTo>
                          <a:lnTo>
                            <a:pt x="14" y="59"/>
                          </a:lnTo>
                          <a:lnTo>
                            <a:pt x="14" y="10"/>
                          </a:lnTo>
                          <a:lnTo>
                            <a:pt x="40" y="4"/>
                          </a:lnTo>
                          <a:lnTo>
                            <a:pt x="48" y="13"/>
                          </a:lnTo>
                          <a:lnTo>
                            <a:pt x="71" y="0"/>
                          </a:lnTo>
                          <a:lnTo>
                            <a:pt x="109" y="53"/>
                          </a:lnTo>
                          <a:lnTo>
                            <a:pt x="127" y="62"/>
                          </a:lnTo>
                          <a:lnTo>
                            <a:pt x="76" y="109"/>
                          </a:lnTo>
                          <a:lnTo>
                            <a:pt x="46" y="109"/>
                          </a:lnTo>
                          <a:lnTo>
                            <a:pt x="30" y="126"/>
                          </a:lnTo>
                          <a:lnTo>
                            <a:pt x="11" y="127"/>
                          </a:lnTo>
                          <a:lnTo>
                            <a:pt x="11" y="112"/>
                          </a:lnTo>
                          <a:lnTo>
                            <a:pt x="0" y="98"/>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14" name="Freeform 121"/>
                    <p:cNvSpPr>
                      <a:spLocks/>
                    </p:cNvSpPr>
                    <p:nvPr/>
                  </p:nvSpPr>
                  <p:spPr bwMode="auto">
                    <a:xfrm>
                      <a:off x="3477" y="3461"/>
                      <a:ext cx="25" cy="28"/>
                    </a:xfrm>
                    <a:custGeom>
                      <a:avLst/>
                      <a:gdLst>
                        <a:gd name="T0" fmla="*/ 0 w 25"/>
                        <a:gd name="T1" fmla="*/ 4 h 28"/>
                        <a:gd name="T2" fmla="*/ 0 w 25"/>
                        <a:gd name="T3" fmla="*/ 4 h 28"/>
                        <a:gd name="T4" fmla="*/ 3 w 25"/>
                        <a:gd name="T5" fmla="*/ 14 h 28"/>
                        <a:gd name="T6" fmla="*/ 9 w 25"/>
                        <a:gd name="T7" fmla="*/ 27 h 28"/>
                        <a:gd name="T8" fmla="*/ 24 w 25"/>
                        <a:gd name="T9" fmla="*/ 11 h 28"/>
                        <a:gd name="T10" fmla="*/ 23 w 25"/>
                        <a:gd name="T11" fmla="*/ 0 h 28"/>
                        <a:gd name="T12" fmla="*/ 0 w 25"/>
                        <a:gd name="T13" fmla="*/ 4 h 28"/>
                        <a:gd name="T14" fmla="*/ 0 w 25"/>
                        <a:gd name="T15" fmla="*/ 4 h 28"/>
                        <a:gd name="T16" fmla="*/ 0 60000 65536"/>
                        <a:gd name="T17" fmla="*/ 0 60000 65536"/>
                        <a:gd name="T18" fmla="*/ 0 60000 65536"/>
                        <a:gd name="T19" fmla="*/ 0 60000 65536"/>
                        <a:gd name="T20" fmla="*/ 0 60000 65536"/>
                        <a:gd name="T21" fmla="*/ 0 60000 65536"/>
                        <a:gd name="T22" fmla="*/ 0 60000 65536"/>
                        <a:gd name="T23" fmla="*/ 0 60000 65536"/>
                        <a:gd name="T24" fmla="*/ 0 w 25"/>
                        <a:gd name="T25" fmla="*/ 0 h 28"/>
                        <a:gd name="T26" fmla="*/ 25 w 25"/>
                        <a:gd name="T27" fmla="*/ 28 h 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 h="28">
                          <a:moveTo>
                            <a:pt x="0" y="4"/>
                          </a:moveTo>
                          <a:lnTo>
                            <a:pt x="0" y="4"/>
                          </a:lnTo>
                          <a:lnTo>
                            <a:pt x="3" y="14"/>
                          </a:lnTo>
                          <a:lnTo>
                            <a:pt x="9" y="27"/>
                          </a:lnTo>
                          <a:lnTo>
                            <a:pt x="24" y="11"/>
                          </a:lnTo>
                          <a:lnTo>
                            <a:pt x="23" y="0"/>
                          </a:lnTo>
                          <a:lnTo>
                            <a:pt x="0" y="4"/>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15" name="Freeform 122"/>
                    <p:cNvSpPr>
                      <a:spLocks/>
                    </p:cNvSpPr>
                    <p:nvPr/>
                  </p:nvSpPr>
                  <p:spPr bwMode="auto">
                    <a:xfrm>
                      <a:off x="3195" y="3256"/>
                      <a:ext cx="106" cy="153"/>
                    </a:xfrm>
                    <a:custGeom>
                      <a:avLst/>
                      <a:gdLst>
                        <a:gd name="T0" fmla="*/ 0 w 106"/>
                        <a:gd name="T1" fmla="*/ 109 h 153"/>
                        <a:gd name="T2" fmla="*/ 0 w 106"/>
                        <a:gd name="T3" fmla="*/ 109 h 153"/>
                        <a:gd name="T4" fmla="*/ 14 w 106"/>
                        <a:gd name="T5" fmla="*/ 80 h 153"/>
                        <a:gd name="T6" fmla="*/ 40 w 106"/>
                        <a:gd name="T7" fmla="*/ 84 h 153"/>
                        <a:gd name="T8" fmla="*/ 68 w 106"/>
                        <a:gd name="T9" fmla="*/ 25 h 153"/>
                        <a:gd name="T10" fmla="*/ 82 w 106"/>
                        <a:gd name="T11" fmla="*/ 14 h 153"/>
                        <a:gd name="T12" fmla="*/ 77 w 106"/>
                        <a:gd name="T13" fmla="*/ 2 h 153"/>
                        <a:gd name="T14" fmla="*/ 84 w 106"/>
                        <a:gd name="T15" fmla="*/ 0 h 153"/>
                        <a:gd name="T16" fmla="*/ 94 w 106"/>
                        <a:gd name="T17" fmla="*/ 37 h 153"/>
                        <a:gd name="T18" fmla="*/ 77 w 106"/>
                        <a:gd name="T19" fmla="*/ 44 h 153"/>
                        <a:gd name="T20" fmla="*/ 96 w 106"/>
                        <a:gd name="T21" fmla="*/ 73 h 153"/>
                        <a:gd name="T22" fmla="*/ 84 w 106"/>
                        <a:gd name="T23" fmla="*/ 107 h 153"/>
                        <a:gd name="T24" fmla="*/ 105 w 106"/>
                        <a:gd name="T25" fmla="*/ 134 h 153"/>
                        <a:gd name="T26" fmla="*/ 103 w 106"/>
                        <a:gd name="T27" fmla="*/ 152 h 153"/>
                        <a:gd name="T28" fmla="*/ 67 w 106"/>
                        <a:gd name="T29" fmla="*/ 144 h 153"/>
                        <a:gd name="T30" fmla="*/ 39 w 106"/>
                        <a:gd name="T31" fmla="*/ 143 h 153"/>
                        <a:gd name="T32" fmla="*/ 17 w 106"/>
                        <a:gd name="T33" fmla="*/ 144 h 153"/>
                        <a:gd name="T34" fmla="*/ 16 w 106"/>
                        <a:gd name="T35" fmla="*/ 119 h 153"/>
                        <a:gd name="T36" fmla="*/ 0 w 106"/>
                        <a:gd name="T37" fmla="*/ 109 h 153"/>
                        <a:gd name="T38" fmla="*/ 0 w 106"/>
                        <a:gd name="T39" fmla="*/ 109 h 15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06"/>
                        <a:gd name="T61" fmla="*/ 0 h 153"/>
                        <a:gd name="T62" fmla="*/ 106 w 106"/>
                        <a:gd name="T63" fmla="*/ 153 h 15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06" h="153">
                          <a:moveTo>
                            <a:pt x="0" y="109"/>
                          </a:moveTo>
                          <a:lnTo>
                            <a:pt x="0" y="109"/>
                          </a:lnTo>
                          <a:lnTo>
                            <a:pt x="14" y="80"/>
                          </a:lnTo>
                          <a:lnTo>
                            <a:pt x="40" y="84"/>
                          </a:lnTo>
                          <a:lnTo>
                            <a:pt x="68" y="25"/>
                          </a:lnTo>
                          <a:lnTo>
                            <a:pt x="82" y="14"/>
                          </a:lnTo>
                          <a:lnTo>
                            <a:pt x="77" y="2"/>
                          </a:lnTo>
                          <a:lnTo>
                            <a:pt x="84" y="0"/>
                          </a:lnTo>
                          <a:lnTo>
                            <a:pt x="94" y="37"/>
                          </a:lnTo>
                          <a:lnTo>
                            <a:pt x="77" y="44"/>
                          </a:lnTo>
                          <a:lnTo>
                            <a:pt x="96" y="73"/>
                          </a:lnTo>
                          <a:lnTo>
                            <a:pt x="84" y="107"/>
                          </a:lnTo>
                          <a:lnTo>
                            <a:pt x="105" y="134"/>
                          </a:lnTo>
                          <a:lnTo>
                            <a:pt x="103" y="152"/>
                          </a:lnTo>
                          <a:lnTo>
                            <a:pt x="67" y="144"/>
                          </a:lnTo>
                          <a:lnTo>
                            <a:pt x="39" y="143"/>
                          </a:lnTo>
                          <a:lnTo>
                            <a:pt x="17" y="144"/>
                          </a:lnTo>
                          <a:lnTo>
                            <a:pt x="16" y="119"/>
                          </a:lnTo>
                          <a:lnTo>
                            <a:pt x="0" y="109"/>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16" name="Freeform 123"/>
                    <p:cNvSpPr>
                      <a:spLocks/>
                    </p:cNvSpPr>
                    <p:nvPr/>
                  </p:nvSpPr>
                  <p:spPr bwMode="auto">
                    <a:xfrm>
                      <a:off x="3278" y="3277"/>
                      <a:ext cx="180" cy="114"/>
                    </a:xfrm>
                    <a:custGeom>
                      <a:avLst/>
                      <a:gdLst>
                        <a:gd name="T0" fmla="*/ 0 w 178"/>
                        <a:gd name="T1" fmla="*/ 83 h 111"/>
                        <a:gd name="T2" fmla="*/ 0 w 178"/>
                        <a:gd name="T3" fmla="*/ 83 h 111"/>
                        <a:gd name="T4" fmla="*/ 12 w 178"/>
                        <a:gd name="T5" fmla="*/ 49 h 111"/>
                        <a:gd name="T6" fmla="*/ 56 w 178"/>
                        <a:gd name="T7" fmla="*/ 40 h 111"/>
                        <a:gd name="T8" fmla="*/ 61 w 178"/>
                        <a:gd name="T9" fmla="*/ 29 h 111"/>
                        <a:gd name="T10" fmla="*/ 81 w 178"/>
                        <a:gd name="T11" fmla="*/ 25 h 111"/>
                        <a:gd name="T12" fmla="*/ 111 w 178"/>
                        <a:gd name="T13" fmla="*/ 0 h 111"/>
                        <a:gd name="T14" fmla="*/ 121 w 178"/>
                        <a:gd name="T15" fmla="*/ 29 h 111"/>
                        <a:gd name="T16" fmla="*/ 144 w 178"/>
                        <a:gd name="T17" fmla="*/ 40 h 111"/>
                        <a:gd name="T18" fmla="*/ 177 w 178"/>
                        <a:gd name="T19" fmla="*/ 80 h 111"/>
                        <a:gd name="T20" fmla="*/ 95 w 178"/>
                        <a:gd name="T21" fmla="*/ 91 h 111"/>
                        <a:gd name="T22" fmla="*/ 68 w 178"/>
                        <a:gd name="T23" fmla="*/ 80 h 111"/>
                        <a:gd name="T24" fmla="*/ 56 w 178"/>
                        <a:gd name="T25" fmla="*/ 99 h 111"/>
                        <a:gd name="T26" fmla="*/ 33 w 178"/>
                        <a:gd name="T27" fmla="*/ 99 h 111"/>
                        <a:gd name="T28" fmla="*/ 21 w 178"/>
                        <a:gd name="T29" fmla="*/ 110 h 111"/>
                        <a:gd name="T30" fmla="*/ 0 w 178"/>
                        <a:gd name="T31" fmla="*/ 83 h 111"/>
                        <a:gd name="T32" fmla="*/ 0 w 178"/>
                        <a:gd name="T33" fmla="*/ 83 h 11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78"/>
                        <a:gd name="T52" fmla="*/ 0 h 111"/>
                        <a:gd name="T53" fmla="*/ 178 w 178"/>
                        <a:gd name="T54" fmla="*/ 111 h 11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78" h="111">
                          <a:moveTo>
                            <a:pt x="0" y="83"/>
                          </a:moveTo>
                          <a:lnTo>
                            <a:pt x="0" y="83"/>
                          </a:lnTo>
                          <a:lnTo>
                            <a:pt x="12" y="49"/>
                          </a:lnTo>
                          <a:lnTo>
                            <a:pt x="56" y="40"/>
                          </a:lnTo>
                          <a:lnTo>
                            <a:pt x="61" y="29"/>
                          </a:lnTo>
                          <a:lnTo>
                            <a:pt x="81" y="25"/>
                          </a:lnTo>
                          <a:lnTo>
                            <a:pt x="111" y="0"/>
                          </a:lnTo>
                          <a:lnTo>
                            <a:pt x="121" y="29"/>
                          </a:lnTo>
                          <a:lnTo>
                            <a:pt x="144" y="40"/>
                          </a:lnTo>
                          <a:lnTo>
                            <a:pt x="177" y="80"/>
                          </a:lnTo>
                          <a:lnTo>
                            <a:pt x="95" y="91"/>
                          </a:lnTo>
                          <a:lnTo>
                            <a:pt x="68" y="80"/>
                          </a:lnTo>
                          <a:lnTo>
                            <a:pt x="56" y="99"/>
                          </a:lnTo>
                          <a:lnTo>
                            <a:pt x="33" y="99"/>
                          </a:lnTo>
                          <a:lnTo>
                            <a:pt x="21" y="110"/>
                          </a:lnTo>
                          <a:lnTo>
                            <a:pt x="0" y="83"/>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17" name="Freeform 124"/>
                    <p:cNvSpPr>
                      <a:spLocks/>
                    </p:cNvSpPr>
                    <p:nvPr/>
                  </p:nvSpPr>
                  <p:spPr bwMode="auto">
                    <a:xfrm>
                      <a:off x="3263" y="3106"/>
                      <a:ext cx="147" cy="224"/>
                    </a:xfrm>
                    <a:custGeom>
                      <a:avLst/>
                      <a:gdLst>
                        <a:gd name="T0" fmla="*/ 0 w 147"/>
                        <a:gd name="T1" fmla="*/ 128 h 224"/>
                        <a:gd name="T2" fmla="*/ 0 w 147"/>
                        <a:gd name="T3" fmla="*/ 128 h 224"/>
                        <a:gd name="T4" fmla="*/ 21 w 147"/>
                        <a:gd name="T5" fmla="*/ 139 h 224"/>
                        <a:gd name="T6" fmla="*/ 16 w 147"/>
                        <a:gd name="T7" fmla="*/ 150 h 224"/>
                        <a:gd name="T8" fmla="*/ 26 w 147"/>
                        <a:gd name="T9" fmla="*/ 187 h 224"/>
                        <a:gd name="T10" fmla="*/ 9 w 147"/>
                        <a:gd name="T11" fmla="*/ 194 h 224"/>
                        <a:gd name="T12" fmla="*/ 28 w 147"/>
                        <a:gd name="T13" fmla="*/ 223 h 224"/>
                        <a:gd name="T14" fmla="*/ 72 w 147"/>
                        <a:gd name="T15" fmla="*/ 214 h 224"/>
                        <a:gd name="T16" fmla="*/ 77 w 147"/>
                        <a:gd name="T17" fmla="*/ 203 h 224"/>
                        <a:gd name="T18" fmla="*/ 97 w 147"/>
                        <a:gd name="T19" fmla="*/ 199 h 224"/>
                        <a:gd name="T20" fmla="*/ 127 w 147"/>
                        <a:gd name="T21" fmla="*/ 174 h 224"/>
                        <a:gd name="T22" fmla="*/ 117 w 147"/>
                        <a:gd name="T23" fmla="*/ 147 h 224"/>
                        <a:gd name="T24" fmla="*/ 131 w 147"/>
                        <a:gd name="T25" fmla="*/ 111 h 224"/>
                        <a:gd name="T26" fmla="*/ 145 w 147"/>
                        <a:gd name="T27" fmla="*/ 108 h 224"/>
                        <a:gd name="T28" fmla="*/ 146 w 147"/>
                        <a:gd name="T29" fmla="*/ 56 h 224"/>
                        <a:gd name="T30" fmla="*/ 36 w 147"/>
                        <a:gd name="T31" fmla="*/ 0 h 224"/>
                        <a:gd name="T32" fmla="*/ 22 w 147"/>
                        <a:gd name="T33" fmla="*/ 5 h 224"/>
                        <a:gd name="T34" fmla="*/ 22 w 147"/>
                        <a:gd name="T35" fmla="*/ 27 h 224"/>
                        <a:gd name="T36" fmla="*/ 36 w 147"/>
                        <a:gd name="T37" fmla="*/ 43 h 224"/>
                        <a:gd name="T38" fmla="*/ 28 w 147"/>
                        <a:gd name="T39" fmla="*/ 92 h 224"/>
                        <a:gd name="T40" fmla="*/ 0 w 147"/>
                        <a:gd name="T41" fmla="*/ 128 h 224"/>
                        <a:gd name="T42" fmla="*/ 0 w 147"/>
                        <a:gd name="T43" fmla="*/ 128 h 22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47"/>
                        <a:gd name="T67" fmla="*/ 0 h 224"/>
                        <a:gd name="T68" fmla="*/ 147 w 147"/>
                        <a:gd name="T69" fmla="*/ 224 h 22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47" h="224">
                          <a:moveTo>
                            <a:pt x="0" y="128"/>
                          </a:moveTo>
                          <a:lnTo>
                            <a:pt x="0" y="128"/>
                          </a:lnTo>
                          <a:lnTo>
                            <a:pt x="21" y="139"/>
                          </a:lnTo>
                          <a:lnTo>
                            <a:pt x="16" y="150"/>
                          </a:lnTo>
                          <a:lnTo>
                            <a:pt x="26" y="187"/>
                          </a:lnTo>
                          <a:lnTo>
                            <a:pt x="9" y="194"/>
                          </a:lnTo>
                          <a:lnTo>
                            <a:pt x="28" y="223"/>
                          </a:lnTo>
                          <a:lnTo>
                            <a:pt x="72" y="214"/>
                          </a:lnTo>
                          <a:lnTo>
                            <a:pt x="77" y="203"/>
                          </a:lnTo>
                          <a:lnTo>
                            <a:pt x="97" y="199"/>
                          </a:lnTo>
                          <a:lnTo>
                            <a:pt x="127" y="174"/>
                          </a:lnTo>
                          <a:lnTo>
                            <a:pt x="117" y="147"/>
                          </a:lnTo>
                          <a:lnTo>
                            <a:pt x="131" y="111"/>
                          </a:lnTo>
                          <a:lnTo>
                            <a:pt x="145" y="108"/>
                          </a:lnTo>
                          <a:lnTo>
                            <a:pt x="146" y="56"/>
                          </a:lnTo>
                          <a:lnTo>
                            <a:pt x="36" y="0"/>
                          </a:lnTo>
                          <a:lnTo>
                            <a:pt x="22" y="5"/>
                          </a:lnTo>
                          <a:lnTo>
                            <a:pt x="22" y="27"/>
                          </a:lnTo>
                          <a:lnTo>
                            <a:pt x="36" y="43"/>
                          </a:lnTo>
                          <a:lnTo>
                            <a:pt x="28" y="92"/>
                          </a:lnTo>
                          <a:lnTo>
                            <a:pt x="0" y="128"/>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18" name="Freeform 125"/>
                    <p:cNvSpPr>
                      <a:spLocks/>
                    </p:cNvSpPr>
                    <p:nvPr/>
                  </p:nvSpPr>
                  <p:spPr bwMode="auto">
                    <a:xfrm>
                      <a:off x="3232" y="3379"/>
                      <a:ext cx="104" cy="119"/>
                    </a:xfrm>
                    <a:custGeom>
                      <a:avLst/>
                      <a:gdLst>
                        <a:gd name="T0" fmla="*/ 0 w 104"/>
                        <a:gd name="T1" fmla="*/ 104 h 119"/>
                        <a:gd name="T2" fmla="*/ 0 w 104"/>
                        <a:gd name="T3" fmla="*/ 104 h 119"/>
                        <a:gd name="T4" fmla="*/ 11 w 104"/>
                        <a:gd name="T5" fmla="*/ 118 h 119"/>
                        <a:gd name="T6" fmla="*/ 25 w 104"/>
                        <a:gd name="T7" fmla="*/ 114 h 119"/>
                        <a:gd name="T8" fmla="*/ 46 w 104"/>
                        <a:gd name="T9" fmla="*/ 115 h 119"/>
                        <a:gd name="T10" fmla="*/ 65 w 104"/>
                        <a:gd name="T11" fmla="*/ 103 h 119"/>
                        <a:gd name="T12" fmla="*/ 70 w 104"/>
                        <a:gd name="T13" fmla="*/ 79 h 119"/>
                        <a:gd name="T14" fmla="*/ 90 w 104"/>
                        <a:gd name="T15" fmla="*/ 59 h 119"/>
                        <a:gd name="T16" fmla="*/ 103 w 104"/>
                        <a:gd name="T17" fmla="*/ 0 h 119"/>
                        <a:gd name="T18" fmla="*/ 80 w 104"/>
                        <a:gd name="T19" fmla="*/ 0 h 119"/>
                        <a:gd name="T20" fmla="*/ 68 w 104"/>
                        <a:gd name="T21" fmla="*/ 11 h 119"/>
                        <a:gd name="T22" fmla="*/ 66 w 104"/>
                        <a:gd name="T23" fmla="*/ 29 h 119"/>
                        <a:gd name="T24" fmla="*/ 30 w 104"/>
                        <a:gd name="T25" fmla="*/ 21 h 119"/>
                        <a:gd name="T26" fmla="*/ 29 w 104"/>
                        <a:gd name="T27" fmla="*/ 33 h 119"/>
                        <a:gd name="T28" fmla="*/ 43 w 104"/>
                        <a:gd name="T29" fmla="*/ 35 h 119"/>
                        <a:gd name="T30" fmla="*/ 39 w 104"/>
                        <a:gd name="T31" fmla="*/ 81 h 119"/>
                        <a:gd name="T32" fmla="*/ 21 w 104"/>
                        <a:gd name="T33" fmla="*/ 76 h 119"/>
                        <a:gd name="T34" fmla="*/ 0 w 104"/>
                        <a:gd name="T35" fmla="*/ 104 h 119"/>
                        <a:gd name="T36" fmla="*/ 0 w 104"/>
                        <a:gd name="T37" fmla="*/ 104 h 11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04"/>
                        <a:gd name="T58" fmla="*/ 0 h 119"/>
                        <a:gd name="T59" fmla="*/ 104 w 104"/>
                        <a:gd name="T60" fmla="*/ 119 h 11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04" h="119">
                          <a:moveTo>
                            <a:pt x="0" y="104"/>
                          </a:moveTo>
                          <a:lnTo>
                            <a:pt x="0" y="104"/>
                          </a:lnTo>
                          <a:lnTo>
                            <a:pt x="11" y="118"/>
                          </a:lnTo>
                          <a:lnTo>
                            <a:pt x="25" y="114"/>
                          </a:lnTo>
                          <a:lnTo>
                            <a:pt x="46" y="115"/>
                          </a:lnTo>
                          <a:lnTo>
                            <a:pt x="65" y="103"/>
                          </a:lnTo>
                          <a:lnTo>
                            <a:pt x="70" y="79"/>
                          </a:lnTo>
                          <a:lnTo>
                            <a:pt x="90" y="59"/>
                          </a:lnTo>
                          <a:lnTo>
                            <a:pt x="103" y="0"/>
                          </a:lnTo>
                          <a:lnTo>
                            <a:pt x="80" y="0"/>
                          </a:lnTo>
                          <a:lnTo>
                            <a:pt x="68" y="11"/>
                          </a:lnTo>
                          <a:lnTo>
                            <a:pt x="66" y="29"/>
                          </a:lnTo>
                          <a:lnTo>
                            <a:pt x="30" y="21"/>
                          </a:lnTo>
                          <a:lnTo>
                            <a:pt x="29" y="33"/>
                          </a:lnTo>
                          <a:lnTo>
                            <a:pt x="43" y="35"/>
                          </a:lnTo>
                          <a:lnTo>
                            <a:pt x="39" y="81"/>
                          </a:lnTo>
                          <a:lnTo>
                            <a:pt x="21" y="76"/>
                          </a:lnTo>
                          <a:lnTo>
                            <a:pt x="0" y="104"/>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19" name="Freeform 126"/>
                    <p:cNvSpPr>
                      <a:spLocks/>
                    </p:cNvSpPr>
                    <p:nvPr/>
                  </p:nvSpPr>
                  <p:spPr bwMode="auto">
                    <a:xfrm>
                      <a:off x="3248" y="3360"/>
                      <a:ext cx="260" cy="250"/>
                    </a:xfrm>
                    <a:custGeom>
                      <a:avLst/>
                      <a:gdLst>
                        <a:gd name="T0" fmla="*/ 0 w 260"/>
                        <a:gd name="T1" fmla="*/ 147 h 250"/>
                        <a:gd name="T2" fmla="*/ 0 w 260"/>
                        <a:gd name="T3" fmla="*/ 147 h 250"/>
                        <a:gd name="T4" fmla="*/ 1 w 260"/>
                        <a:gd name="T5" fmla="*/ 154 h 250"/>
                        <a:gd name="T6" fmla="*/ 53 w 260"/>
                        <a:gd name="T7" fmla="*/ 147 h 250"/>
                        <a:gd name="T8" fmla="*/ 76 w 260"/>
                        <a:gd name="T9" fmla="*/ 179 h 250"/>
                        <a:gd name="T10" fmla="*/ 95 w 260"/>
                        <a:gd name="T11" fmla="*/ 177 h 250"/>
                        <a:gd name="T12" fmla="*/ 99 w 260"/>
                        <a:gd name="T13" fmla="*/ 163 h 250"/>
                        <a:gd name="T14" fmla="*/ 117 w 260"/>
                        <a:gd name="T15" fmla="*/ 162 h 250"/>
                        <a:gd name="T16" fmla="*/ 129 w 260"/>
                        <a:gd name="T17" fmla="*/ 171 h 250"/>
                        <a:gd name="T18" fmla="*/ 132 w 260"/>
                        <a:gd name="T19" fmla="*/ 220 h 250"/>
                        <a:gd name="T20" fmla="*/ 160 w 260"/>
                        <a:gd name="T21" fmla="*/ 217 h 250"/>
                        <a:gd name="T22" fmla="*/ 238 w 260"/>
                        <a:gd name="T23" fmla="*/ 249 h 250"/>
                        <a:gd name="T24" fmla="*/ 238 w 260"/>
                        <a:gd name="T25" fmla="*/ 235 h 250"/>
                        <a:gd name="T26" fmla="*/ 222 w 260"/>
                        <a:gd name="T27" fmla="*/ 228 h 250"/>
                        <a:gd name="T28" fmla="*/ 225 w 260"/>
                        <a:gd name="T29" fmla="*/ 192 h 250"/>
                        <a:gd name="T30" fmla="*/ 250 w 260"/>
                        <a:gd name="T31" fmla="*/ 180 h 250"/>
                        <a:gd name="T32" fmla="*/ 234 w 260"/>
                        <a:gd name="T33" fmla="*/ 156 h 250"/>
                        <a:gd name="T34" fmla="*/ 232 w 260"/>
                        <a:gd name="T35" fmla="*/ 115 h 250"/>
                        <a:gd name="T36" fmla="*/ 229 w 260"/>
                        <a:gd name="T37" fmla="*/ 105 h 250"/>
                        <a:gd name="T38" fmla="*/ 238 w 260"/>
                        <a:gd name="T39" fmla="*/ 87 h 250"/>
                        <a:gd name="T40" fmla="*/ 250 w 260"/>
                        <a:gd name="T41" fmla="*/ 52 h 250"/>
                        <a:gd name="T42" fmla="*/ 259 w 260"/>
                        <a:gd name="T43" fmla="*/ 39 h 250"/>
                        <a:gd name="T44" fmla="*/ 254 w 260"/>
                        <a:gd name="T45" fmla="*/ 20 h 250"/>
                        <a:gd name="T46" fmla="*/ 208 w 260"/>
                        <a:gd name="T47" fmla="*/ 0 h 250"/>
                        <a:gd name="T48" fmla="*/ 126 w 260"/>
                        <a:gd name="T49" fmla="*/ 11 h 250"/>
                        <a:gd name="T50" fmla="*/ 99 w 260"/>
                        <a:gd name="T51" fmla="*/ 0 h 250"/>
                        <a:gd name="T52" fmla="*/ 87 w 260"/>
                        <a:gd name="T53" fmla="*/ 19 h 250"/>
                        <a:gd name="T54" fmla="*/ 74 w 260"/>
                        <a:gd name="T55" fmla="*/ 78 h 250"/>
                        <a:gd name="T56" fmla="*/ 54 w 260"/>
                        <a:gd name="T57" fmla="*/ 98 h 250"/>
                        <a:gd name="T58" fmla="*/ 49 w 260"/>
                        <a:gd name="T59" fmla="*/ 122 h 250"/>
                        <a:gd name="T60" fmla="*/ 30 w 260"/>
                        <a:gd name="T61" fmla="*/ 134 h 250"/>
                        <a:gd name="T62" fmla="*/ 9 w 260"/>
                        <a:gd name="T63" fmla="*/ 133 h 250"/>
                        <a:gd name="T64" fmla="*/ 0 w 260"/>
                        <a:gd name="T65" fmla="*/ 147 h 250"/>
                        <a:gd name="T66" fmla="*/ 0 w 260"/>
                        <a:gd name="T67" fmla="*/ 147 h 25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60"/>
                        <a:gd name="T103" fmla="*/ 0 h 250"/>
                        <a:gd name="T104" fmla="*/ 260 w 260"/>
                        <a:gd name="T105" fmla="*/ 250 h 25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60" h="250">
                          <a:moveTo>
                            <a:pt x="0" y="147"/>
                          </a:moveTo>
                          <a:lnTo>
                            <a:pt x="0" y="147"/>
                          </a:lnTo>
                          <a:lnTo>
                            <a:pt x="1" y="154"/>
                          </a:lnTo>
                          <a:lnTo>
                            <a:pt x="53" y="147"/>
                          </a:lnTo>
                          <a:lnTo>
                            <a:pt x="76" y="179"/>
                          </a:lnTo>
                          <a:lnTo>
                            <a:pt x="95" y="177"/>
                          </a:lnTo>
                          <a:lnTo>
                            <a:pt x="99" y="163"/>
                          </a:lnTo>
                          <a:lnTo>
                            <a:pt x="117" y="162"/>
                          </a:lnTo>
                          <a:lnTo>
                            <a:pt x="129" y="171"/>
                          </a:lnTo>
                          <a:lnTo>
                            <a:pt x="132" y="220"/>
                          </a:lnTo>
                          <a:lnTo>
                            <a:pt x="160" y="217"/>
                          </a:lnTo>
                          <a:lnTo>
                            <a:pt x="238" y="249"/>
                          </a:lnTo>
                          <a:lnTo>
                            <a:pt x="238" y="235"/>
                          </a:lnTo>
                          <a:lnTo>
                            <a:pt x="222" y="228"/>
                          </a:lnTo>
                          <a:lnTo>
                            <a:pt x="225" y="192"/>
                          </a:lnTo>
                          <a:lnTo>
                            <a:pt x="250" y="180"/>
                          </a:lnTo>
                          <a:lnTo>
                            <a:pt x="234" y="156"/>
                          </a:lnTo>
                          <a:lnTo>
                            <a:pt x="232" y="115"/>
                          </a:lnTo>
                          <a:lnTo>
                            <a:pt x="229" y="105"/>
                          </a:lnTo>
                          <a:lnTo>
                            <a:pt x="238" y="87"/>
                          </a:lnTo>
                          <a:lnTo>
                            <a:pt x="250" y="52"/>
                          </a:lnTo>
                          <a:lnTo>
                            <a:pt x="259" y="39"/>
                          </a:lnTo>
                          <a:lnTo>
                            <a:pt x="254" y="20"/>
                          </a:lnTo>
                          <a:lnTo>
                            <a:pt x="208" y="0"/>
                          </a:lnTo>
                          <a:lnTo>
                            <a:pt x="126" y="11"/>
                          </a:lnTo>
                          <a:lnTo>
                            <a:pt x="99" y="0"/>
                          </a:lnTo>
                          <a:lnTo>
                            <a:pt x="87" y="19"/>
                          </a:lnTo>
                          <a:lnTo>
                            <a:pt x="74" y="78"/>
                          </a:lnTo>
                          <a:lnTo>
                            <a:pt x="54" y="98"/>
                          </a:lnTo>
                          <a:lnTo>
                            <a:pt x="49" y="122"/>
                          </a:lnTo>
                          <a:lnTo>
                            <a:pt x="30" y="134"/>
                          </a:lnTo>
                          <a:lnTo>
                            <a:pt x="9" y="133"/>
                          </a:lnTo>
                          <a:lnTo>
                            <a:pt x="0" y="147"/>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20" name="Freeform 127"/>
                    <p:cNvSpPr>
                      <a:spLocks/>
                    </p:cNvSpPr>
                    <p:nvPr/>
                  </p:nvSpPr>
                  <p:spPr bwMode="auto">
                    <a:xfrm>
                      <a:off x="3522" y="2925"/>
                      <a:ext cx="33" cy="18"/>
                    </a:xfrm>
                    <a:custGeom>
                      <a:avLst/>
                      <a:gdLst>
                        <a:gd name="T0" fmla="*/ 0 w 33"/>
                        <a:gd name="T1" fmla="*/ 9 h 18"/>
                        <a:gd name="T2" fmla="*/ 0 w 33"/>
                        <a:gd name="T3" fmla="*/ 9 h 18"/>
                        <a:gd name="T4" fmla="*/ 11 w 33"/>
                        <a:gd name="T5" fmla="*/ 17 h 18"/>
                        <a:gd name="T6" fmla="*/ 32 w 33"/>
                        <a:gd name="T7" fmla="*/ 0 h 18"/>
                        <a:gd name="T8" fmla="*/ 0 w 33"/>
                        <a:gd name="T9" fmla="*/ 9 h 18"/>
                        <a:gd name="T10" fmla="*/ 0 w 33"/>
                        <a:gd name="T11" fmla="*/ 9 h 18"/>
                        <a:gd name="T12" fmla="*/ 0 60000 65536"/>
                        <a:gd name="T13" fmla="*/ 0 60000 65536"/>
                        <a:gd name="T14" fmla="*/ 0 60000 65536"/>
                        <a:gd name="T15" fmla="*/ 0 60000 65536"/>
                        <a:gd name="T16" fmla="*/ 0 60000 65536"/>
                        <a:gd name="T17" fmla="*/ 0 60000 65536"/>
                        <a:gd name="T18" fmla="*/ 0 w 33"/>
                        <a:gd name="T19" fmla="*/ 0 h 18"/>
                        <a:gd name="T20" fmla="*/ 33 w 33"/>
                        <a:gd name="T21" fmla="*/ 18 h 18"/>
                      </a:gdLst>
                      <a:ahLst/>
                      <a:cxnLst>
                        <a:cxn ang="T12">
                          <a:pos x="T0" y="T1"/>
                        </a:cxn>
                        <a:cxn ang="T13">
                          <a:pos x="T2" y="T3"/>
                        </a:cxn>
                        <a:cxn ang="T14">
                          <a:pos x="T4" y="T5"/>
                        </a:cxn>
                        <a:cxn ang="T15">
                          <a:pos x="T6" y="T7"/>
                        </a:cxn>
                        <a:cxn ang="T16">
                          <a:pos x="T8" y="T9"/>
                        </a:cxn>
                        <a:cxn ang="T17">
                          <a:pos x="T10" y="T11"/>
                        </a:cxn>
                      </a:cxnLst>
                      <a:rect l="T18" t="T19" r="T20" b="T21"/>
                      <a:pathLst>
                        <a:path w="33" h="18">
                          <a:moveTo>
                            <a:pt x="0" y="9"/>
                          </a:moveTo>
                          <a:lnTo>
                            <a:pt x="0" y="9"/>
                          </a:lnTo>
                          <a:lnTo>
                            <a:pt x="11" y="17"/>
                          </a:lnTo>
                          <a:lnTo>
                            <a:pt x="32" y="0"/>
                          </a:lnTo>
                          <a:lnTo>
                            <a:pt x="0" y="9"/>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21" name="Freeform 128"/>
                    <p:cNvSpPr>
                      <a:spLocks/>
                    </p:cNvSpPr>
                    <p:nvPr/>
                  </p:nvSpPr>
                  <p:spPr bwMode="auto">
                    <a:xfrm>
                      <a:off x="3093" y="3260"/>
                      <a:ext cx="38" cy="85"/>
                    </a:xfrm>
                    <a:custGeom>
                      <a:avLst/>
                      <a:gdLst>
                        <a:gd name="T0" fmla="*/ 0 w 38"/>
                        <a:gd name="T1" fmla="*/ 21 h 85"/>
                        <a:gd name="T2" fmla="*/ 0 w 38"/>
                        <a:gd name="T3" fmla="*/ 21 h 85"/>
                        <a:gd name="T4" fmla="*/ 14 w 38"/>
                        <a:gd name="T5" fmla="*/ 84 h 85"/>
                        <a:gd name="T6" fmla="*/ 26 w 38"/>
                        <a:gd name="T7" fmla="*/ 83 h 85"/>
                        <a:gd name="T8" fmla="*/ 37 w 38"/>
                        <a:gd name="T9" fmla="*/ 10 h 85"/>
                        <a:gd name="T10" fmla="*/ 26 w 38"/>
                        <a:gd name="T11" fmla="*/ 0 h 85"/>
                        <a:gd name="T12" fmla="*/ 19 w 38"/>
                        <a:gd name="T13" fmla="*/ 7 h 85"/>
                        <a:gd name="T14" fmla="*/ 0 w 38"/>
                        <a:gd name="T15" fmla="*/ 21 h 85"/>
                        <a:gd name="T16" fmla="*/ 0 w 38"/>
                        <a:gd name="T17" fmla="*/ 21 h 8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8"/>
                        <a:gd name="T28" fmla="*/ 0 h 85"/>
                        <a:gd name="T29" fmla="*/ 38 w 38"/>
                        <a:gd name="T30" fmla="*/ 85 h 8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8" h="85">
                          <a:moveTo>
                            <a:pt x="0" y="21"/>
                          </a:moveTo>
                          <a:lnTo>
                            <a:pt x="0" y="21"/>
                          </a:lnTo>
                          <a:lnTo>
                            <a:pt x="14" y="84"/>
                          </a:lnTo>
                          <a:lnTo>
                            <a:pt x="26" y="83"/>
                          </a:lnTo>
                          <a:lnTo>
                            <a:pt x="37" y="10"/>
                          </a:lnTo>
                          <a:lnTo>
                            <a:pt x="26" y="0"/>
                          </a:lnTo>
                          <a:lnTo>
                            <a:pt x="19" y="7"/>
                          </a:lnTo>
                          <a:lnTo>
                            <a:pt x="0" y="21"/>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22" name="Freeform 129"/>
                    <p:cNvSpPr>
                      <a:spLocks/>
                    </p:cNvSpPr>
                    <p:nvPr/>
                  </p:nvSpPr>
                  <p:spPr bwMode="auto">
                    <a:xfrm>
                      <a:off x="3209" y="3399"/>
                      <a:ext cx="26" cy="18"/>
                    </a:xfrm>
                    <a:custGeom>
                      <a:avLst/>
                      <a:gdLst>
                        <a:gd name="T0" fmla="*/ 0 w 26"/>
                        <a:gd name="T1" fmla="*/ 17 h 18"/>
                        <a:gd name="T2" fmla="*/ 0 w 26"/>
                        <a:gd name="T3" fmla="*/ 17 h 18"/>
                        <a:gd name="T4" fmla="*/ 3 w 26"/>
                        <a:gd name="T5" fmla="*/ 1 h 18"/>
                        <a:gd name="T6" fmla="*/ 25 w 26"/>
                        <a:gd name="T7" fmla="*/ 0 h 18"/>
                        <a:gd name="T8" fmla="*/ 25 w 26"/>
                        <a:gd name="T9" fmla="*/ 15 h 18"/>
                        <a:gd name="T10" fmla="*/ 0 w 26"/>
                        <a:gd name="T11" fmla="*/ 17 h 18"/>
                        <a:gd name="T12" fmla="*/ 0 w 26"/>
                        <a:gd name="T13" fmla="*/ 17 h 18"/>
                        <a:gd name="T14" fmla="*/ 0 60000 65536"/>
                        <a:gd name="T15" fmla="*/ 0 60000 65536"/>
                        <a:gd name="T16" fmla="*/ 0 60000 65536"/>
                        <a:gd name="T17" fmla="*/ 0 60000 65536"/>
                        <a:gd name="T18" fmla="*/ 0 60000 65536"/>
                        <a:gd name="T19" fmla="*/ 0 60000 65536"/>
                        <a:gd name="T20" fmla="*/ 0 60000 65536"/>
                        <a:gd name="T21" fmla="*/ 0 w 26"/>
                        <a:gd name="T22" fmla="*/ 0 h 18"/>
                        <a:gd name="T23" fmla="*/ 26 w 26"/>
                        <a:gd name="T24" fmla="*/ 18 h 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 h="18">
                          <a:moveTo>
                            <a:pt x="0" y="17"/>
                          </a:moveTo>
                          <a:lnTo>
                            <a:pt x="0" y="17"/>
                          </a:lnTo>
                          <a:lnTo>
                            <a:pt x="3" y="1"/>
                          </a:lnTo>
                          <a:lnTo>
                            <a:pt x="25" y="0"/>
                          </a:lnTo>
                          <a:lnTo>
                            <a:pt x="25" y="15"/>
                          </a:lnTo>
                          <a:lnTo>
                            <a:pt x="0" y="17"/>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23" name="Freeform 130"/>
                    <p:cNvSpPr>
                      <a:spLocks/>
                    </p:cNvSpPr>
                    <p:nvPr/>
                  </p:nvSpPr>
                  <p:spPr bwMode="auto">
                    <a:xfrm>
                      <a:off x="3530" y="3182"/>
                      <a:ext cx="207" cy="201"/>
                    </a:xfrm>
                    <a:custGeom>
                      <a:avLst/>
                      <a:gdLst>
                        <a:gd name="T0" fmla="*/ 0 w 207"/>
                        <a:gd name="T1" fmla="*/ 140 h 201"/>
                        <a:gd name="T2" fmla="*/ 0 w 207"/>
                        <a:gd name="T3" fmla="*/ 140 h 201"/>
                        <a:gd name="T4" fmla="*/ 16 w 207"/>
                        <a:gd name="T5" fmla="*/ 129 h 201"/>
                        <a:gd name="T6" fmla="*/ 17 w 207"/>
                        <a:gd name="T7" fmla="*/ 105 h 201"/>
                        <a:gd name="T8" fmla="*/ 44 w 207"/>
                        <a:gd name="T9" fmla="*/ 72 h 201"/>
                        <a:gd name="T10" fmla="*/ 55 w 207"/>
                        <a:gd name="T11" fmla="*/ 13 h 201"/>
                        <a:gd name="T12" fmla="*/ 76 w 207"/>
                        <a:gd name="T13" fmla="*/ 0 h 201"/>
                        <a:gd name="T14" fmla="*/ 92 w 207"/>
                        <a:gd name="T15" fmla="*/ 40 h 201"/>
                        <a:gd name="T16" fmla="*/ 137 w 207"/>
                        <a:gd name="T17" fmla="*/ 74 h 201"/>
                        <a:gd name="T18" fmla="*/ 121 w 207"/>
                        <a:gd name="T19" fmla="*/ 95 h 201"/>
                        <a:gd name="T20" fmla="*/ 136 w 207"/>
                        <a:gd name="T21" fmla="*/ 100 h 201"/>
                        <a:gd name="T22" fmla="*/ 152 w 207"/>
                        <a:gd name="T23" fmla="*/ 124 h 201"/>
                        <a:gd name="T24" fmla="*/ 206 w 207"/>
                        <a:gd name="T25" fmla="*/ 138 h 201"/>
                        <a:gd name="T26" fmla="*/ 165 w 207"/>
                        <a:gd name="T27" fmla="*/ 179 h 201"/>
                        <a:gd name="T28" fmla="*/ 122 w 207"/>
                        <a:gd name="T29" fmla="*/ 194 h 201"/>
                        <a:gd name="T30" fmla="*/ 83 w 207"/>
                        <a:gd name="T31" fmla="*/ 200 h 201"/>
                        <a:gd name="T32" fmla="*/ 39 w 207"/>
                        <a:gd name="T33" fmla="*/ 185 h 201"/>
                        <a:gd name="T34" fmla="*/ 24 w 207"/>
                        <a:gd name="T35" fmla="*/ 156 h 201"/>
                        <a:gd name="T36" fmla="*/ 0 w 207"/>
                        <a:gd name="T37" fmla="*/ 140 h 201"/>
                        <a:gd name="T38" fmla="*/ 0 w 207"/>
                        <a:gd name="T39" fmla="*/ 140 h 20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07"/>
                        <a:gd name="T61" fmla="*/ 0 h 201"/>
                        <a:gd name="T62" fmla="*/ 207 w 207"/>
                        <a:gd name="T63" fmla="*/ 201 h 20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07" h="201">
                          <a:moveTo>
                            <a:pt x="0" y="140"/>
                          </a:moveTo>
                          <a:lnTo>
                            <a:pt x="0" y="140"/>
                          </a:lnTo>
                          <a:lnTo>
                            <a:pt x="16" y="129"/>
                          </a:lnTo>
                          <a:lnTo>
                            <a:pt x="17" y="105"/>
                          </a:lnTo>
                          <a:lnTo>
                            <a:pt x="44" y="72"/>
                          </a:lnTo>
                          <a:lnTo>
                            <a:pt x="55" y="13"/>
                          </a:lnTo>
                          <a:lnTo>
                            <a:pt x="76" y="0"/>
                          </a:lnTo>
                          <a:lnTo>
                            <a:pt x="92" y="40"/>
                          </a:lnTo>
                          <a:lnTo>
                            <a:pt x="137" y="74"/>
                          </a:lnTo>
                          <a:lnTo>
                            <a:pt x="121" y="95"/>
                          </a:lnTo>
                          <a:lnTo>
                            <a:pt x="136" y="100"/>
                          </a:lnTo>
                          <a:lnTo>
                            <a:pt x="152" y="124"/>
                          </a:lnTo>
                          <a:lnTo>
                            <a:pt x="206" y="138"/>
                          </a:lnTo>
                          <a:lnTo>
                            <a:pt x="165" y="179"/>
                          </a:lnTo>
                          <a:lnTo>
                            <a:pt x="122" y="194"/>
                          </a:lnTo>
                          <a:lnTo>
                            <a:pt x="83" y="200"/>
                          </a:lnTo>
                          <a:lnTo>
                            <a:pt x="39" y="185"/>
                          </a:lnTo>
                          <a:lnTo>
                            <a:pt x="24" y="156"/>
                          </a:lnTo>
                          <a:lnTo>
                            <a:pt x="0" y="140"/>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24" name="Freeform 131"/>
                    <p:cNvSpPr>
                      <a:spLocks/>
                    </p:cNvSpPr>
                    <p:nvPr/>
                  </p:nvSpPr>
                  <p:spPr bwMode="auto">
                    <a:xfrm>
                      <a:off x="3651" y="3256"/>
                      <a:ext cx="22" cy="27"/>
                    </a:xfrm>
                    <a:custGeom>
                      <a:avLst/>
                      <a:gdLst>
                        <a:gd name="T0" fmla="*/ 0 w 22"/>
                        <a:gd name="T1" fmla="*/ 21 h 27"/>
                        <a:gd name="T2" fmla="*/ 0 w 22"/>
                        <a:gd name="T3" fmla="*/ 21 h 27"/>
                        <a:gd name="T4" fmla="*/ 15 w 22"/>
                        <a:gd name="T5" fmla="*/ 26 h 27"/>
                        <a:gd name="T6" fmla="*/ 21 w 22"/>
                        <a:gd name="T7" fmla="*/ 18 h 27"/>
                        <a:gd name="T8" fmla="*/ 10 w 22"/>
                        <a:gd name="T9" fmla="*/ 16 h 27"/>
                        <a:gd name="T10" fmla="*/ 21 w 22"/>
                        <a:gd name="T11" fmla="*/ 10 h 27"/>
                        <a:gd name="T12" fmla="*/ 16 w 22"/>
                        <a:gd name="T13" fmla="*/ 0 h 27"/>
                        <a:gd name="T14" fmla="*/ 0 w 22"/>
                        <a:gd name="T15" fmla="*/ 21 h 27"/>
                        <a:gd name="T16" fmla="*/ 0 w 22"/>
                        <a:gd name="T17" fmla="*/ 21 h 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
                        <a:gd name="T28" fmla="*/ 0 h 27"/>
                        <a:gd name="T29" fmla="*/ 22 w 22"/>
                        <a:gd name="T30" fmla="*/ 27 h 2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 h="27">
                          <a:moveTo>
                            <a:pt x="0" y="21"/>
                          </a:moveTo>
                          <a:lnTo>
                            <a:pt x="0" y="21"/>
                          </a:lnTo>
                          <a:lnTo>
                            <a:pt x="15" y="26"/>
                          </a:lnTo>
                          <a:lnTo>
                            <a:pt x="21" y="18"/>
                          </a:lnTo>
                          <a:lnTo>
                            <a:pt x="10" y="16"/>
                          </a:lnTo>
                          <a:lnTo>
                            <a:pt x="21" y="10"/>
                          </a:lnTo>
                          <a:lnTo>
                            <a:pt x="16" y="0"/>
                          </a:lnTo>
                          <a:lnTo>
                            <a:pt x="0" y="21"/>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25" name="Freeform 132"/>
                    <p:cNvSpPr>
                      <a:spLocks/>
                    </p:cNvSpPr>
                    <p:nvPr/>
                  </p:nvSpPr>
                  <p:spPr bwMode="auto">
                    <a:xfrm>
                      <a:off x="3199" y="3399"/>
                      <a:ext cx="77" cy="85"/>
                    </a:xfrm>
                    <a:custGeom>
                      <a:avLst/>
                      <a:gdLst>
                        <a:gd name="T0" fmla="*/ 0 w 77"/>
                        <a:gd name="T1" fmla="*/ 40 h 85"/>
                        <a:gd name="T2" fmla="*/ 0 w 77"/>
                        <a:gd name="T3" fmla="*/ 40 h 85"/>
                        <a:gd name="T4" fmla="*/ 9 w 77"/>
                        <a:gd name="T5" fmla="*/ 27 h 85"/>
                        <a:gd name="T6" fmla="*/ 14 w 77"/>
                        <a:gd name="T7" fmla="*/ 28 h 85"/>
                        <a:gd name="T8" fmla="*/ 10 w 77"/>
                        <a:gd name="T9" fmla="*/ 17 h 85"/>
                        <a:gd name="T10" fmla="*/ 35 w 77"/>
                        <a:gd name="T11" fmla="*/ 15 h 85"/>
                        <a:gd name="T12" fmla="*/ 35 w 77"/>
                        <a:gd name="T13" fmla="*/ 0 h 85"/>
                        <a:gd name="T14" fmla="*/ 63 w 77"/>
                        <a:gd name="T15" fmla="*/ 1 h 85"/>
                        <a:gd name="T16" fmla="*/ 62 w 77"/>
                        <a:gd name="T17" fmla="*/ 13 h 85"/>
                        <a:gd name="T18" fmla="*/ 76 w 77"/>
                        <a:gd name="T19" fmla="*/ 15 h 85"/>
                        <a:gd name="T20" fmla="*/ 72 w 77"/>
                        <a:gd name="T21" fmla="*/ 61 h 85"/>
                        <a:gd name="T22" fmla="*/ 54 w 77"/>
                        <a:gd name="T23" fmla="*/ 56 h 85"/>
                        <a:gd name="T24" fmla="*/ 33 w 77"/>
                        <a:gd name="T25" fmla="*/ 84 h 85"/>
                        <a:gd name="T26" fmla="*/ 0 w 77"/>
                        <a:gd name="T27" fmla="*/ 40 h 85"/>
                        <a:gd name="T28" fmla="*/ 0 w 77"/>
                        <a:gd name="T29" fmla="*/ 40 h 8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7"/>
                        <a:gd name="T46" fmla="*/ 0 h 85"/>
                        <a:gd name="T47" fmla="*/ 77 w 77"/>
                        <a:gd name="T48" fmla="*/ 85 h 8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7" h="85">
                          <a:moveTo>
                            <a:pt x="0" y="40"/>
                          </a:moveTo>
                          <a:lnTo>
                            <a:pt x="0" y="40"/>
                          </a:lnTo>
                          <a:lnTo>
                            <a:pt x="9" y="27"/>
                          </a:lnTo>
                          <a:lnTo>
                            <a:pt x="14" y="28"/>
                          </a:lnTo>
                          <a:lnTo>
                            <a:pt x="10" y="17"/>
                          </a:lnTo>
                          <a:lnTo>
                            <a:pt x="35" y="15"/>
                          </a:lnTo>
                          <a:lnTo>
                            <a:pt x="35" y="0"/>
                          </a:lnTo>
                          <a:lnTo>
                            <a:pt x="63" y="1"/>
                          </a:lnTo>
                          <a:lnTo>
                            <a:pt x="62" y="13"/>
                          </a:lnTo>
                          <a:lnTo>
                            <a:pt x="76" y="15"/>
                          </a:lnTo>
                          <a:lnTo>
                            <a:pt x="72" y="61"/>
                          </a:lnTo>
                          <a:lnTo>
                            <a:pt x="54" y="56"/>
                          </a:lnTo>
                          <a:lnTo>
                            <a:pt x="33" y="84"/>
                          </a:lnTo>
                          <a:lnTo>
                            <a:pt x="0" y="40"/>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26" name="Freeform 133"/>
                    <p:cNvSpPr>
                      <a:spLocks/>
                    </p:cNvSpPr>
                    <p:nvPr/>
                  </p:nvSpPr>
                  <p:spPr bwMode="auto">
                    <a:xfrm>
                      <a:off x="2852" y="3244"/>
                      <a:ext cx="42" cy="8"/>
                    </a:xfrm>
                    <a:custGeom>
                      <a:avLst/>
                      <a:gdLst>
                        <a:gd name="T0" fmla="*/ 0 w 42"/>
                        <a:gd name="T1" fmla="*/ 7 h 8"/>
                        <a:gd name="T2" fmla="*/ 0 w 42"/>
                        <a:gd name="T3" fmla="*/ 7 h 8"/>
                        <a:gd name="T4" fmla="*/ 2 w 42"/>
                        <a:gd name="T5" fmla="*/ 0 h 8"/>
                        <a:gd name="T6" fmla="*/ 41 w 42"/>
                        <a:gd name="T7" fmla="*/ 2 h 8"/>
                        <a:gd name="T8" fmla="*/ 0 w 42"/>
                        <a:gd name="T9" fmla="*/ 7 h 8"/>
                        <a:gd name="T10" fmla="*/ 0 w 42"/>
                        <a:gd name="T11" fmla="*/ 7 h 8"/>
                        <a:gd name="T12" fmla="*/ 0 60000 65536"/>
                        <a:gd name="T13" fmla="*/ 0 60000 65536"/>
                        <a:gd name="T14" fmla="*/ 0 60000 65536"/>
                        <a:gd name="T15" fmla="*/ 0 60000 65536"/>
                        <a:gd name="T16" fmla="*/ 0 60000 65536"/>
                        <a:gd name="T17" fmla="*/ 0 60000 65536"/>
                        <a:gd name="T18" fmla="*/ 0 w 42"/>
                        <a:gd name="T19" fmla="*/ 0 h 8"/>
                        <a:gd name="T20" fmla="*/ 42 w 42"/>
                        <a:gd name="T21" fmla="*/ 8 h 8"/>
                      </a:gdLst>
                      <a:ahLst/>
                      <a:cxnLst>
                        <a:cxn ang="T12">
                          <a:pos x="T0" y="T1"/>
                        </a:cxn>
                        <a:cxn ang="T13">
                          <a:pos x="T2" y="T3"/>
                        </a:cxn>
                        <a:cxn ang="T14">
                          <a:pos x="T4" y="T5"/>
                        </a:cxn>
                        <a:cxn ang="T15">
                          <a:pos x="T6" y="T7"/>
                        </a:cxn>
                        <a:cxn ang="T16">
                          <a:pos x="T8" y="T9"/>
                        </a:cxn>
                        <a:cxn ang="T17">
                          <a:pos x="T10" y="T11"/>
                        </a:cxn>
                      </a:cxnLst>
                      <a:rect l="T18" t="T19" r="T20" b="T21"/>
                      <a:pathLst>
                        <a:path w="42" h="8">
                          <a:moveTo>
                            <a:pt x="0" y="7"/>
                          </a:moveTo>
                          <a:lnTo>
                            <a:pt x="0" y="7"/>
                          </a:lnTo>
                          <a:lnTo>
                            <a:pt x="2" y="0"/>
                          </a:lnTo>
                          <a:lnTo>
                            <a:pt x="41" y="2"/>
                          </a:lnTo>
                          <a:lnTo>
                            <a:pt x="0" y="7"/>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27" name="Freeform 134"/>
                    <p:cNvSpPr>
                      <a:spLocks/>
                    </p:cNvSpPr>
                    <p:nvPr/>
                  </p:nvSpPr>
                  <p:spPr bwMode="auto">
                    <a:xfrm>
                      <a:off x="3039" y="3277"/>
                      <a:ext cx="59" cy="89"/>
                    </a:xfrm>
                    <a:custGeom>
                      <a:avLst/>
                      <a:gdLst>
                        <a:gd name="T0" fmla="*/ 0 w 59"/>
                        <a:gd name="T1" fmla="*/ 83 h 89"/>
                        <a:gd name="T2" fmla="*/ 0 w 59"/>
                        <a:gd name="T3" fmla="*/ 83 h 89"/>
                        <a:gd name="T4" fmla="*/ 5 w 59"/>
                        <a:gd name="T5" fmla="*/ 23 h 89"/>
                        <a:gd name="T6" fmla="*/ 3 w 59"/>
                        <a:gd name="T7" fmla="*/ 4 h 89"/>
                        <a:gd name="T8" fmla="*/ 39 w 59"/>
                        <a:gd name="T9" fmla="*/ 0 h 89"/>
                        <a:gd name="T10" fmla="*/ 58 w 59"/>
                        <a:gd name="T11" fmla="*/ 70 h 89"/>
                        <a:gd name="T12" fmla="*/ 15 w 59"/>
                        <a:gd name="T13" fmla="*/ 88 h 89"/>
                        <a:gd name="T14" fmla="*/ 0 w 59"/>
                        <a:gd name="T15" fmla="*/ 83 h 89"/>
                        <a:gd name="T16" fmla="*/ 0 w 59"/>
                        <a:gd name="T17" fmla="*/ 83 h 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9"/>
                        <a:gd name="T28" fmla="*/ 0 h 89"/>
                        <a:gd name="T29" fmla="*/ 59 w 59"/>
                        <a:gd name="T30" fmla="*/ 89 h 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9" h="89">
                          <a:moveTo>
                            <a:pt x="0" y="83"/>
                          </a:moveTo>
                          <a:lnTo>
                            <a:pt x="0" y="83"/>
                          </a:lnTo>
                          <a:lnTo>
                            <a:pt x="5" y="23"/>
                          </a:lnTo>
                          <a:lnTo>
                            <a:pt x="3" y="4"/>
                          </a:lnTo>
                          <a:lnTo>
                            <a:pt x="39" y="0"/>
                          </a:lnTo>
                          <a:lnTo>
                            <a:pt x="58" y="70"/>
                          </a:lnTo>
                          <a:lnTo>
                            <a:pt x="15" y="88"/>
                          </a:lnTo>
                          <a:lnTo>
                            <a:pt x="0" y="83"/>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28" name="Freeform 135"/>
                    <p:cNvSpPr>
                      <a:spLocks/>
                    </p:cNvSpPr>
                    <p:nvPr/>
                  </p:nvSpPr>
                  <p:spPr bwMode="auto">
                    <a:xfrm>
                      <a:off x="2876" y="3256"/>
                      <a:ext cx="101" cy="74"/>
                    </a:xfrm>
                    <a:custGeom>
                      <a:avLst/>
                      <a:gdLst>
                        <a:gd name="T0" fmla="*/ 0 w 101"/>
                        <a:gd name="T1" fmla="*/ 25 h 74"/>
                        <a:gd name="T2" fmla="*/ 0 w 101"/>
                        <a:gd name="T3" fmla="*/ 25 h 74"/>
                        <a:gd name="T4" fmla="*/ 17 w 101"/>
                        <a:gd name="T5" fmla="*/ 14 h 74"/>
                        <a:gd name="T6" fmla="*/ 17 w 101"/>
                        <a:gd name="T7" fmla="*/ 0 h 74"/>
                        <a:gd name="T8" fmla="*/ 50 w 101"/>
                        <a:gd name="T9" fmla="*/ 3 h 74"/>
                        <a:gd name="T10" fmla="*/ 59 w 101"/>
                        <a:gd name="T11" fmla="*/ 10 h 74"/>
                        <a:gd name="T12" fmla="*/ 82 w 101"/>
                        <a:gd name="T13" fmla="*/ 2 h 74"/>
                        <a:gd name="T14" fmla="*/ 96 w 101"/>
                        <a:gd name="T15" fmla="*/ 35 h 74"/>
                        <a:gd name="T16" fmla="*/ 100 w 101"/>
                        <a:gd name="T17" fmla="*/ 59 h 74"/>
                        <a:gd name="T18" fmla="*/ 91 w 101"/>
                        <a:gd name="T19" fmla="*/ 58 h 74"/>
                        <a:gd name="T20" fmla="*/ 89 w 101"/>
                        <a:gd name="T21" fmla="*/ 71 h 74"/>
                        <a:gd name="T22" fmla="*/ 75 w 101"/>
                        <a:gd name="T23" fmla="*/ 73 h 74"/>
                        <a:gd name="T24" fmla="*/ 74 w 101"/>
                        <a:gd name="T25" fmla="*/ 59 h 74"/>
                        <a:gd name="T26" fmla="*/ 66 w 101"/>
                        <a:gd name="T27" fmla="*/ 59 h 74"/>
                        <a:gd name="T28" fmla="*/ 52 w 101"/>
                        <a:gd name="T29" fmla="*/ 38 h 74"/>
                        <a:gd name="T30" fmla="*/ 23 w 101"/>
                        <a:gd name="T31" fmla="*/ 50 h 74"/>
                        <a:gd name="T32" fmla="*/ 0 w 101"/>
                        <a:gd name="T33" fmla="*/ 25 h 74"/>
                        <a:gd name="T34" fmla="*/ 0 w 101"/>
                        <a:gd name="T35" fmla="*/ 25 h 7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1"/>
                        <a:gd name="T55" fmla="*/ 0 h 74"/>
                        <a:gd name="T56" fmla="*/ 101 w 101"/>
                        <a:gd name="T57" fmla="*/ 74 h 7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1" h="74">
                          <a:moveTo>
                            <a:pt x="0" y="25"/>
                          </a:moveTo>
                          <a:lnTo>
                            <a:pt x="0" y="25"/>
                          </a:lnTo>
                          <a:lnTo>
                            <a:pt x="17" y="14"/>
                          </a:lnTo>
                          <a:lnTo>
                            <a:pt x="17" y="0"/>
                          </a:lnTo>
                          <a:lnTo>
                            <a:pt x="50" y="3"/>
                          </a:lnTo>
                          <a:lnTo>
                            <a:pt x="59" y="10"/>
                          </a:lnTo>
                          <a:lnTo>
                            <a:pt x="82" y="2"/>
                          </a:lnTo>
                          <a:lnTo>
                            <a:pt x="96" y="35"/>
                          </a:lnTo>
                          <a:lnTo>
                            <a:pt x="100" y="59"/>
                          </a:lnTo>
                          <a:lnTo>
                            <a:pt x="91" y="58"/>
                          </a:lnTo>
                          <a:lnTo>
                            <a:pt x="89" y="71"/>
                          </a:lnTo>
                          <a:lnTo>
                            <a:pt x="75" y="73"/>
                          </a:lnTo>
                          <a:lnTo>
                            <a:pt x="74" y="59"/>
                          </a:lnTo>
                          <a:lnTo>
                            <a:pt x="66" y="59"/>
                          </a:lnTo>
                          <a:lnTo>
                            <a:pt x="52" y="38"/>
                          </a:lnTo>
                          <a:lnTo>
                            <a:pt x="23" y="50"/>
                          </a:lnTo>
                          <a:lnTo>
                            <a:pt x="0" y="25"/>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29" name="Freeform 136"/>
                    <p:cNvSpPr>
                      <a:spLocks/>
                    </p:cNvSpPr>
                    <p:nvPr/>
                  </p:nvSpPr>
                  <p:spPr bwMode="auto">
                    <a:xfrm>
                      <a:off x="3691" y="3022"/>
                      <a:ext cx="26" cy="8"/>
                    </a:xfrm>
                    <a:custGeom>
                      <a:avLst/>
                      <a:gdLst>
                        <a:gd name="T0" fmla="*/ 0 w 26"/>
                        <a:gd name="T1" fmla="*/ 0 h 8"/>
                        <a:gd name="T2" fmla="*/ 0 w 26"/>
                        <a:gd name="T3" fmla="*/ 0 h 8"/>
                        <a:gd name="T4" fmla="*/ 13 w 26"/>
                        <a:gd name="T5" fmla="*/ 7 h 8"/>
                        <a:gd name="T6" fmla="*/ 25 w 26"/>
                        <a:gd name="T7" fmla="*/ 2 h 8"/>
                        <a:gd name="T8" fmla="*/ 0 w 26"/>
                        <a:gd name="T9" fmla="*/ 0 h 8"/>
                        <a:gd name="T10" fmla="*/ 0 w 26"/>
                        <a:gd name="T11" fmla="*/ 0 h 8"/>
                        <a:gd name="T12" fmla="*/ 0 60000 65536"/>
                        <a:gd name="T13" fmla="*/ 0 60000 65536"/>
                        <a:gd name="T14" fmla="*/ 0 60000 65536"/>
                        <a:gd name="T15" fmla="*/ 0 60000 65536"/>
                        <a:gd name="T16" fmla="*/ 0 60000 65536"/>
                        <a:gd name="T17" fmla="*/ 0 60000 65536"/>
                        <a:gd name="T18" fmla="*/ 0 w 26"/>
                        <a:gd name="T19" fmla="*/ 0 h 8"/>
                        <a:gd name="T20" fmla="*/ 26 w 26"/>
                        <a:gd name="T21" fmla="*/ 8 h 8"/>
                      </a:gdLst>
                      <a:ahLst/>
                      <a:cxnLst>
                        <a:cxn ang="T12">
                          <a:pos x="T0" y="T1"/>
                        </a:cxn>
                        <a:cxn ang="T13">
                          <a:pos x="T2" y="T3"/>
                        </a:cxn>
                        <a:cxn ang="T14">
                          <a:pos x="T4" y="T5"/>
                        </a:cxn>
                        <a:cxn ang="T15">
                          <a:pos x="T6" y="T7"/>
                        </a:cxn>
                        <a:cxn ang="T16">
                          <a:pos x="T8" y="T9"/>
                        </a:cxn>
                        <a:cxn ang="T17">
                          <a:pos x="T10" y="T11"/>
                        </a:cxn>
                      </a:cxnLst>
                      <a:rect l="T18" t="T19" r="T20" b="T21"/>
                      <a:pathLst>
                        <a:path w="26" h="8">
                          <a:moveTo>
                            <a:pt x="0" y="0"/>
                          </a:moveTo>
                          <a:lnTo>
                            <a:pt x="0" y="0"/>
                          </a:lnTo>
                          <a:lnTo>
                            <a:pt x="13" y="7"/>
                          </a:lnTo>
                          <a:lnTo>
                            <a:pt x="25" y="2"/>
                          </a:lnTo>
                          <a:lnTo>
                            <a:pt x="0" y="0"/>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30" name="Freeform 137"/>
                    <p:cNvSpPr>
                      <a:spLocks/>
                    </p:cNvSpPr>
                    <p:nvPr/>
                  </p:nvSpPr>
                  <p:spPr bwMode="auto">
                    <a:xfrm>
                      <a:off x="3544" y="2963"/>
                      <a:ext cx="22" cy="58"/>
                    </a:xfrm>
                    <a:custGeom>
                      <a:avLst/>
                      <a:gdLst>
                        <a:gd name="T0" fmla="*/ 0 w 22"/>
                        <a:gd name="T1" fmla="*/ 28 h 58"/>
                        <a:gd name="T2" fmla="*/ 0 w 22"/>
                        <a:gd name="T3" fmla="*/ 28 h 58"/>
                        <a:gd name="T4" fmla="*/ 11 w 22"/>
                        <a:gd name="T5" fmla="*/ 57 h 58"/>
                        <a:gd name="T6" fmla="*/ 13 w 22"/>
                        <a:gd name="T7" fmla="*/ 56 h 58"/>
                        <a:gd name="T8" fmla="*/ 19 w 22"/>
                        <a:gd name="T9" fmla="*/ 25 h 58"/>
                        <a:gd name="T10" fmla="*/ 11 w 22"/>
                        <a:gd name="T11" fmla="*/ 28 h 58"/>
                        <a:gd name="T12" fmla="*/ 13 w 22"/>
                        <a:gd name="T13" fmla="*/ 14 h 58"/>
                        <a:gd name="T14" fmla="*/ 20 w 22"/>
                        <a:gd name="T15" fmla="*/ 7 h 58"/>
                        <a:gd name="T16" fmla="*/ 21 w 22"/>
                        <a:gd name="T17" fmla="*/ 0 h 58"/>
                        <a:gd name="T18" fmla="*/ 14 w 22"/>
                        <a:gd name="T19" fmla="*/ 1 h 58"/>
                        <a:gd name="T20" fmla="*/ 0 w 22"/>
                        <a:gd name="T21" fmla="*/ 28 h 58"/>
                        <a:gd name="T22" fmla="*/ 0 w 22"/>
                        <a:gd name="T23" fmla="*/ 28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2"/>
                        <a:gd name="T37" fmla="*/ 0 h 58"/>
                        <a:gd name="T38" fmla="*/ 22 w 22"/>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2" h="58">
                          <a:moveTo>
                            <a:pt x="0" y="28"/>
                          </a:moveTo>
                          <a:lnTo>
                            <a:pt x="0" y="28"/>
                          </a:lnTo>
                          <a:lnTo>
                            <a:pt x="11" y="57"/>
                          </a:lnTo>
                          <a:lnTo>
                            <a:pt x="13" y="56"/>
                          </a:lnTo>
                          <a:lnTo>
                            <a:pt x="19" y="25"/>
                          </a:lnTo>
                          <a:lnTo>
                            <a:pt x="11" y="28"/>
                          </a:lnTo>
                          <a:lnTo>
                            <a:pt x="13" y="14"/>
                          </a:lnTo>
                          <a:lnTo>
                            <a:pt x="20" y="7"/>
                          </a:lnTo>
                          <a:lnTo>
                            <a:pt x="21" y="0"/>
                          </a:lnTo>
                          <a:lnTo>
                            <a:pt x="14" y="1"/>
                          </a:lnTo>
                          <a:lnTo>
                            <a:pt x="0" y="28"/>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31" name="Freeform 138"/>
                    <p:cNvSpPr>
                      <a:spLocks/>
                    </p:cNvSpPr>
                    <p:nvPr/>
                  </p:nvSpPr>
                  <p:spPr bwMode="auto">
                    <a:xfrm>
                      <a:off x="2964" y="3283"/>
                      <a:ext cx="81" cy="87"/>
                    </a:xfrm>
                    <a:custGeom>
                      <a:avLst/>
                      <a:gdLst>
                        <a:gd name="T0" fmla="*/ 0 w 81"/>
                        <a:gd name="T1" fmla="*/ 57 h 87"/>
                        <a:gd name="T2" fmla="*/ 0 w 81"/>
                        <a:gd name="T3" fmla="*/ 57 h 87"/>
                        <a:gd name="T4" fmla="*/ 1 w 81"/>
                        <a:gd name="T5" fmla="*/ 44 h 87"/>
                        <a:gd name="T6" fmla="*/ 3 w 81"/>
                        <a:gd name="T7" fmla="*/ 31 h 87"/>
                        <a:gd name="T8" fmla="*/ 12 w 81"/>
                        <a:gd name="T9" fmla="*/ 32 h 87"/>
                        <a:gd name="T10" fmla="*/ 8 w 81"/>
                        <a:gd name="T11" fmla="*/ 8 h 87"/>
                        <a:gd name="T12" fmla="*/ 32 w 81"/>
                        <a:gd name="T13" fmla="*/ 0 h 87"/>
                        <a:gd name="T14" fmla="*/ 46 w 81"/>
                        <a:gd name="T15" fmla="*/ 5 h 87"/>
                        <a:gd name="T16" fmla="*/ 53 w 81"/>
                        <a:gd name="T17" fmla="*/ 14 h 87"/>
                        <a:gd name="T18" fmla="*/ 80 w 81"/>
                        <a:gd name="T19" fmla="*/ 17 h 87"/>
                        <a:gd name="T20" fmla="*/ 75 w 81"/>
                        <a:gd name="T21" fmla="*/ 77 h 87"/>
                        <a:gd name="T22" fmla="*/ 13 w 81"/>
                        <a:gd name="T23" fmla="*/ 86 h 87"/>
                        <a:gd name="T24" fmla="*/ 15 w 81"/>
                        <a:gd name="T25" fmla="*/ 66 h 87"/>
                        <a:gd name="T26" fmla="*/ 0 w 81"/>
                        <a:gd name="T27" fmla="*/ 57 h 87"/>
                        <a:gd name="T28" fmla="*/ 0 w 81"/>
                        <a:gd name="T29" fmla="*/ 57 h 8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1"/>
                        <a:gd name="T46" fmla="*/ 0 h 87"/>
                        <a:gd name="T47" fmla="*/ 81 w 81"/>
                        <a:gd name="T48" fmla="*/ 87 h 8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1" h="87">
                          <a:moveTo>
                            <a:pt x="0" y="57"/>
                          </a:moveTo>
                          <a:lnTo>
                            <a:pt x="0" y="57"/>
                          </a:lnTo>
                          <a:lnTo>
                            <a:pt x="1" y="44"/>
                          </a:lnTo>
                          <a:lnTo>
                            <a:pt x="3" y="31"/>
                          </a:lnTo>
                          <a:lnTo>
                            <a:pt x="12" y="32"/>
                          </a:lnTo>
                          <a:lnTo>
                            <a:pt x="8" y="8"/>
                          </a:lnTo>
                          <a:lnTo>
                            <a:pt x="32" y="0"/>
                          </a:lnTo>
                          <a:lnTo>
                            <a:pt x="46" y="5"/>
                          </a:lnTo>
                          <a:lnTo>
                            <a:pt x="53" y="14"/>
                          </a:lnTo>
                          <a:lnTo>
                            <a:pt x="80" y="17"/>
                          </a:lnTo>
                          <a:lnTo>
                            <a:pt x="75" y="77"/>
                          </a:lnTo>
                          <a:lnTo>
                            <a:pt x="13" y="86"/>
                          </a:lnTo>
                          <a:lnTo>
                            <a:pt x="15" y="66"/>
                          </a:lnTo>
                          <a:lnTo>
                            <a:pt x="0" y="57"/>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32" name="Freeform 139"/>
                    <p:cNvSpPr>
                      <a:spLocks/>
                    </p:cNvSpPr>
                    <p:nvPr/>
                  </p:nvSpPr>
                  <p:spPr bwMode="auto">
                    <a:xfrm>
                      <a:off x="3555" y="2960"/>
                      <a:ext cx="60" cy="65"/>
                    </a:xfrm>
                    <a:custGeom>
                      <a:avLst/>
                      <a:gdLst>
                        <a:gd name="T0" fmla="*/ 0 w 60"/>
                        <a:gd name="T1" fmla="*/ 31 h 65"/>
                        <a:gd name="T2" fmla="*/ 0 w 60"/>
                        <a:gd name="T3" fmla="*/ 31 h 65"/>
                        <a:gd name="T4" fmla="*/ 2 w 60"/>
                        <a:gd name="T5" fmla="*/ 17 h 65"/>
                        <a:gd name="T6" fmla="*/ 9 w 60"/>
                        <a:gd name="T7" fmla="*/ 10 h 65"/>
                        <a:gd name="T8" fmla="*/ 23 w 60"/>
                        <a:gd name="T9" fmla="*/ 16 h 65"/>
                        <a:gd name="T10" fmla="*/ 53 w 60"/>
                        <a:gd name="T11" fmla="*/ 0 h 65"/>
                        <a:gd name="T12" fmla="*/ 59 w 60"/>
                        <a:gd name="T13" fmla="*/ 18 h 65"/>
                        <a:gd name="T14" fmla="*/ 28 w 60"/>
                        <a:gd name="T15" fmla="*/ 28 h 65"/>
                        <a:gd name="T16" fmla="*/ 44 w 60"/>
                        <a:gd name="T17" fmla="*/ 42 h 65"/>
                        <a:gd name="T18" fmla="*/ 36 w 60"/>
                        <a:gd name="T19" fmla="*/ 51 h 65"/>
                        <a:gd name="T20" fmla="*/ 17 w 60"/>
                        <a:gd name="T21" fmla="*/ 64 h 65"/>
                        <a:gd name="T22" fmla="*/ 2 w 60"/>
                        <a:gd name="T23" fmla="*/ 59 h 65"/>
                        <a:gd name="T24" fmla="*/ 2 w 60"/>
                        <a:gd name="T25" fmla="*/ 59 h 65"/>
                        <a:gd name="T26" fmla="*/ 8 w 60"/>
                        <a:gd name="T27" fmla="*/ 28 h 65"/>
                        <a:gd name="T28" fmla="*/ 0 w 60"/>
                        <a:gd name="T29" fmla="*/ 31 h 65"/>
                        <a:gd name="T30" fmla="*/ 0 w 60"/>
                        <a:gd name="T31" fmla="*/ 31 h 6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0"/>
                        <a:gd name="T49" fmla="*/ 0 h 65"/>
                        <a:gd name="T50" fmla="*/ 60 w 60"/>
                        <a:gd name="T51" fmla="*/ 65 h 6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0" h="65">
                          <a:moveTo>
                            <a:pt x="0" y="31"/>
                          </a:moveTo>
                          <a:lnTo>
                            <a:pt x="0" y="31"/>
                          </a:lnTo>
                          <a:lnTo>
                            <a:pt x="2" y="17"/>
                          </a:lnTo>
                          <a:lnTo>
                            <a:pt x="9" y="10"/>
                          </a:lnTo>
                          <a:lnTo>
                            <a:pt x="23" y="16"/>
                          </a:lnTo>
                          <a:lnTo>
                            <a:pt x="53" y="0"/>
                          </a:lnTo>
                          <a:lnTo>
                            <a:pt x="59" y="18"/>
                          </a:lnTo>
                          <a:lnTo>
                            <a:pt x="28" y="28"/>
                          </a:lnTo>
                          <a:lnTo>
                            <a:pt x="44" y="42"/>
                          </a:lnTo>
                          <a:lnTo>
                            <a:pt x="36" y="51"/>
                          </a:lnTo>
                          <a:lnTo>
                            <a:pt x="17" y="64"/>
                          </a:lnTo>
                          <a:lnTo>
                            <a:pt x="2" y="59"/>
                          </a:lnTo>
                          <a:lnTo>
                            <a:pt x="8" y="28"/>
                          </a:lnTo>
                          <a:lnTo>
                            <a:pt x="0" y="31"/>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33" name="Freeform 140"/>
                    <p:cNvSpPr>
                      <a:spLocks/>
                    </p:cNvSpPr>
                    <p:nvPr/>
                  </p:nvSpPr>
                  <p:spPr bwMode="auto">
                    <a:xfrm>
                      <a:off x="3544" y="3367"/>
                      <a:ext cx="109" cy="126"/>
                    </a:xfrm>
                    <a:custGeom>
                      <a:avLst/>
                      <a:gdLst>
                        <a:gd name="T0" fmla="*/ 0 w 109"/>
                        <a:gd name="T1" fmla="*/ 8 h 126"/>
                        <a:gd name="T2" fmla="*/ 0 w 109"/>
                        <a:gd name="T3" fmla="*/ 8 h 126"/>
                        <a:gd name="T4" fmla="*/ 15 w 109"/>
                        <a:gd name="T5" fmla="*/ 34 h 126"/>
                        <a:gd name="T6" fmla="*/ 0 w 109"/>
                        <a:gd name="T7" fmla="*/ 59 h 126"/>
                        <a:gd name="T8" fmla="*/ 11 w 109"/>
                        <a:gd name="T9" fmla="*/ 66 h 126"/>
                        <a:gd name="T10" fmla="*/ 3 w 109"/>
                        <a:gd name="T11" fmla="*/ 75 h 126"/>
                        <a:gd name="T12" fmla="*/ 74 w 109"/>
                        <a:gd name="T13" fmla="*/ 125 h 126"/>
                        <a:gd name="T14" fmla="*/ 104 w 109"/>
                        <a:gd name="T15" fmla="*/ 85 h 126"/>
                        <a:gd name="T16" fmla="*/ 97 w 109"/>
                        <a:gd name="T17" fmla="*/ 74 h 126"/>
                        <a:gd name="T18" fmla="*/ 97 w 109"/>
                        <a:gd name="T19" fmla="*/ 23 h 126"/>
                        <a:gd name="T20" fmla="*/ 108 w 109"/>
                        <a:gd name="T21" fmla="*/ 9 h 126"/>
                        <a:gd name="T22" fmla="*/ 69 w 109"/>
                        <a:gd name="T23" fmla="*/ 15 h 126"/>
                        <a:gd name="T24" fmla="*/ 25 w 109"/>
                        <a:gd name="T25" fmla="*/ 0 h 126"/>
                        <a:gd name="T26" fmla="*/ 0 w 109"/>
                        <a:gd name="T27" fmla="*/ 8 h 126"/>
                        <a:gd name="T28" fmla="*/ 0 w 109"/>
                        <a:gd name="T29" fmla="*/ 8 h 12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9"/>
                        <a:gd name="T46" fmla="*/ 0 h 126"/>
                        <a:gd name="T47" fmla="*/ 109 w 109"/>
                        <a:gd name="T48" fmla="*/ 126 h 12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9" h="126">
                          <a:moveTo>
                            <a:pt x="0" y="8"/>
                          </a:moveTo>
                          <a:lnTo>
                            <a:pt x="0" y="8"/>
                          </a:lnTo>
                          <a:lnTo>
                            <a:pt x="15" y="34"/>
                          </a:lnTo>
                          <a:lnTo>
                            <a:pt x="0" y="59"/>
                          </a:lnTo>
                          <a:lnTo>
                            <a:pt x="11" y="66"/>
                          </a:lnTo>
                          <a:lnTo>
                            <a:pt x="3" y="75"/>
                          </a:lnTo>
                          <a:lnTo>
                            <a:pt x="74" y="125"/>
                          </a:lnTo>
                          <a:lnTo>
                            <a:pt x="104" y="85"/>
                          </a:lnTo>
                          <a:lnTo>
                            <a:pt x="97" y="74"/>
                          </a:lnTo>
                          <a:lnTo>
                            <a:pt x="97" y="23"/>
                          </a:lnTo>
                          <a:lnTo>
                            <a:pt x="108" y="9"/>
                          </a:lnTo>
                          <a:lnTo>
                            <a:pt x="69" y="15"/>
                          </a:lnTo>
                          <a:lnTo>
                            <a:pt x="25" y="0"/>
                          </a:lnTo>
                          <a:lnTo>
                            <a:pt x="0" y="8"/>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34" name="Freeform 141"/>
                    <p:cNvSpPr>
                      <a:spLocks/>
                    </p:cNvSpPr>
                    <p:nvPr/>
                  </p:nvSpPr>
                  <p:spPr bwMode="auto">
                    <a:xfrm>
                      <a:off x="3716" y="3011"/>
                      <a:ext cx="25" cy="22"/>
                    </a:xfrm>
                    <a:custGeom>
                      <a:avLst/>
                      <a:gdLst>
                        <a:gd name="T0" fmla="*/ 0 w 25"/>
                        <a:gd name="T1" fmla="*/ 13 h 22"/>
                        <a:gd name="T2" fmla="*/ 0 w 25"/>
                        <a:gd name="T3" fmla="*/ 13 h 22"/>
                        <a:gd name="T4" fmla="*/ 20 w 25"/>
                        <a:gd name="T5" fmla="*/ 0 h 22"/>
                        <a:gd name="T6" fmla="*/ 24 w 25"/>
                        <a:gd name="T7" fmla="*/ 21 h 22"/>
                        <a:gd name="T8" fmla="*/ 0 w 25"/>
                        <a:gd name="T9" fmla="*/ 13 h 22"/>
                        <a:gd name="T10" fmla="*/ 0 w 25"/>
                        <a:gd name="T11" fmla="*/ 13 h 22"/>
                        <a:gd name="T12" fmla="*/ 0 60000 65536"/>
                        <a:gd name="T13" fmla="*/ 0 60000 65536"/>
                        <a:gd name="T14" fmla="*/ 0 60000 65536"/>
                        <a:gd name="T15" fmla="*/ 0 60000 65536"/>
                        <a:gd name="T16" fmla="*/ 0 60000 65536"/>
                        <a:gd name="T17" fmla="*/ 0 60000 65536"/>
                        <a:gd name="T18" fmla="*/ 0 w 25"/>
                        <a:gd name="T19" fmla="*/ 0 h 22"/>
                        <a:gd name="T20" fmla="*/ 25 w 25"/>
                        <a:gd name="T21" fmla="*/ 22 h 22"/>
                      </a:gdLst>
                      <a:ahLst/>
                      <a:cxnLst>
                        <a:cxn ang="T12">
                          <a:pos x="T0" y="T1"/>
                        </a:cxn>
                        <a:cxn ang="T13">
                          <a:pos x="T2" y="T3"/>
                        </a:cxn>
                        <a:cxn ang="T14">
                          <a:pos x="T4" y="T5"/>
                        </a:cxn>
                        <a:cxn ang="T15">
                          <a:pos x="T6" y="T7"/>
                        </a:cxn>
                        <a:cxn ang="T16">
                          <a:pos x="T8" y="T9"/>
                        </a:cxn>
                        <a:cxn ang="T17">
                          <a:pos x="T10" y="T11"/>
                        </a:cxn>
                      </a:cxnLst>
                      <a:rect l="T18" t="T19" r="T20" b="T21"/>
                      <a:pathLst>
                        <a:path w="25" h="22">
                          <a:moveTo>
                            <a:pt x="0" y="13"/>
                          </a:moveTo>
                          <a:lnTo>
                            <a:pt x="0" y="13"/>
                          </a:lnTo>
                          <a:lnTo>
                            <a:pt x="20" y="0"/>
                          </a:lnTo>
                          <a:lnTo>
                            <a:pt x="24" y="21"/>
                          </a:lnTo>
                          <a:lnTo>
                            <a:pt x="0" y="13"/>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35" name="Freeform 142"/>
                    <p:cNvSpPr>
                      <a:spLocks/>
                    </p:cNvSpPr>
                    <p:nvPr/>
                  </p:nvSpPr>
                  <p:spPr bwMode="auto">
                    <a:xfrm>
                      <a:off x="3558" y="2940"/>
                      <a:ext cx="22" cy="25"/>
                    </a:xfrm>
                    <a:custGeom>
                      <a:avLst/>
                      <a:gdLst>
                        <a:gd name="T0" fmla="*/ 0 w 22"/>
                        <a:gd name="T1" fmla="*/ 24 h 25"/>
                        <a:gd name="T2" fmla="*/ 0 w 22"/>
                        <a:gd name="T3" fmla="*/ 24 h 25"/>
                        <a:gd name="T4" fmla="*/ 7 w 22"/>
                        <a:gd name="T5" fmla="*/ 23 h 25"/>
                        <a:gd name="T6" fmla="*/ 21 w 22"/>
                        <a:gd name="T7" fmla="*/ 7 h 25"/>
                        <a:gd name="T8" fmla="*/ 14 w 22"/>
                        <a:gd name="T9" fmla="*/ 0 h 25"/>
                        <a:gd name="T10" fmla="*/ 0 w 22"/>
                        <a:gd name="T11" fmla="*/ 24 h 25"/>
                        <a:gd name="T12" fmla="*/ 0 w 22"/>
                        <a:gd name="T13" fmla="*/ 24 h 25"/>
                        <a:gd name="T14" fmla="*/ 0 60000 65536"/>
                        <a:gd name="T15" fmla="*/ 0 60000 65536"/>
                        <a:gd name="T16" fmla="*/ 0 60000 65536"/>
                        <a:gd name="T17" fmla="*/ 0 60000 65536"/>
                        <a:gd name="T18" fmla="*/ 0 60000 65536"/>
                        <a:gd name="T19" fmla="*/ 0 60000 65536"/>
                        <a:gd name="T20" fmla="*/ 0 60000 65536"/>
                        <a:gd name="T21" fmla="*/ 0 w 22"/>
                        <a:gd name="T22" fmla="*/ 0 h 25"/>
                        <a:gd name="T23" fmla="*/ 22 w 22"/>
                        <a:gd name="T24" fmla="*/ 25 h 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 h="25">
                          <a:moveTo>
                            <a:pt x="0" y="24"/>
                          </a:moveTo>
                          <a:lnTo>
                            <a:pt x="0" y="24"/>
                          </a:lnTo>
                          <a:lnTo>
                            <a:pt x="7" y="23"/>
                          </a:lnTo>
                          <a:lnTo>
                            <a:pt x="21" y="7"/>
                          </a:lnTo>
                          <a:lnTo>
                            <a:pt x="14" y="0"/>
                          </a:lnTo>
                          <a:lnTo>
                            <a:pt x="0" y="24"/>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36" name="Freeform 143"/>
                    <p:cNvSpPr>
                      <a:spLocks/>
                    </p:cNvSpPr>
                    <p:nvPr/>
                  </p:nvSpPr>
                  <p:spPr bwMode="auto">
                    <a:xfrm>
                      <a:off x="2925" y="3315"/>
                      <a:ext cx="55" cy="55"/>
                    </a:xfrm>
                    <a:custGeom>
                      <a:avLst/>
                      <a:gdLst>
                        <a:gd name="T0" fmla="*/ 0 w 55"/>
                        <a:gd name="T1" fmla="*/ 20 h 55"/>
                        <a:gd name="T2" fmla="*/ 0 w 55"/>
                        <a:gd name="T3" fmla="*/ 20 h 55"/>
                        <a:gd name="T4" fmla="*/ 17 w 55"/>
                        <a:gd name="T5" fmla="*/ 0 h 55"/>
                        <a:gd name="T6" fmla="*/ 25 w 55"/>
                        <a:gd name="T7" fmla="*/ 0 h 55"/>
                        <a:gd name="T8" fmla="*/ 26 w 55"/>
                        <a:gd name="T9" fmla="*/ 14 h 55"/>
                        <a:gd name="T10" fmla="*/ 40 w 55"/>
                        <a:gd name="T11" fmla="*/ 12 h 55"/>
                        <a:gd name="T12" fmla="*/ 39 w 55"/>
                        <a:gd name="T13" fmla="*/ 25 h 55"/>
                        <a:gd name="T14" fmla="*/ 54 w 55"/>
                        <a:gd name="T15" fmla="*/ 34 h 55"/>
                        <a:gd name="T16" fmla="*/ 52 w 55"/>
                        <a:gd name="T17" fmla="*/ 54 h 55"/>
                        <a:gd name="T18" fmla="*/ 0 w 55"/>
                        <a:gd name="T19" fmla="*/ 20 h 55"/>
                        <a:gd name="T20" fmla="*/ 0 w 55"/>
                        <a:gd name="T21" fmla="*/ 20 h 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5"/>
                        <a:gd name="T34" fmla="*/ 0 h 55"/>
                        <a:gd name="T35" fmla="*/ 55 w 55"/>
                        <a:gd name="T36" fmla="*/ 55 h 5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5" h="55">
                          <a:moveTo>
                            <a:pt x="0" y="20"/>
                          </a:moveTo>
                          <a:lnTo>
                            <a:pt x="0" y="20"/>
                          </a:lnTo>
                          <a:lnTo>
                            <a:pt x="17" y="0"/>
                          </a:lnTo>
                          <a:lnTo>
                            <a:pt x="25" y="0"/>
                          </a:lnTo>
                          <a:lnTo>
                            <a:pt x="26" y="14"/>
                          </a:lnTo>
                          <a:lnTo>
                            <a:pt x="40" y="12"/>
                          </a:lnTo>
                          <a:lnTo>
                            <a:pt x="39" y="25"/>
                          </a:lnTo>
                          <a:lnTo>
                            <a:pt x="54" y="34"/>
                          </a:lnTo>
                          <a:lnTo>
                            <a:pt x="52" y="54"/>
                          </a:lnTo>
                          <a:lnTo>
                            <a:pt x="0" y="20"/>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37" name="Freeform 144"/>
                    <p:cNvSpPr>
                      <a:spLocks/>
                    </p:cNvSpPr>
                    <p:nvPr/>
                  </p:nvSpPr>
                  <p:spPr bwMode="auto">
                    <a:xfrm>
                      <a:off x="3209" y="2967"/>
                      <a:ext cx="214" cy="199"/>
                    </a:xfrm>
                    <a:custGeom>
                      <a:avLst/>
                      <a:gdLst>
                        <a:gd name="T0" fmla="*/ 0 w 214"/>
                        <a:gd name="T1" fmla="*/ 103 h 199"/>
                        <a:gd name="T2" fmla="*/ 0 w 214"/>
                        <a:gd name="T3" fmla="*/ 103 h 199"/>
                        <a:gd name="T4" fmla="*/ 0 w 214"/>
                        <a:gd name="T5" fmla="*/ 42 h 199"/>
                        <a:gd name="T6" fmla="*/ 27 w 214"/>
                        <a:gd name="T7" fmla="*/ 0 h 199"/>
                        <a:gd name="T8" fmla="*/ 78 w 214"/>
                        <a:gd name="T9" fmla="*/ 12 h 199"/>
                        <a:gd name="T10" fmla="*/ 87 w 214"/>
                        <a:gd name="T11" fmla="*/ 27 h 199"/>
                        <a:gd name="T12" fmla="*/ 129 w 214"/>
                        <a:gd name="T13" fmla="*/ 42 h 199"/>
                        <a:gd name="T14" fmla="*/ 143 w 214"/>
                        <a:gd name="T15" fmla="*/ 37 h 199"/>
                        <a:gd name="T16" fmla="*/ 144 w 214"/>
                        <a:gd name="T17" fmla="*/ 15 h 199"/>
                        <a:gd name="T18" fmla="*/ 157 w 214"/>
                        <a:gd name="T19" fmla="*/ 5 h 199"/>
                        <a:gd name="T20" fmla="*/ 213 w 214"/>
                        <a:gd name="T21" fmla="*/ 22 h 199"/>
                        <a:gd name="T22" fmla="*/ 207 w 214"/>
                        <a:gd name="T23" fmla="*/ 46 h 199"/>
                        <a:gd name="T24" fmla="*/ 213 w 214"/>
                        <a:gd name="T25" fmla="*/ 162 h 199"/>
                        <a:gd name="T26" fmla="*/ 213 w 214"/>
                        <a:gd name="T27" fmla="*/ 190 h 199"/>
                        <a:gd name="T28" fmla="*/ 201 w 214"/>
                        <a:gd name="T29" fmla="*/ 190 h 199"/>
                        <a:gd name="T30" fmla="*/ 201 w 214"/>
                        <a:gd name="T31" fmla="*/ 198 h 199"/>
                        <a:gd name="T32" fmla="*/ 91 w 214"/>
                        <a:gd name="T33" fmla="*/ 142 h 199"/>
                        <a:gd name="T34" fmla="*/ 77 w 214"/>
                        <a:gd name="T35" fmla="*/ 147 h 199"/>
                        <a:gd name="T36" fmla="*/ 32 w 214"/>
                        <a:gd name="T37" fmla="*/ 141 h 199"/>
                        <a:gd name="T38" fmla="*/ 0 w 214"/>
                        <a:gd name="T39" fmla="*/ 103 h 199"/>
                        <a:gd name="T40" fmla="*/ 0 w 214"/>
                        <a:gd name="T41" fmla="*/ 103 h 19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14"/>
                        <a:gd name="T64" fmla="*/ 0 h 199"/>
                        <a:gd name="T65" fmla="*/ 214 w 214"/>
                        <a:gd name="T66" fmla="*/ 199 h 19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14" h="199">
                          <a:moveTo>
                            <a:pt x="0" y="103"/>
                          </a:moveTo>
                          <a:lnTo>
                            <a:pt x="0" y="103"/>
                          </a:lnTo>
                          <a:lnTo>
                            <a:pt x="0" y="42"/>
                          </a:lnTo>
                          <a:lnTo>
                            <a:pt x="27" y="0"/>
                          </a:lnTo>
                          <a:lnTo>
                            <a:pt x="78" y="12"/>
                          </a:lnTo>
                          <a:lnTo>
                            <a:pt x="87" y="27"/>
                          </a:lnTo>
                          <a:lnTo>
                            <a:pt x="129" y="42"/>
                          </a:lnTo>
                          <a:lnTo>
                            <a:pt x="143" y="37"/>
                          </a:lnTo>
                          <a:lnTo>
                            <a:pt x="144" y="15"/>
                          </a:lnTo>
                          <a:lnTo>
                            <a:pt x="157" y="5"/>
                          </a:lnTo>
                          <a:lnTo>
                            <a:pt x="213" y="22"/>
                          </a:lnTo>
                          <a:lnTo>
                            <a:pt x="207" y="46"/>
                          </a:lnTo>
                          <a:lnTo>
                            <a:pt x="213" y="162"/>
                          </a:lnTo>
                          <a:lnTo>
                            <a:pt x="213" y="190"/>
                          </a:lnTo>
                          <a:lnTo>
                            <a:pt x="201" y="190"/>
                          </a:lnTo>
                          <a:lnTo>
                            <a:pt x="201" y="198"/>
                          </a:lnTo>
                          <a:lnTo>
                            <a:pt x="91" y="142"/>
                          </a:lnTo>
                          <a:lnTo>
                            <a:pt x="77" y="147"/>
                          </a:lnTo>
                          <a:lnTo>
                            <a:pt x="32" y="141"/>
                          </a:lnTo>
                          <a:lnTo>
                            <a:pt x="0" y="103"/>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38" name="Freeform 145"/>
                    <p:cNvSpPr>
                      <a:spLocks/>
                    </p:cNvSpPr>
                    <p:nvPr/>
                  </p:nvSpPr>
                  <p:spPr bwMode="auto">
                    <a:xfrm>
                      <a:off x="3668" y="3595"/>
                      <a:ext cx="97" cy="190"/>
                    </a:xfrm>
                    <a:custGeom>
                      <a:avLst/>
                      <a:gdLst>
                        <a:gd name="T0" fmla="*/ 0 w 97"/>
                        <a:gd name="T1" fmla="*/ 135 h 190"/>
                        <a:gd name="T2" fmla="*/ 0 w 97"/>
                        <a:gd name="T3" fmla="*/ 135 h 190"/>
                        <a:gd name="T4" fmla="*/ 9 w 97"/>
                        <a:gd name="T5" fmla="*/ 173 h 190"/>
                        <a:gd name="T6" fmla="*/ 27 w 97"/>
                        <a:gd name="T7" fmla="*/ 189 h 190"/>
                        <a:gd name="T8" fmla="*/ 57 w 97"/>
                        <a:gd name="T9" fmla="*/ 173 h 190"/>
                        <a:gd name="T10" fmla="*/ 90 w 97"/>
                        <a:gd name="T11" fmla="*/ 43 h 190"/>
                        <a:gd name="T12" fmla="*/ 96 w 97"/>
                        <a:gd name="T13" fmla="*/ 48 h 190"/>
                        <a:gd name="T14" fmla="*/ 82 w 97"/>
                        <a:gd name="T15" fmla="*/ 0 h 190"/>
                        <a:gd name="T16" fmla="*/ 64 w 97"/>
                        <a:gd name="T17" fmla="*/ 20 h 190"/>
                        <a:gd name="T18" fmla="*/ 65 w 97"/>
                        <a:gd name="T19" fmla="*/ 34 h 190"/>
                        <a:gd name="T20" fmla="*/ 44 w 97"/>
                        <a:gd name="T21" fmla="*/ 49 h 190"/>
                        <a:gd name="T22" fmla="*/ 17 w 97"/>
                        <a:gd name="T23" fmla="*/ 56 h 190"/>
                        <a:gd name="T24" fmla="*/ 10 w 97"/>
                        <a:gd name="T25" fmla="*/ 73 h 190"/>
                        <a:gd name="T26" fmla="*/ 17 w 97"/>
                        <a:gd name="T27" fmla="*/ 106 h 190"/>
                        <a:gd name="T28" fmla="*/ 0 w 97"/>
                        <a:gd name="T29" fmla="*/ 135 h 190"/>
                        <a:gd name="T30" fmla="*/ 0 w 97"/>
                        <a:gd name="T31" fmla="*/ 135 h 19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97"/>
                        <a:gd name="T49" fmla="*/ 0 h 190"/>
                        <a:gd name="T50" fmla="*/ 97 w 97"/>
                        <a:gd name="T51" fmla="*/ 190 h 19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97" h="190">
                          <a:moveTo>
                            <a:pt x="0" y="135"/>
                          </a:moveTo>
                          <a:lnTo>
                            <a:pt x="0" y="135"/>
                          </a:lnTo>
                          <a:lnTo>
                            <a:pt x="9" y="173"/>
                          </a:lnTo>
                          <a:lnTo>
                            <a:pt x="27" y="189"/>
                          </a:lnTo>
                          <a:lnTo>
                            <a:pt x="57" y="173"/>
                          </a:lnTo>
                          <a:lnTo>
                            <a:pt x="90" y="43"/>
                          </a:lnTo>
                          <a:lnTo>
                            <a:pt x="96" y="48"/>
                          </a:lnTo>
                          <a:lnTo>
                            <a:pt x="82" y="0"/>
                          </a:lnTo>
                          <a:lnTo>
                            <a:pt x="64" y="20"/>
                          </a:lnTo>
                          <a:lnTo>
                            <a:pt x="65" y="34"/>
                          </a:lnTo>
                          <a:lnTo>
                            <a:pt x="44" y="49"/>
                          </a:lnTo>
                          <a:lnTo>
                            <a:pt x="17" y="56"/>
                          </a:lnTo>
                          <a:lnTo>
                            <a:pt x="10" y="73"/>
                          </a:lnTo>
                          <a:lnTo>
                            <a:pt x="17" y="106"/>
                          </a:lnTo>
                          <a:lnTo>
                            <a:pt x="0" y="135"/>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39" name="Freeform 146"/>
                    <p:cNvSpPr>
                      <a:spLocks/>
                    </p:cNvSpPr>
                    <p:nvPr/>
                  </p:nvSpPr>
                  <p:spPr bwMode="auto">
                    <a:xfrm>
                      <a:off x="3527" y="3557"/>
                      <a:ext cx="45" cy="107"/>
                    </a:xfrm>
                    <a:custGeom>
                      <a:avLst/>
                      <a:gdLst>
                        <a:gd name="T0" fmla="*/ 0 w 45"/>
                        <a:gd name="T1" fmla="*/ 58 h 107"/>
                        <a:gd name="T2" fmla="*/ 0 w 45"/>
                        <a:gd name="T3" fmla="*/ 58 h 107"/>
                        <a:gd name="T4" fmla="*/ 6 w 45"/>
                        <a:gd name="T5" fmla="*/ 64 h 107"/>
                        <a:gd name="T6" fmla="*/ 23 w 45"/>
                        <a:gd name="T7" fmla="*/ 70 h 107"/>
                        <a:gd name="T8" fmla="*/ 21 w 45"/>
                        <a:gd name="T9" fmla="*/ 90 h 107"/>
                        <a:gd name="T10" fmla="*/ 36 w 45"/>
                        <a:gd name="T11" fmla="*/ 106 h 107"/>
                        <a:gd name="T12" fmla="*/ 44 w 45"/>
                        <a:gd name="T13" fmla="*/ 76 h 107"/>
                        <a:gd name="T14" fmla="*/ 30 w 45"/>
                        <a:gd name="T15" fmla="*/ 56 h 107"/>
                        <a:gd name="T16" fmla="*/ 34 w 45"/>
                        <a:gd name="T17" fmla="*/ 67 h 107"/>
                        <a:gd name="T18" fmla="*/ 26 w 45"/>
                        <a:gd name="T19" fmla="*/ 67 h 107"/>
                        <a:gd name="T20" fmla="*/ 17 w 45"/>
                        <a:gd name="T21" fmla="*/ 39 h 107"/>
                        <a:gd name="T22" fmla="*/ 16 w 45"/>
                        <a:gd name="T23" fmla="*/ 3 h 107"/>
                        <a:gd name="T24" fmla="*/ 3 w 45"/>
                        <a:gd name="T25" fmla="*/ 0 h 107"/>
                        <a:gd name="T26" fmla="*/ 14 w 45"/>
                        <a:gd name="T27" fmla="*/ 17 h 107"/>
                        <a:gd name="T28" fmla="*/ 0 w 45"/>
                        <a:gd name="T29" fmla="*/ 58 h 107"/>
                        <a:gd name="T30" fmla="*/ 0 w 45"/>
                        <a:gd name="T31" fmla="*/ 58 h 10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5"/>
                        <a:gd name="T49" fmla="*/ 0 h 107"/>
                        <a:gd name="T50" fmla="*/ 45 w 45"/>
                        <a:gd name="T51" fmla="*/ 107 h 10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5" h="107">
                          <a:moveTo>
                            <a:pt x="0" y="58"/>
                          </a:moveTo>
                          <a:lnTo>
                            <a:pt x="0" y="58"/>
                          </a:lnTo>
                          <a:lnTo>
                            <a:pt x="6" y="64"/>
                          </a:lnTo>
                          <a:lnTo>
                            <a:pt x="23" y="70"/>
                          </a:lnTo>
                          <a:lnTo>
                            <a:pt x="21" y="90"/>
                          </a:lnTo>
                          <a:lnTo>
                            <a:pt x="36" y="106"/>
                          </a:lnTo>
                          <a:lnTo>
                            <a:pt x="44" y="76"/>
                          </a:lnTo>
                          <a:lnTo>
                            <a:pt x="30" y="56"/>
                          </a:lnTo>
                          <a:lnTo>
                            <a:pt x="34" y="67"/>
                          </a:lnTo>
                          <a:lnTo>
                            <a:pt x="26" y="67"/>
                          </a:lnTo>
                          <a:lnTo>
                            <a:pt x="17" y="39"/>
                          </a:lnTo>
                          <a:lnTo>
                            <a:pt x="16" y="3"/>
                          </a:lnTo>
                          <a:lnTo>
                            <a:pt x="3" y="0"/>
                          </a:lnTo>
                          <a:lnTo>
                            <a:pt x="14" y="17"/>
                          </a:lnTo>
                          <a:lnTo>
                            <a:pt x="0" y="58"/>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40" name="Freeform 147"/>
                    <p:cNvSpPr>
                      <a:spLocks/>
                    </p:cNvSpPr>
                    <p:nvPr/>
                  </p:nvSpPr>
                  <p:spPr bwMode="auto">
                    <a:xfrm>
                      <a:off x="2916" y="3084"/>
                      <a:ext cx="221" cy="208"/>
                    </a:xfrm>
                    <a:custGeom>
                      <a:avLst/>
                      <a:gdLst>
                        <a:gd name="T0" fmla="*/ 0 w 221"/>
                        <a:gd name="T1" fmla="*/ 143 h 208"/>
                        <a:gd name="T2" fmla="*/ 0 w 221"/>
                        <a:gd name="T3" fmla="*/ 143 h 208"/>
                        <a:gd name="T4" fmla="*/ 9 w 221"/>
                        <a:gd name="T5" fmla="*/ 129 h 208"/>
                        <a:gd name="T6" fmla="*/ 20 w 221"/>
                        <a:gd name="T7" fmla="*/ 138 h 208"/>
                        <a:gd name="T8" fmla="*/ 89 w 221"/>
                        <a:gd name="T9" fmla="*/ 134 h 208"/>
                        <a:gd name="T10" fmla="*/ 75 w 221"/>
                        <a:gd name="T11" fmla="*/ 0 h 208"/>
                        <a:gd name="T12" fmla="*/ 99 w 221"/>
                        <a:gd name="T13" fmla="*/ 0 h 208"/>
                        <a:gd name="T14" fmla="*/ 208 w 221"/>
                        <a:gd name="T15" fmla="*/ 72 h 208"/>
                        <a:gd name="T16" fmla="*/ 209 w 221"/>
                        <a:gd name="T17" fmla="*/ 85 h 208"/>
                        <a:gd name="T18" fmla="*/ 220 w 221"/>
                        <a:gd name="T19" fmla="*/ 83 h 208"/>
                        <a:gd name="T20" fmla="*/ 220 w 221"/>
                        <a:gd name="T21" fmla="*/ 126 h 208"/>
                        <a:gd name="T22" fmla="*/ 211 w 221"/>
                        <a:gd name="T23" fmla="*/ 135 h 208"/>
                        <a:gd name="T24" fmla="*/ 167 w 221"/>
                        <a:gd name="T25" fmla="*/ 141 h 208"/>
                        <a:gd name="T26" fmla="*/ 111 w 221"/>
                        <a:gd name="T27" fmla="*/ 165 h 208"/>
                        <a:gd name="T28" fmla="*/ 94 w 221"/>
                        <a:gd name="T29" fmla="*/ 204 h 208"/>
                        <a:gd name="T30" fmla="*/ 80 w 221"/>
                        <a:gd name="T31" fmla="*/ 199 h 208"/>
                        <a:gd name="T32" fmla="*/ 56 w 221"/>
                        <a:gd name="T33" fmla="*/ 207 h 208"/>
                        <a:gd name="T34" fmla="*/ 42 w 221"/>
                        <a:gd name="T35" fmla="*/ 174 h 208"/>
                        <a:gd name="T36" fmla="*/ 19 w 221"/>
                        <a:gd name="T37" fmla="*/ 182 h 208"/>
                        <a:gd name="T38" fmla="*/ 10 w 221"/>
                        <a:gd name="T39" fmla="*/ 175 h 208"/>
                        <a:gd name="T40" fmla="*/ 0 w 221"/>
                        <a:gd name="T41" fmla="*/ 143 h 208"/>
                        <a:gd name="T42" fmla="*/ 0 w 221"/>
                        <a:gd name="T43" fmla="*/ 143 h 20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21"/>
                        <a:gd name="T67" fmla="*/ 0 h 208"/>
                        <a:gd name="T68" fmla="*/ 221 w 221"/>
                        <a:gd name="T69" fmla="*/ 208 h 20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21" h="208">
                          <a:moveTo>
                            <a:pt x="0" y="143"/>
                          </a:moveTo>
                          <a:lnTo>
                            <a:pt x="0" y="143"/>
                          </a:lnTo>
                          <a:lnTo>
                            <a:pt x="9" y="129"/>
                          </a:lnTo>
                          <a:lnTo>
                            <a:pt x="20" y="138"/>
                          </a:lnTo>
                          <a:lnTo>
                            <a:pt x="89" y="134"/>
                          </a:lnTo>
                          <a:lnTo>
                            <a:pt x="75" y="0"/>
                          </a:lnTo>
                          <a:lnTo>
                            <a:pt x="99" y="0"/>
                          </a:lnTo>
                          <a:lnTo>
                            <a:pt x="208" y="72"/>
                          </a:lnTo>
                          <a:lnTo>
                            <a:pt x="209" y="85"/>
                          </a:lnTo>
                          <a:lnTo>
                            <a:pt x="220" y="83"/>
                          </a:lnTo>
                          <a:lnTo>
                            <a:pt x="220" y="126"/>
                          </a:lnTo>
                          <a:lnTo>
                            <a:pt x="211" y="135"/>
                          </a:lnTo>
                          <a:lnTo>
                            <a:pt x="167" y="141"/>
                          </a:lnTo>
                          <a:lnTo>
                            <a:pt x="111" y="165"/>
                          </a:lnTo>
                          <a:lnTo>
                            <a:pt x="94" y="204"/>
                          </a:lnTo>
                          <a:lnTo>
                            <a:pt x="80" y="199"/>
                          </a:lnTo>
                          <a:lnTo>
                            <a:pt x="56" y="207"/>
                          </a:lnTo>
                          <a:lnTo>
                            <a:pt x="42" y="174"/>
                          </a:lnTo>
                          <a:lnTo>
                            <a:pt x="19" y="182"/>
                          </a:lnTo>
                          <a:lnTo>
                            <a:pt x="10" y="175"/>
                          </a:lnTo>
                          <a:lnTo>
                            <a:pt x="0" y="143"/>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41" name="Freeform 148"/>
                    <p:cNvSpPr>
                      <a:spLocks/>
                    </p:cNvSpPr>
                    <p:nvPr/>
                  </p:nvSpPr>
                  <p:spPr bwMode="auto">
                    <a:xfrm>
                      <a:off x="2849" y="3051"/>
                      <a:ext cx="167" cy="177"/>
                    </a:xfrm>
                    <a:custGeom>
                      <a:avLst/>
                      <a:gdLst>
                        <a:gd name="T0" fmla="*/ 0 w 167"/>
                        <a:gd name="T1" fmla="*/ 89 h 177"/>
                        <a:gd name="T2" fmla="*/ 0 w 167"/>
                        <a:gd name="T3" fmla="*/ 89 h 177"/>
                        <a:gd name="T4" fmla="*/ 10 w 167"/>
                        <a:gd name="T5" fmla="*/ 99 h 177"/>
                        <a:gd name="T6" fmla="*/ 13 w 167"/>
                        <a:gd name="T7" fmla="*/ 125 h 177"/>
                        <a:gd name="T8" fmla="*/ 5 w 167"/>
                        <a:gd name="T9" fmla="*/ 158 h 177"/>
                        <a:gd name="T10" fmla="*/ 36 w 167"/>
                        <a:gd name="T11" fmla="*/ 151 h 177"/>
                        <a:gd name="T12" fmla="*/ 67 w 167"/>
                        <a:gd name="T13" fmla="*/ 176 h 177"/>
                        <a:gd name="T14" fmla="*/ 76 w 167"/>
                        <a:gd name="T15" fmla="*/ 162 h 177"/>
                        <a:gd name="T16" fmla="*/ 87 w 167"/>
                        <a:gd name="T17" fmla="*/ 171 h 177"/>
                        <a:gd name="T18" fmla="*/ 156 w 167"/>
                        <a:gd name="T19" fmla="*/ 167 h 177"/>
                        <a:gd name="T20" fmla="*/ 142 w 167"/>
                        <a:gd name="T21" fmla="*/ 33 h 177"/>
                        <a:gd name="T22" fmla="*/ 166 w 167"/>
                        <a:gd name="T23" fmla="*/ 33 h 177"/>
                        <a:gd name="T24" fmla="*/ 115 w 167"/>
                        <a:gd name="T25" fmla="*/ 0 h 177"/>
                        <a:gd name="T26" fmla="*/ 114 w 167"/>
                        <a:gd name="T27" fmla="*/ 18 h 177"/>
                        <a:gd name="T28" fmla="*/ 70 w 167"/>
                        <a:gd name="T29" fmla="*/ 17 h 177"/>
                        <a:gd name="T30" fmla="*/ 70 w 167"/>
                        <a:gd name="T31" fmla="*/ 54 h 177"/>
                        <a:gd name="T32" fmla="*/ 54 w 167"/>
                        <a:gd name="T33" fmla="*/ 60 h 177"/>
                        <a:gd name="T34" fmla="*/ 55 w 167"/>
                        <a:gd name="T35" fmla="*/ 83 h 177"/>
                        <a:gd name="T36" fmla="*/ 0 w 167"/>
                        <a:gd name="T37" fmla="*/ 89 h 177"/>
                        <a:gd name="T38" fmla="*/ 0 w 167"/>
                        <a:gd name="T39" fmla="*/ 89 h 17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67"/>
                        <a:gd name="T61" fmla="*/ 0 h 177"/>
                        <a:gd name="T62" fmla="*/ 167 w 167"/>
                        <a:gd name="T63" fmla="*/ 177 h 17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67" h="177">
                          <a:moveTo>
                            <a:pt x="0" y="89"/>
                          </a:moveTo>
                          <a:lnTo>
                            <a:pt x="0" y="89"/>
                          </a:lnTo>
                          <a:lnTo>
                            <a:pt x="10" y="99"/>
                          </a:lnTo>
                          <a:lnTo>
                            <a:pt x="13" y="125"/>
                          </a:lnTo>
                          <a:lnTo>
                            <a:pt x="5" y="158"/>
                          </a:lnTo>
                          <a:lnTo>
                            <a:pt x="36" y="151"/>
                          </a:lnTo>
                          <a:lnTo>
                            <a:pt x="67" y="176"/>
                          </a:lnTo>
                          <a:lnTo>
                            <a:pt x="76" y="162"/>
                          </a:lnTo>
                          <a:lnTo>
                            <a:pt x="87" y="171"/>
                          </a:lnTo>
                          <a:lnTo>
                            <a:pt x="156" y="167"/>
                          </a:lnTo>
                          <a:lnTo>
                            <a:pt x="142" y="33"/>
                          </a:lnTo>
                          <a:lnTo>
                            <a:pt x="166" y="33"/>
                          </a:lnTo>
                          <a:lnTo>
                            <a:pt x="115" y="0"/>
                          </a:lnTo>
                          <a:lnTo>
                            <a:pt x="114" y="18"/>
                          </a:lnTo>
                          <a:lnTo>
                            <a:pt x="70" y="17"/>
                          </a:lnTo>
                          <a:lnTo>
                            <a:pt x="70" y="54"/>
                          </a:lnTo>
                          <a:lnTo>
                            <a:pt x="54" y="60"/>
                          </a:lnTo>
                          <a:lnTo>
                            <a:pt x="55" y="83"/>
                          </a:lnTo>
                          <a:lnTo>
                            <a:pt x="0" y="89"/>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42" name="Freeform 149"/>
                    <p:cNvSpPr>
                      <a:spLocks/>
                    </p:cNvSpPr>
                    <p:nvPr/>
                  </p:nvSpPr>
                  <p:spPr bwMode="auto">
                    <a:xfrm>
                      <a:off x="2903" y="2925"/>
                      <a:ext cx="161" cy="122"/>
                    </a:xfrm>
                    <a:custGeom>
                      <a:avLst/>
                      <a:gdLst>
                        <a:gd name="T0" fmla="*/ 0 w 161"/>
                        <a:gd name="T1" fmla="*/ 119 h 122"/>
                        <a:gd name="T2" fmla="*/ 0 w 161"/>
                        <a:gd name="T3" fmla="*/ 119 h 122"/>
                        <a:gd name="T4" fmla="*/ 40 w 161"/>
                        <a:gd name="T5" fmla="*/ 96 h 122"/>
                        <a:gd name="T6" fmla="*/ 54 w 161"/>
                        <a:gd name="T7" fmla="*/ 48 h 122"/>
                        <a:gd name="T8" fmla="*/ 88 w 161"/>
                        <a:gd name="T9" fmla="*/ 24 h 122"/>
                        <a:gd name="T10" fmla="*/ 99 w 161"/>
                        <a:gd name="T11" fmla="*/ 0 h 122"/>
                        <a:gd name="T12" fmla="*/ 148 w 161"/>
                        <a:gd name="T13" fmla="*/ 8 h 122"/>
                        <a:gd name="T14" fmla="*/ 160 w 161"/>
                        <a:gd name="T15" fmla="*/ 53 h 122"/>
                        <a:gd name="T16" fmla="*/ 139 w 161"/>
                        <a:gd name="T17" fmla="*/ 54 h 122"/>
                        <a:gd name="T18" fmla="*/ 127 w 161"/>
                        <a:gd name="T19" fmla="*/ 59 h 122"/>
                        <a:gd name="T20" fmla="*/ 129 w 161"/>
                        <a:gd name="T21" fmla="*/ 71 h 122"/>
                        <a:gd name="T22" fmla="*/ 67 w 161"/>
                        <a:gd name="T23" fmla="*/ 98 h 122"/>
                        <a:gd name="T24" fmla="*/ 60 w 161"/>
                        <a:gd name="T25" fmla="*/ 121 h 122"/>
                        <a:gd name="T26" fmla="*/ 0 w 161"/>
                        <a:gd name="T27" fmla="*/ 119 h 122"/>
                        <a:gd name="T28" fmla="*/ 0 w 161"/>
                        <a:gd name="T29" fmla="*/ 119 h 12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61"/>
                        <a:gd name="T46" fmla="*/ 0 h 122"/>
                        <a:gd name="T47" fmla="*/ 161 w 161"/>
                        <a:gd name="T48" fmla="*/ 122 h 12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61" h="122">
                          <a:moveTo>
                            <a:pt x="0" y="119"/>
                          </a:moveTo>
                          <a:lnTo>
                            <a:pt x="0" y="119"/>
                          </a:lnTo>
                          <a:lnTo>
                            <a:pt x="40" y="96"/>
                          </a:lnTo>
                          <a:lnTo>
                            <a:pt x="54" y="48"/>
                          </a:lnTo>
                          <a:lnTo>
                            <a:pt x="88" y="24"/>
                          </a:lnTo>
                          <a:lnTo>
                            <a:pt x="99" y="0"/>
                          </a:lnTo>
                          <a:lnTo>
                            <a:pt x="148" y="8"/>
                          </a:lnTo>
                          <a:lnTo>
                            <a:pt x="160" y="53"/>
                          </a:lnTo>
                          <a:lnTo>
                            <a:pt x="139" y="54"/>
                          </a:lnTo>
                          <a:lnTo>
                            <a:pt x="127" y="59"/>
                          </a:lnTo>
                          <a:lnTo>
                            <a:pt x="129" y="71"/>
                          </a:lnTo>
                          <a:lnTo>
                            <a:pt x="67" y="98"/>
                          </a:lnTo>
                          <a:lnTo>
                            <a:pt x="60" y="121"/>
                          </a:lnTo>
                          <a:lnTo>
                            <a:pt x="0" y="119"/>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43" name="Freeform 150"/>
                    <p:cNvSpPr>
                      <a:spLocks/>
                    </p:cNvSpPr>
                    <p:nvPr/>
                  </p:nvSpPr>
                  <p:spPr bwMode="auto">
                    <a:xfrm>
                      <a:off x="3489" y="3572"/>
                      <a:ext cx="145" cy="228"/>
                    </a:xfrm>
                    <a:custGeom>
                      <a:avLst/>
                      <a:gdLst>
                        <a:gd name="T0" fmla="*/ 0 w 145"/>
                        <a:gd name="T1" fmla="*/ 63 h 228"/>
                        <a:gd name="T2" fmla="*/ 0 w 145"/>
                        <a:gd name="T3" fmla="*/ 63 h 228"/>
                        <a:gd name="T4" fmla="*/ 4 w 145"/>
                        <a:gd name="T5" fmla="*/ 70 h 228"/>
                        <a:gd name="T6" fmla="*/ 38 w 145"/>
                        <a:gd name="T7" fmla="*/ 81 h 228"/>
                        <a:gd name="T8" fmla="*/ 41 w 145"/>
                        <a:gd name="T9" fmla="*/ 95 h 228"/>
                        <a:gd name="T10" fmla="*/ 39 w 145"/>
                        <a:gd name="T11" fmla="*/ 131 h 228"/>
                        <a:gd name="T12" fmla="*/ 21 w 145"/>
                        <a:gd name="T13" fmla="*/ 168 h 228"/>
                        <a:gd name="T14" fmla="*/ 26 w 145"/>
                        <a:gd name="T15" fmla="*/ 213 h 228"/>
                        <a:gd name="T16" fmla="*/ 28 w 145"/>
                        <a:gd name="T17" fmla="*/ 227 h 228"/>
                        <a:gd name="T18" fmla="*/ 39 w 145"/>
                        <a:gd name="T19" fmla="*/ 227 h 228"/>
                        <a:gd name="T20" fmla="*/ 39 w 145"/>
                        <a:gd name="T21" fmla="*/ 212 h 228"/>
                        <a:gd name="T22" fmla="*/ 74 w 145"/>
                        <a:gd name="T23" fmla="*/ 191 h 228"/>
                        <a:gd name="T24" fmla="*/ 64 w 145"/>
                        <a:gd name="T25" fmla="*/ 131 h 228"/>
                        <a:gd name="T26" fmla="*/ 143 w 145"/>
                        <a:gd name="T27" fmla="*/ 70 h 228"/>
                        <a:gd name="T28" fmla="*/ 144 w 145"/>
                        <a:gd name="T29" fmla="*/ 0 h 228"/>
                        <a:gd name="T30" fmla="*/ 124 w 145"/>
                        <a:gd name="T31" fmla="*/ 12 h 228"/>
                        <a:gd name="T32" fmla="*/ 69 w 145"/>
                        <a:gd name="T33" fmla="*/ 15 h 228"/>
                        <a:gd name="T34" fmla="*/ 68 w 145"/>
                        <a:gd name="T35" fmla="*/ 41 h 228"/>
                        <a:gd name="T36" fmla="*/ 82 w 145"/>
                        <a:gd name="T37" fmla="*/ 61 h 228"/>
                        <a:gd name="T38" fmla="*/ 74 w 145"/>
                        <a:gd name="T39" fmla="*/ 91 h 228"/>
                        <a:gd name="T40" fmla="*/ 59 w 145"/>
                        <a:gd name="T41" fmla="*/ 75 h 228"/>
                        <a:gd name="T42" fmla="*/ 61 w 145"/>
                        <a:gd name="T43" fmla="*/ 55 h 228"/>
                        <a:gd name="T44" fmla="*/ 44 w 145"/>
                        <a:gd name="T45" fmla="*/ 49 h 228"/>
                        <a:gd name="T46" fmla="*/ 0 w 145"/>
                        <a:gd name="T47" fmla="*/ 63 h 228"/>
                        <a:gd name="T48" fmla="*/ 0 w 145"/>
                        <a:gd name="T49" fmla="*/ 63 h 22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45"/>
                        <a:gd name="T76" fmla="*/ 0 h 228"/>
                        <a:gd name="T77" fmla="*/ 145 w 145"/>
                        <a:gd name="T78" fmla="*/ 228 h 22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45" h="228">
                          <a:moveTo>
                            <a:pt x="0" y="63"/>
                          </a:moveTo>
                          <a:lnTo>
                            <a:pt x="0" y="63"/>
                          </a:lnTo>
                          <a:lnTo>
                            <a:pt x="4" y="70"/>
                          </a:lnTo>
                          <a:lnTo>
                            <a:pt x="38" y="81"/>
                          </a:lnTo>
                          <a:lnTo>
                            <a:pt x="41" y="95"/>
                          </a:lnTo>
                          <a:lnTo>
                            <a:pt x="39" y="131"/>
                          </a:lnTo>
                          <a:lnTo>
                            <a:pt x="21" y="168"/>
                          </a:lnTo>
                          <a:lnTo>
                            <a:pt x="26" y="213"/>
                          </a:lnTo>
                          <a:lnTo>
                            <a:pt x="28" y="227"/>
                          </a:lnTo>
                          <a:lnTo>
                            <a:pt x="39" y="227"/>
                          </a:lnTo>
                          <a:lnTo>
                            <a:pt x="39" y="212"/>
                          </a:lnTo>
                          <a:lnTo>
                            <a:pt x="74" y="191"/>
                          </a:lnTo>
                          <a:lnTo>
                            <a:pt x="64" y="131"/>
                          </a:lnTo>
                          <a:lnTo>
                            <a:pt x="143" y="70"/>
                          </a:lnTo>
                          <a:lnTo>
                            <a:pt x="144" y="0"/>
                          </a:lnTo>
                          <a:lnTo>
                            <a:pt x="124" y="12"/>
                          </a:lnTo>
                          <a:lnTo>
                            <a:pt x="69" y="15"/>
                          </a:lnTo>
                          <a:lnTo>
                            <a:pt x="68" y="41"/>
                          </a:lnTo>
                          <a:lnTo>
                            <a:pt x="82" y="61"/>
                          </a:lnTo>
                          <a:lnTo>
                            <a:pt x="74" y="91"/>
                          </a:lnTo>
                          <a:lnTo>
                            <a:pt x="59" y="75"/>
                          </a:lnTo>
                          <a:lnTo>
                            <a:pt x="61" y="55"/>
                          </a:lnTo>
                          <a:lnTo>
                            <a:pt x="44" y="49"/>
                          </a:lnTo>
                          <a:lnTo>
                            <a:pt x="0" y="63"/>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44" name="Freeform 151"/>
                    <p:cNvSpPr>
                      <a:spLocks/>
                    </p:cNvSpPr>
                    <p:nvPr/>
                  </p:nvSpPr>
                  <p:spPr bwMode="auto">
                    <a:xfrm>
                      <a:off x="3083" y="3105"/>
                      <a:ext cx="217" cy="166"/>
                    </a:xfrm>
                    <a:custGeom>
                      <a:avLst/>
                      <a:gdLst>
                        <a:gd name="T0" fmla="*/ 0 w 217"/>
                        <a:gd name="T1" fmla="*/ 120 h 166"/>
                        <a:gd name="T2" fmla="*/ 0 w 217"/>
                        <a:gd name="T3" fmla="*/ 120 h 166"/>
                        <a:gd name="T4" fmla="*/ 3 w 217"/>
                        <a:gd name="T5" fmla="*/ 133 h 166"/>
                        <a:gd name="T6" fmla="*/ 29 w 217"/>
                        <a:gd name="T7" fmla="*/ 162 h 166"/>
                        <a:gd name="T8" fmla="*/ 36 w 217"/>
                        <a:gd name="T9" fmla="*/ 155 h 166"/>
                        <a:gd name="T10" fmla="*/ 47 w 217"/>
                        <a:gd name="T11" fmla="*/ 165 h 166"/>
                        <a:gd name="T12" fmla="*/ 63 w 217"/>
                        <a:gd name="T13" fmla="*/ 136 h 166"/>
                        <a:gd name="T14" fmla="*/ 125 w 217"/>
                        <a:gd name="T15" fmla="*/ 151 h 166"/>
                        <a:gd name="T16" fmla="*/ 178 w 217"/>
                        <a:gd name="T17" fmla="*/ 136 h 166"/>
                        <a:gd name="T18" fmla="*/ 180 w 217"/>
                        <a:gd name="T19" fmla="*/ 129 h 166"/>
                        <a:gd name="T20" fmla="*/ 208 w 217"/>
                        <a:gd name="T21" fmla="*/ 93 h 166"/>
                        <a:gd name="T22" fmla="*/ 216 w 217"/>
                        <a:gd name="T23" fmla="*/ 44 h 166"/>
                        <a:gd name="T24" fmla="*/ 202 w 217"/>
                        <a:gd name="T25" fmla="*/ 28 h 166"/>
                        <a:gd name="T26" fmla="*/ 202 w 217"/>
                        <a:gd name="T27" fmla="*/ 6 h 166"/>
                        <a:gd name="T28" fmla="*/ 157 w 217"/>
                        <a:gd name="T29" fmla="*/ 0 h 166"/>
                        <a:gd name="T30" fmla="*/ 74 w 217"/>
                        <a:gd name="T31" fmla="*/ 57 h 166"/>
                        <a:gd name="T32" fmla="*/ 53 w 217"/>
                        <a:gd name="T33" fmla="*/ 62 h 166"/>
                        <a:gd name="T34" fmla="*/ 53 w 217"/>
                        <a:gd name="T35" fmla="*/ 105 h 166"/>
                        <a:gd name="T36" fmla="*/ 44 w 217"/>
                        <a:gd name="T37" fmla="*/ 114 h 166"/>
                        <a:gd name="T38" fmla="*/ 0 w 217"/>
                        <a:gd name="T39" fmla="*/ 120 h 166"/>
                        <a:gd name="T40" fmla="*/ 0 w 217"/>
                        <a:gd name="T41" fmla="*/ 120 h 16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17"/>
                        <a:gd name="T64" fmla="*/ 0 h 166"/>
                        <a:gd name="T65" fmla="*/ 217 w 217"/>
                        <a:gd name="T66" fmla="*/ 166 h 16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17" h="166">
                          <a:moveTo>
                            <a:pt x="0" y="120"/>
                          </a:moveTo>
                          <a:lnTo>
                            <a:pt x="0" y="120"/>
                          </a:lnTo>
                          <a:lnTo>
                            <a:pt x="3" y="133"/>
                          </a:lnTo>
                          <a:lnTo>
                            <a:pt x="29" y="162"/>
                          </a:lnTo>
                          <a:lnTo>
                            <a:pt x="36" y="155"/>
                          </a:lnTo>
                          <a:lnTo>
                            <a:pt x="47" y="165"/>
                          </a:lnTo>
                          <a:lnTo>
                            <a:pt x="63" y="136"/>
                          </a:lnTo>
                          <a:lnTo>
                            <a:pt x="125" y="151"/>
                          </a:lnTo>
                          <a:lnTo>
                            <a:pt x="178" y="136"/>
                          </a:lnTo>
                          <a:lnTo>
                            <a:pt x="180" y="129"/>
                          </a:lnTo>
                          <a:lnTo>
                            <a:pt x="208" y="93"/>
                          </a:lnTo>
                          <a:lnTo>
                            <a:pt x="216" y="44"/>
                          </a:lnTo>
                          <a:lnTo>
                            <a:pt x="202" y="28"/>
                          </a:lnTo>
                          <a:lnTo>
                            <a:pt x="202" y="6"/>
                          </a:lnTo>
                          <a:lnTo>
                            <a:pt x="157" y="0"/>
                          </a:lnTo>
                          <a:lnTo>
                            <a:pt x="74" y="57"/>
                          </a:lnTo>
                          <a:lnTo>
                            <a:pt x="53" y="62"/>
                          </a:lnTo>
                          <a:lnTo>
                            <a:pt x="53" y="105"/>
                          </a:lnTo>
                          <a:lnTo>
                            <a:pt x="44" y="114"/>
                          </a:lnTo>
                          <a:lnTo>
                            <a:pt x="0" y="120"/>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45" name="Freeform 152"/>
                    <p:cNvSpPr>
                      <a:spLocks/>
                    </p:cNvSpPr>
                    <p:nvPr/>
                  </p:nvSpPr>
                  <p:spPr bwMode="auto">
                    <a:xfrm>
                      <a:off x="3119" y="3241"/>
                      <a:ext cx="159" cy="132"/>
                    </a:xfrm>
                    <a:custGeom>
                      <a:avLst/>
                      <a:gdLst>
                        <a:gd name="T0" fmla="*/ 0 w 159"/>
                        <a:gd name="T1" fmla="*/ 102 h 132"/>
                        <a:gd name="T2" fmla="*/ 0 w 159"/>
                        <a:gd name="T3" fmla="*/ 102 h 132"/>
                        <a:gd name="T4" fmla="*/ 11 w 159"/>
                        <a:gd name="T5" fmla="*/ 29 h 132"/>
                        <a:gd name="T6" fmla="*/ 27 w 159"/>
                        <a:gd name="T7" fmla="*/ 0 h 132"/>
                        <a:gd name="T8" fmla="*/ 89 w 159"/>
                        <a:gd name="T9" fmla="*/ 15 h 132"/>
                        <a:gd name="T10" fmla="*/ 142 w 159"/>
                        <a:gd name="T11" fmla="*/ 0 h 132"/>
                        <a:gd name="T12" fmla="*/ 153 w 159"/>
                        <a:gd name="T13" fmla="*/ 17 h 132"/>
                        <a:gd name="T14" fmla="*/ 158 w 159"/>
                        <a:gd name="T15" fmla="*/ 29 h 132"/>
                        <a:gd name="T16" fmla="*/ 144 w 159"/>
                        <a:gd name="T17" fmla="*/ 40 h 132"/>
                        <a:gd name="T18" fmla="*/ 116 w 159"/>
                        <a:gd name="T19" fmla="*/ 99 h 132"/>
                        <a:gd name="T20" fmla="*/ 90 w 159"/>
                        <a:gd name="T21" fmla="*/ 95 h 132"/>
                        <a:gd name="T22" fmla="*/ 76 w 159"/>
                        <a:gd name="T23" fmla="*/ 124 h 132"/>
                        <a:gd name="T24" fmla="*/ 45 w 159"/>
                        <a:gd name="T25" fmla="*/ 131 h 132"/>
                        <a:gd name="T26" fmla="*/ 27 w 159"/>
                        <a:gd name="T27" fmla="*/ 106 h 132"/>
                        <a:gd name="T28" fmla="*/ 0 w 159"/>
                        <a:gd name="T29" fmla="*/ 102 h 132"/>
                        <a:gd name="T30" fmla="*/ 0 w 159"/>
                        <a:gd name="T31" fmla="*/ 102 h 1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59"/>
                        <a:gd name="T49" fmla="*/ 0 h 132"/>
                        <a:gd name="T50" fmla="*/ 159 w 159"/>
                        <a:gd name="T51" fmla="*/ 132 h 1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59" h="132">
                          <a:moveTo>
                            <a:pt x="0" y="102"/>
                          </a:moveTo>
                          <a:lnTo>
                            <a:pt x="0" y="102"/>
                          </a:lnTo>
                          <a:lnTo>
                            <a:pt x="11" y="29"/>
                          </a:lnTo>
                          <a:lnTo>
                            <a:pt x="27" y="0"/>
                          </a:lnTo>
                          <a:lnTo>
                            <a:pt x="89" y="15"/>
                          </a:lnTo>
                          <a:lnTo>
                            <a:pt x="142" y="0"/>
                          </a:lnTo>
                          <a:lnTo>
                            <a:pt x="153" y="17"/>
                          </a:lnTo>
                          <a:lnTo>
                            <a:pt x="158" y="29"/>
                          </a:lnTo>
                          <a:lnTo>
                            <a:pt x="144" y="40"/>
                          </a:lnTo>
                          <a:lnTo>
                            <a:pt x="116" y="99"/>
                          </a:lnTo>
                          <a:lnTo>
                            <a:pt x="90" y="95"/>
                          </a:lnTo>
                          <a:lnTo>
                            <a:pt x="76" y="124"/>
                          </a:lnTo>
                          <a:lnTo>
                            <a:pt x="45" y="131"/>
                          </a:lnTo>
                          <a:lnTo>
                            <a:pt x="27" y="106"/>
                          </a:lnTo>
                          <a:lnTo>
                            <a:pt x="0" y="102"/>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46" name="Freeform 153"/>
                    <p:cNvSpPr>
                      <a:spLocks/>
                    </p:cNvSpPr>
                    <p:nvPr/>
                  </p:nvSpPr>
                  <p:spPr bwMode="auto">
                    <a:xfrm>
                      <a:off x="2852" y="3256"/>
                      <a:ext cx="42" cy="26"/>
                    </a:xfrm>
                    <a:custGeom>
                      <a:avLst/>
                      <a:gdLst>
                        <a:gd name="T0" fmla="*/ 0 w 42"/>
                        <a:gd name="T1" fmla="*/ 3 h 26"/>
                        <a:gd name="T2" fmla="*/ 0 w 42"/>
                        <a:gd name="T3" fmla="*/ 3 h 26"/>
                        <a:gd name="T4" fmla="*/ 12 w 42"/>
                        <a:gd name="T5" fmla="*/ 14 h 26"/>
                        <a:gd name="T6" fmla="*/ 25 w 42"/>
                        <a:gd name="T7" fmla="*/ 11 h 26"/>
                        <a:gd name="T8" fmla="*/ 18 w 42"/>
                        <a:gd name="T9" fmla="*/ 14 h 26"/>
                        <a:gd name="T10" fmla="*/ 24 w 42"/>
                        <a:gd name="T11" fmla="*/ 25 h 26"/>
                        <a:gd name="T12" fmla="*/ 41 w 42"/>
                        <a:gd name="T13" fmla="*/ 14 h 26"/>
                        <a:gd name="T14" fmla="*/ 41 w 42"/>
                        <a:gd name="T15" fmla="*/ 0 h 26"/>
                        <a:gd name="T16" fmla="*/ 0 w 42"/>
                        <a:gd name="T17" fmla="*/ 3 h 26"/>
                        <a:gd name="T18" fmla="*/ 0 w 42"/>
                        <a:gd name="T19" fmla="*/ 3 h 2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2"/>
                        <a:gd name="T31" fmla="*/ 0 h 26"/>
                        <a:gd name="T32" fmla="*/ 42 w 42"/>
                        <a:gd name="T33" fmla="*/ 26 h 2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2" h="26">
                          <a:moveTo>
                            <a:pt x="0" y="3"/>
                          </a:moveTo>
                          <a:lnTo>
                            <a:pt x="0" y="3"/>
                          </a:lnTo>
                          <a:lnTo>
                            <a:pt x="12" y="14"/>
                          </a:lnTo>
                          <a:lnTo>
                            <a:pt x="25" y="11"/>
                          </a:lnTo>
                          <a:lnTo>
                            <a:pt x="18" y="14"/>
                          </a:lnTo>
                          <a:lnTo>
                            <a:pt x="24" y="25"/>
                          </a:lnTo>
                          <a:lnTo>
                            <a:pt x="41" y="14"/>
                          </a:lnTo>
                          <a:lnTo>
                            <a:pt x="41" y="0"/>
                          </a:lnTo>
                          <a:lnTo>
                            <a:pt x="0" y="3"/>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47" name="Freeform 154"/>
                    <p:cNvSpPr>
                      <a:spLocks/>
                    </p:cNvSpPr>
                    <p:nvPr/>
                  </p:nvSpPr>
                  <p:spPr bwMode="auto">
                    <a:xfrm>
                      <a:off x="3773" y="3068"/>
                      <a:ext cx="9" cy="23"/>
                    </a:xfrm>
                    <a:custGeom>
                      <a:avLst/>
                      <a:gdLst>
                        <a:gd name="T0" fmla="*/ 0 w 9"/>
                        <a:gd name="T1" fmla="*/ 18 h 23"/>
                        <a:gd name="T2" fmla="*/ 0 w 9"/>
                        <a:gd name="T3" fmla="*/ 18 h 23"/>
                        <a:gd name="T4" fmla="*/ 4 w 9"/>
                        <a:gd name="T5" fmla="*/ 22 h 23"/>
                        <a:gd name="T6" fmla="*/ 8 w 9"/>
                        <a:gd name="T7" fmla="*/ 21 h 23"/>
                        <a:gd name="T8" fmla="*/ 5 w 9"/>
                        <a:gd name="T9" fmla="*/ 0 h 23"/>
                        <a:gd name="T10" fmla="*/ 0 w 9"/>
                        <a:gd name="T11" fmla="*/ 18 h 23"/>
                        <a:gd name="T12" fmla="*/ 0 w 9"/>
                        <a:gd name="T13" fmla="*/ 18 h 23"/>
                        <a:gd name="T14" fmla="*/ 0 60000 65536"/>
                        <a:gd name="T15" fmla="*/ 0 60000 65536"/>
                        <a:gd name="T16" fmla="*/ 0 60000 65536"/>
                        <a:gd name="T17" fmla="*/ 0 60000 65536"/>
                        <a:gd name="T18" fmla="*/ 0 60000 65536"/>
                        <a:gd name="T19" fmla="*/ 0 60000 65536"/>
                        <a:gd name="T20" fmla="*/ 0 60000 65536"/>
                        <a:gd name="T21" fmla="*/ 0 w 9"/>
                        <a:gd name="T22" fmla="*/ 0 h 23"/>
                        <a:gd name="T23" fmla="*/ 9 w 9"/>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 h="23">
                          <a:moveTo>
                            <a:pt x="0" y="18"/>
                          </a:moveTo>
                          <a:lnTo>
                            <a:pt x="0" y="18"/>
                          </a:lnTo>
                          <a:lnTo>
                            <a:pt x="4" y="22"/>
                          </a:lnTo>
                          <a:lnTo>
                            <a:pt x="8" y="21"/>
                          </a:lnTo>
                          <a:lnTo>
                            <a:pt x="5" y="0"/>
                          </a:lnTo>
                          <a:lnTo>
                            <a:pt x="0" y="18"/>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48" name="Freeform 155"/>
                    <p:cNvSpPr>
                      <a:spLocks/>
                    </p:cNvSpPr>
                    <p:nvPr/>
                  </p:nvSpPr>
                  <p:spPr bwMode="auto">
                    <a:xfrm>
                      <a:off x="3477" y="3443"/>
                      <a:ext cx="24" cy="23"/>
                    </a:xfrm>
                    <a:custGeom>
                      <a:avLst/>
                      <a:gdLst>
                        <a:gd name="T0" fmla="*/ 0 w 24"/>
                        <a:gd name="T1" fmla="*/ 22 h 23"/>
                        <a:gd name="T2" fmla="*/ 0 w 24"/>
                        <a:gd name="T3" fmla="*/ 22 h 23"/>
                        <a:gd name="T4" fmla="*/ 9 w 24"/>
                        <a:gd name="T5" fmla="*/ 4 h 23"/>
                        <a:gd name="T6" fmla="*/ 20 w 24"/>
                        <a:gd name="T7" fmla="*/ 0 h 23"/>
                        <a:gd name="T8" fmla="*/ 23 w 24"/>
                        <a:gd name="T9" fmla="*/ 18 h 23"/>
                        <a:gd name="T10" fmla="*/ 0 w 24"/>
                        <a:gd name="T11" fmla="*/ 22 h 23"/>
                        <a:gd name="T12" fmla="*/ 0 w 24"/>
                        <a:gd name="T13" fmla="*/ 22 h 23"/>
                        <a:gd name="T14" fmla="*/ 0 60000 65536"/>
                        <a:gd name="T15" fmla="*/ 0 60000 65536"/>
                        <a:gd name="T16" fmla="*/ 0 60000 65536"/>
                        <a:gd name="T17" fmla="*/ 0 60000 65536"/>
                        <a:gd name="T18" fmla="*/ 0 60000 65536"/>
                        <a:gd name="T19" fmla="*/ 0 60000 65536"/>
                        <a:gd name="T20" fmla="*/ 0 60000 65536"/>
                        <a:gd name="T21" fmla="*/ 0 w 24"/>
                        <a:gd name="T22" fmla="*/ 0 h 23"/>
                        <a:gd name="T23" fmla="*/ 24 w 24"/>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 h="23">
                          <a:moveTo>
                            <a:pt x="0" y="22"/>
                          </a:moveTo>
                          <a:lnTo>
                            <a:pt x="0" y="22"/>
                          </a:lnTo>
                          <a:lnTo>
                            <a:pt x="9" y="4"/>
                          </a:lnTo>
                          <a:lnTo>
                            <a:pt x="20" y="0"/>
                          </a:lnTo>
                          <a:lnTo>
                            <a:pt x="23" y="18"/>
                          </a:lnTo>
                          <a:lnTo>
                            <a:pt x="0" y="22"/>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49" name="Freeform 156"/>
                    <p:cNvSpPr>
                      <a:spLocks/>
                    </p:cNvSpPr>
                    <p:nvPr/>
                  </p:nvSpPr>
                  <p:spPr bwMode="auto">
                    <a:xfrm>
                      <a:off x="2841" y="3202"/>
                      <a:ext cx="86" cy="58"/>
                    </a:xfrm>
                    <a:custGeom>
                      <a:avLst/>
                      <a:gdLst>
                        <a:gd name="T0" fmla="*/ 0 w 86"/>
                        <a:gd name="T1" fmla="*/ 25 h 58"/>
                        <a:gd name="T2" fmla="*/ 0 w 86"/>
                        <a:gd name="T3" fmla="*/ 25 h 58"/>
                        <a:gd name="T4" fmla="*/ 13 w 86"/>
                        <a:gd name="T5" fmla="*/ 42 h 58"/>
                        <a:gd name="T6" fmla="*/ 52 w 86"/>
                        <a:gd name="T7" fmla="*/ 44 h 58"/>
                        <a:gd name="T8" fmla="*/ 11 w 86"/>
                        <a:gd name="T9" fmla="*/ 49 h 58"/>
                        <a:gd name="T10" fmla="*/ 11 w 86"/>
                        <a:gd name="T11" fmla="*/ 57 h 58"/>
                        <a:gd name="T12" fmla="*/ 52 w 86"/>
                        <a:gd name="T13" fmla="*/ 54 h 58"/>
                        <a:gd name="T14" fmla="*/ 85 w 86"/>
                        <a:gd name="T15" fmla="*/ 57 h 58"/>
                        <a:gd name="T16" fmla="*/ 75 w 86"/>
                        <a:gd name="T17" fmla="*/ 25 h 58"/>
                        <a:gd name="T18" fmla="*/ 44 w 86"/>
                        <a:gd name="T19" fmla="*/ 0 h 58"/>
                        <a:gd name="T20" fmla="*/ 13 w 86"/>
                        <a:gd name="T21" fmla="*/ 7 h 58"/>
                        <a:gd name="T22" fmla="*/ 0 w 86"/>
                        <a:gd name="T23" fmla="*/ 25 h 58"/>
                        <a:gd name="T24" fmla="*/ 0 w 86"/>
                        <a:gd name="T25" fmla="*/ 25 h 5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6"/>
                        <a:gd name="T40" fmla="*/ 0 h 58"/>
                        <a:gd name="T41" fmla="*/ 86 w 86"/>
                        <a:gd name="T42" fmla="*/ 58 h 5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6" h="58">
                          <a:moveTo>
                            <a:pt x="0" y="25"/>
                          </a:moveTo>
                          <a:lnTo>
                            <a:pt x="0" y="25"/>
                          </a:lnTo>
                          <a:lnTo>
                            <a:pt x="13" y="42"/>
                          </a:lnTo>
                          <a:lnTo>
                            <a:pt x="52" y="44"/>
                          </a:lnTo>
                          <a:lnTo>
                            <a:pt x="11" y="49"/>
                          </a:lnTo>
                          <a:lnTo>
                            <a:pt x="11" y="57"/>
                          </a:lnTo>
                          <a:lnTo>
                            <a:pt x="52" y="54"/>
                          </a:lnTo>
                          <a:lnTo>
                            <a:pt x="85" y="57"/>
                          </a:lnTo>
                          <a:lnTo>
                            <a:pt x="75" y="25"/>
                          </a:lnTo>
                          <a:lnTo>
                            <a:pt x="44" y="0"/>
                          </a:lnTo>
                          <a:lnTo>
                            <a:pt x="13" y="7"/>
                          </a:lnTo>
                          <a:lnTo>
                            <a:pt x="0" y="25"/>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50" name="Freeform 157"/>
                    <p:cNvSpPr>
                      <a:spLocks/>
                    </p:cNvSpPr>
                    <p:nvPr/>
                  </p:nvSpPr>
                  <p:spPr bwMode="auto">
                    <a:xfrm>
                      <a:off x="2899" y="3294"/>
                      <a:ext cx="44" cy="42"/>
                    </a:xfrm>
                    <a:custGeom>
                      <a:avLst/>
                      <a:gdLst>
                        <a:gd name="T0" fmla="*/ 0 w 44"/>
                        <a:gd name="T1" fmla="*/ 12 h 42"/>
                        <a:gd name="T2" fmla="*/ 0 w 44"/>
                        <a:gd name="T3" fmla="*/ 12 h 42"/>
                        <a:gd name="T4" fmla="*/ 5 w 44"/>
                        <a:gd name="T5" fmla="*/ 28 h 42"/>
                        <a:gd name="T6" fmla="*/ 26 w 44"/>
                        <a:gd name="T7" fmla="*/ 41 h 42"/>
                        <a:gd name="T8" fmla="*/ 43 w 44"/>
                        <a:gd name="T9" fmla="*/ 21 h 42"/>
                        <a:gd name="T10" fmla="*/ 29 w 44"/>
                        <a:gd name="T11" fmla="*/ 0 h 42"/>
                        <a:gd name="T12" fmla="*/ 0 w 44"/>
                        <a:gd name="T13" fmla="*/ 12 h 42"/>
                        <a:gd name="T14" fmla="*/ 0 w 44"/>
                        <a:gd name="T15" fmla="*/ 12 h 42"/>
                        <a:gd name="T16" fmla="*/ 0 60000 65536"/>
                        <a:gd name="T17" fmla="*/ 0 60000 65536"/>
                        <a:gd name="T18" fmla="*/ 0 60000 65536"/>
                        <a:gd name="T19" fmla="*/ 0 60000 65536"/>
                        <a:gd name="T20" fmla="*/ 0 60000 65536"/>
                        <a:gd name="T21" fmla="*/ 0 60000 65536"/>
                        <a:gd name="T22" fmla="*/ 0 60000 65536"/>
                        <a:gd name="T23" fmla="*/ 0 60000 65536"/>
                        <a:gd name="T24" fmla="*/ 0 w 44"/>
                        <a:gd name="T25" fmla="*/ 0 h 42"/>
                        <a:gd name="T26" fmla="*/ 44 w 44"/>
                        <a:gd name="T27" fmla="*/ 42 h 4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4" h="42">
                          <a:moveTo>
                            <a:pt x="0" y="12"/>
                          </a:moveTo>
                          <a:lnTo>
                            <a:pt x="0" y="12"/>
                          </a:lnTo>
                          <a:lnTo>
                            <a:pt x="5" y="28"/>
                          </a:lnTo>
                          <a:lnTo>
                            <a:pt x="26" y="41"/>
                          </a:lnTo>
                          <a:lnTo>
                            <a:pt x="43" y="21"/>
                          </a:lnTo>
                          <a:lnTo>
                            <a:pt x="29" y="0"/>
                          </a:lnTo>
                          <a:lnTo>
                            <a:pt x="0" y="12"/>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51" name="Freeform 158"/>
                    <p:cNvSpPr>
                      <a:spLocks/>
                    </p:cNvSpPr>
                    <p:nvPr/>
                  </p:nvSpPr>
                  <p:spPr bwMode="auto">
                    <a:xfrm>
                      <a:off x="3641" y="3267"/>
                      <a:ext cx="140" cy="186"/>
                    </a:xfrm>
                    <a:custGeom>
                      <a:avLst/>
                      <a:gdLst>
                        <a:gd name="T0" fmla="*/ 0 w 140"/>
                        <a:gd name="T1" fmla="*/ 174 h 186"/>
                        <a:gd name="T2" fmla="*/ 0 w 140"/>
                        <a:gd name="T3" fmla="*/ 174 h 186"/>
                        <a:gd name="T4" fmla="*/ 0 w 140"/>
                        <a:gd name="T5" fmla="*/ 123 h 186"/>
                        <a:gd name="T6" fmla="*/ 11 w 140"/>
                        <a:gd name="T7" fmla="*/ 109 h 186"/>
                        <a:gd name="T8" fmla="*/ 54 w 140"/>
                        <a:gd name="T9" fmla="*/ 94 h 186"/>
                        <a:gd name="T10" fmla="*/ 95 w 140"/>
                        <a:gd name="T11" fmla="*/ 53 h 186"/>
                        <a:gd name="T12" fmla="*/ 41 w 140"/>
                        <a:gd name="T13" fmla="*/ 39 h 186"/>
                        <a:gd name="T14" fmla="*/ 25 w 140"/>
                        <a:gd name="T15" fmla="*/ 15 h 186"/>
                        <a:gd name="T16" fmla="*/ 31 w 140"/>
                        <a:gd name="T17" fmla="*/ 7 h 186"/>
                        <a:gd name="T18" fmla="*/ 52 w 140"/>
                        <a:gd name="T19" fmla="*/ 21 h 186"/>
                        <a:gd name="T20" fmla="*/ 133 w 140"/>
                        <a:gd name="T21" fmla="*/ 0 h 186"/>
                        <a:gd name="T22" fmla="*/ 139 w 140"/>
                        <a:gd name="T23" fmla="*/ 21 h 186"/>
                        <a:gd name="T24" fmla="*/ 90 w 140"/>
                        <a:gd name="T25" fmla="*/ 108 h 186"/>
                        <a:gd name="T26" fmla="*/ 7 w 140"/>
                        <a:gd name="T27" fmla="*/ 185 h 186"/>
                        <a:gd name="T28" fmla="*/ 0 w 140"/>
                        <a:gd name="T29" fmla="*/ 174 h 186"/>
                        <a:gd name="T30" fmla="*/ 0 w 140"/>
                        <a:gd name="T31" fmla="*/ 174 h 18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40"/>
                        <a:gd name="T49" fmla="*/ 0 h 186"/>
                        <a:gd name="T50" fmla="*/ 140 w 140"/>
                        <a:gd name="T51" fmla="*/ 186 h 18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40" h="186">
                          <a:moveTo>
                            <a:pt x="0" y="174"/>
                          </a:moveTo>
                          <a:lnTo>
                            <a:pt x="0" y="174"/>
                          </a:lnTo>
                          <a:lnTo>
                            <a:pt x="0" y="123"/>
                          </a:lnTo>
                          <a:lnTo>
                            <a:pt x="11" y="109"/>
                          </a:lnTo>
                          <a:lnTo>
                            <a:pt x="54" y="94"/>
                          </a:lnTo>
                          <a:lnTo>
                            <a:pt x="95" y="53"/>
                          </a:lnTo>
                          <a:lnTo>
                            <a:pt x="41" y="39"/>
                          </a:lnTo>
                          <a:lnTo>
                            <a:pt x="25" y="15"/>
                          </a:lnTo>
                          <a:lnTo>
                            <a:pt x="31" y="7"/>
                          </a:lnTo>
                          <a:lnTo>
                            <a:pt x="52" y="21"/>
                          </a:lnTo>
                          <a:lnTo>
                            <a:pt x="133" y="0"/>
                          </a:lnTo>
                          <a:lnTo>
                            <a:pt x="139" y="21"/>
                          </a:lnTo>
                          <a:lnTo>
                            <a:pt x="90" y="108"/>
                          </a:lnTo>
                          <a:lnTo>
                            <a:pt x="7" y="185"/>
                          </a:lnTo>
                          <a:lnTo>
                            <a:pt x="0" y="174"/>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52" name="Freeform 159"/>
                    <p:cNvSpPr>
                      <a:spLocks/>
                    </p:cNvSpPr>
                    <p:nvPr/>
                  </p:nvSpPr>
                  <p:spPr bwMode="auto">
                    <a:xfrm>
                      <a:off x="3423" y="3642"/>
                      <a:ext cx="108" cy="99"/>
                    </a:xfrm>
                    <a:custGeom>
                      <a:avLst/>
                      <a:gdLst>
                        <a:gd name="T0" fmla="*/ 0 w 108"/>
                        <a:gd name="T1" fmla="*/ 30 h 99"/>
                        <a:gd name="T2" fmla="*/ 0 w 108"/>
                        <a:gd name="T3" fmla="*/ 30 h 99"/>
                        <a:gd name="T4" fmla="*/ 0 w 108"/>
                        <a:gd name="T5" fmla="*/ 30 h 99"/>
                        <a:gd name="T6" fmla="*/ 24 w 108"/>
                        <a:gd name="T7" fmla="*/ 31 h 99"/>
                        <a:gd name="T8" fmla="*/ 48 w 108"/>
                        <a:gd name="T9" fmla="*/ 13 h 99"/>
                        <a:gd name="T10" fmla="*/ 49 w 108"/>
                        <a:gd name="T11" fmla="*/ 5 h 99"/>
                        <a:gd name="T12" fmla="*/ 70 w 108"/>
                        <a:gd name="T13" fmla="*/ 0 h 99"/>
                        <a:gd name="T14" fmla="*/ 104 w 108"/>
                        <a:gd name="T15" fmla="*/ 11 h 99"/>
                        <a:gd name="T16" fmla="*/ 107 w 108"/>
                        <a:gd name="T17" fmla="*/ 25 h 99"/>
                        <a:gd name="T18" fmla="*/ 105 w 108"/>
                        <a:gd name="T19" fmla="*/ 61 h 99"/>
                        <a:gd name="T20" fmla="*/ 87 w 108"/>
                        <a:gd name="T21" fmla="*/ 98 h 99"/>
                        <a:gd name="T22" fmla="*/ 56 w 108"/>
                        <a:gd name="T23" fmla="*/ 92 h 99"/>
                        <a:gd name="T24" fmla="*/ 38 w 108"/>
                        <a:gd name="T25" fmla="*/ 83 h 99"/>
                        <a:gd name="T26" fmla="*/ 0 w 108"/>
                        <a:gd name="T27" fmla="*/ 30 h 99"/>
                        <a:gd name="T28" fmla="*/ 0 w 108"/>
                        <a:gd name="T29" fmla="*/ 30 h 9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8"/>
                        <a:gd name="T46" fmla="*/ 0 h 99"/>
                        <a:gd name="T47" fmla="*/ 108 w 108"/>
                        <a:gd name="T48" fmla="*/ 99 h 9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8" h="99">
                          <a:moveTo>
                            <a:pt x="0" y="30"/>
                          </a:moveTo>
                          <a:lnTo>
                            <a:pt x="0" y="30"/>
                          </a:lnTo>
                          <a:lnTo>
                            <a:pt x="24" y="31"/>
                          </a:lnTo>
                          <a:lnTo>
                            <a:pt x="48" y="13"/>
                          </a:lnTo>
                          <a:lnTo>
                            <a:pt x="49" y="5"/>
                          </a:lnTo>
                          <a:lnTo>
                            <a:pt x="70" y="0"/>
                          </a:lnTo>
                          <a:lnTo>
                            <a:pt x="104" y="11"/>
                          </a:lnTo>
                          <a:lnTo>
                            <a:pt x="107" y="25"/>
                          </a:lnTo>
                          <a:lnTo>
                            <a:pt x="105" y="61"/>
                          </a:lnTo>
                          <a:lnTo>
                            <a:pt x="87" y="98"/>
                          </a:lnTo>
                          <a:lnTo>
                            <a:pt x="56" y="92"/>
                          </a:lnTo>
                          <a:lnTo>
                            <a:pt x="38" y="83"/>
                          </a:lnTo>
                          <a:lnTo>
                            <a:pt x="0" y="30"/>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53" name="Freeform 160"/>
                    <p:cNvSpPr>
                      <a:spLocks/>
                    </p:cNvSpPr>
                    <p:nvPr/>
                  </p:nvSpPr>
                  <p:spPr bwMode="auto">
                    <a:xfrm>
                      <a:off x="3238" y="3660"/>
                      <a:ext cx="186" cy="175"/>
                    </a:xfrm>
                    <a:custGeom>
                      <a:avLst/>
                      <a:gdLst>
                        <a:gd name="T0" fmla="*/ 0 w 186"/>
                        <a:gd name="T1" fmla="*/ 6 h 175"/>
                        <a:gd name="T2" fmla="*/ 0 w 186"/>
                        <a:gd name="T3" fmla="*/ 6 h 175"/>
                        <a:gd name="T4" fmla="*/ 23 w 186"/>
                        <a:gd name="T5" fmla="*/ 0 h 175"/>
                        <a:gd name="T6" fmla="*/ 134 w 186"/>
                        <a:gd name="T7" fmla="*/ 16 h 175"/>
                        <a:gd name="T8" fmla="*/ 159 w 186"/>
                        <a:gd name="T9" fmla="*/ 9 h 175"/>
                        <a:gd name="T10" fmla="*/ 185 w 186"/>
                        <a:gd name="T11" fmla="*/ 12 h 175"/>
                        <a:gd name="T12" fmla="*/ 185 w 186"/>
                        <a:gd name="T13" fmla="*/ 12 h 175"/>
                        <a:gd name="T14" fmla="*/ 162 w 186"/>
                        <a:gd name="T15" fmla="*/ 25 h 175"/>
                        <a:gd name="T16" fmla="*/ 154 w 186"/>
                        <a:gd name="T17" fmla="*/ 16 h 175"/>
                        <a:gd name="T18" fmla="*/ 128 w 186"/>
                        <a:gd name="T19" fmla="*/ 22 h 175"/>
                        <a:gd name="T20" fmla="*/ 128 w 186"/>
                        <a:gd name="T21" fmla="*/ 71 h 175"/>
                        <a:gd name="T22" fmla="*/ 114 w 186"/>
                        <a:gd name="T23" fmla="*/ 71 h 175"/>
                        <a:gd name="T24" fmla="*/ 114 w 186"/>
                        <a:gd name="T25" fmla="*/ 110 h 175"/>
                        <a:gd name="T26" fmla="*/ 114 w 186"/>
                        <a:gd name="T27" fmla="*/ 165 h 175"/>
                        <a:gd name="T28" fmla="*/ 102 w 186"/>
                        <a:gd name="T29" fmla="*/ 174 h 175"/>
                        <a:gd name="T30" fmla="*/ 84 w 186"/>
                        <a:gd name="T31" fmla="*/ 174 h 175"/>
                        <a:gd name="T32" fmla="*/ 75 w 186"/>
                        <a:gd name="T33" fmla="*/ 162 h 175"/>
                        <a:gd name="T34" fmla="*/ 67 w 186"/>
                        <a:gd name="T35" fmla="*/ 168 h 175"/>
                        <a:gd name="T36" fmla="*/ 49 w 186"/>
                        <a:gd name="T37" fmla="*/ 149 h 175"/>
                        <a:gd name="T38" fmla="*/ 39 w 186"/>
                        <a:gd name="T39" fmla="*/ 88 h 175"/>
                        <a:gd name="T40" fmla="*/ 39 w 186"/>
                        <a:gd name="T41" fmla="*/ 81 h 175"/>
                        <a:gd name="T42" fmla="*/ 0 w 186"/>
                        <a:gd name="T43" fmla="*/ 6 h 175"/>
                        <a:gd name="T44" fmla="*/ 0 w 186"/>
                        <a:gd name="T45" fmla="*/ 6 h 17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86"/>
                        <a:gd name="T70" fmla="*/ 0 h 175"/>
                        <a:gd name="T71" fmla="*/ 186 w 186"/>
                        <a:gd name="T72" fmla="*/ 175 h 17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86" h="175">
                          <a:moveTo>
                            <a:pt x="0" y="6"/>
                          </a:moveTo>
                          <a:lnTo>
                            <a:pt x="0" y="6"/>
                          </a:lnTo>
                          <a:lnTo>
                            <a:pt x="23" y="0"/>
                          </a:lnTo>
                          <a:lnTo>
                            <a:pt x="134" y="16"/>
                          </a:lnTo>
                          <a:lnTo>
                            <a:pt x="159" y="9"/>
                          </a:lnTo>
                          <a:lnTo>
                            <a:pt x="185" y="12"/>
                          </a:lnTo>
                          <a:lnTo>
                            <a:pt x="162" y="25"/>
                          </a:lnTo>
                          <a:lnTo>
                            <a:pt x="154" y="16"/>
                          </a:lnTo>
                          <a:lnTo>
                            <a:pt x="128" y="22"/>
                          </a:lnTo>
                          <a:lnTo>
                            <a:pt x="128" y="71"/>
                          </a:lnTo>
                          <a:lnTo>
                            <a:pt x="114" y="71"/>
                          </a:lnTo>
                          <a:lnTo>
                            <a:pt x="114" y="110"/>
                          </a:lnTo>
                          <a:lnTo>
                            <a:pt x="114" y="165"/>
                          </a:lnTo>
                          <a:lnTo>
                            <a:pt x="102" y="174"/>
                          </a:lnTo>
                          <a:lnTo>
                            <a:pt x="84" y="174"/>
                          </a:lnTo>
                          <a:lnTo>
                            <a:pt x="75" y="162"/>
                          </a:lnTo>
                          <a:lnTo>
                            <a:pt x="67" y="168"/>
                          </a:lnTo>
                          <a:lnTo>
                            <a:pt x="49" y="149"/>
                          </a:lnTo>
                          <a:lnTo>
                            <a:pt x="39" y="88"/>
                          </a:lnTo>
                          <a:lnTo>
                            <a:pt x="39" y="81"/>
                          </a:lnTo>
                          <a:lnTo>
                            <a:pt x="0" y="6"/>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54" name="Freeform 161"/>
                    <p:cNvSpPr>
                      <a:spLocks/>
                    </p:cNvSpPr>
                    <p:nvPr/>
                  </p:nvSpPr>
                  <p:spPr bwMode="auto">
                    <a:xfrm>
                      <a:off x="2849" y="3044"/>
                      <a:ext cx="116" cy="97"/>
                    </a:xfrm>
                    <a:custGeom>
                      <a:avLst/>
                      <a:gdLst>
                        <a:gd name="T0" fmla="*/ 0 w 116"/>
                        <a:gd name="T1" fmla="*/ 96 h 97"/>
                        <a:gd name="T2" fmla="*/ 0 w 116"/>
                        <a:gd name="T3" fmla="*/ 96 h 97"/>
                        <a:gd name="T4" fmla="*/ 54 w 116"/>
                        <a:gd name="T5" fmla="*/ 0 h 97"/>
                        <a:gd name="T6" fmla="*/ 114 w 116"/>
                        <a:gd name="T7" fmla="*/ 2 h 97"/>
                        <a:gd name="T8" fmla="*/ 115 w 116"/>
                        <a:gd name="T9" fmla="*/ 7 h 97"/>
                        <a:gd name="T10" fmla="*/ 114 w 116"/>
                        <a:gd name="T11" fmla="*/ 25 h 97"/>
                        <a:gd name="T12" fmla="*/ 70 w 116"/>
                        <a:gd name="T13" fmla="*/ 24 h 97"/>
                        <a:gd name="T14" fmla="*/ 70 w 116"/>
                        <a:gd name="T15" fmla="*/ 61 h 97"/>
                        <a:gd name="T16" fmla="*/ 54 w 116"/>
                        <a:gd name="T17" fmla="*/ 67 h 97"/>
                        <a:gd name="T18" fmla="*/ 55 w 116"/>
                        <a:gd name="T19" fmla="*/ 90 h 97"/>
                        <a:gd name="T20" fmla="*/ 0 w 116"/>
                        <a:gd name="T21" fmla="*/ 96 h 97"/>
                        <a:gd name="T22" fmla="*/ 0 w 116"/>
                        <a:gd name="T23" fmla="*/ 96 h 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6"/>
                        <a:gd name="T37" fmla="*/ 0 h 97"/>
                        <a:gd name="T38" fmla="*/ 116 w 116"/>
                        <a:gd name="T39" fmla="*/ 97 h 9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6" h="97">
                          <a:moveTo>
                            <a:pt x="0" y="96"/>
                          </a:moveTo>
                          <a:lnTo>
                            <a:pt x="0" y="96"/>
                          </a:lnTo>
                          <a:lnTo>
                            <a:pt x="54" y="0"/>
                          </a:lnTo>
                          <a:lnTo>
                            <a:pt x="114" y="2"/>
                          </a:lnTo>
                          <a:lnTo>
                            <a:pt x="115" y="7"/>
                          </a:lnTo>
                          <a:lnTo>
                            <a:pt x="114" y="25"/>
                          </a:lnTo>
                          <a:lnTo>
                            <a:pt x="70" y="24"/>
                          </a:lnTo>
                          <a:lnTo>
                            <a:pt x="70" y="61"/>
                          </a:lnTo>
                          <a:lnTo>
                            <a:pt x="54" y="67"/>
                          </a:lnTo>
                          <a:lnTo>
                            <a:pt x="55" y="90"/>
                          </a:lnTo>
                          <a:lnTo>
                            <a:pt x="0" y="96"/>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55" name="Freeform 162"/>
                    <p:cNvSpPr>
                      <a:spLocks/>
                    </p:cNvSpPr>
                    <p:nvPr/>
                  </p:nvSpPr>
                  <p:spPr bwMode="auto">
                    <a:xfrm>
                      <a:off x="3380" y="3111"/>
                      <a:ext cx="227" cy="270"/>
                    </a:xfrm>
                    <a:custGeom>
                      <a:avLst/>
                      <a:gdLst>
                        <a:gd name="T0" fmla="*/ 0 w 227"/>
                        <a:gd name="T1" fmla="*/ 142 h 270"/>
                        <a:gd name="T2" fmla="*/ 0 w 227"/>
                        <a:gd name="T3" fmla="*/ 142 h 270"/>
                        <a:gd name="T4" fmla="*/ 10 w 227"/>
                        <a:gd name="T5" fmla="*/ 169 h 270"/>
                        <a:gd name="T6" fmla="*/ 20 w 227"/>
                        <a:gd name="T7" fmla="*/ 198 h 270"/>
                        <a:gd name="T8" fmla="*/ 43 w 227"/>
                        <a:gd name="T9" fmla="*/ 209 h 270"/>
                        <a:gd name="T10" fmla="*/ 76 w 227"/>
                        <a:gd name="T11" fmla="*/ 249 h 270"/>
                        <a:gd name="T12" fmla="*/ 122 w 227"/>
                        <a:gd name="T13" fmla="*/ 269 h 270"/>
                        <a:gd name="T14" fmla="*/ 164 w 227"/>
                        <a:gd name="T15" fmla="*/ 264 h 270"/>
                        <a:gd name="T16" fmla="*/ 189 w 227"/>
                        <a:gd name="T17" fmla="*/ 256 h 270"/>
                        <a:gd name="T18" fmla="*/ 174 w 227"/>
                        <a:gd name="T19" fmla="*/ 227 h 270"/>
                        <a:gd name="T20" fmla="*/ 150 w 227"/>
                        <a:gd name="T21" fmla="*/ 211 h 270"/>
                        <a:gd name="T22" fmla="*/ 166 w 227"/>
                        <a:gd name="T23" fmla="*/ 200 h 270"/>
                        <a:gd name="T24" fmla="*/ 167 w 227"/>
                        <a:gd name="T25" fmla="*/ 176 h 270"/>
                        <a:gd name="T26" fmla="*/ 194 w 227"/>
                        <a:gd name="T27" fmla="*/ 143 h 270"/>
                        <a:gd name="T28" fmla="*/ 205 w 227"/>
                        <a:gd name="T29" fmla="*/ 84 h 270"/>
                        <a:gd name="T30" fmla="*/ 226 w 227"/>
                        <a:gd name="T31" fmla="*/ 71 h 270"/>
                        <a:gd name="T32" fmla="*/ 210 w 227"/>
                        <a:gd name="T33" fmla="*/ 59 h 270"/>
                        <a:gd name="T34" fmla="*/ 203 w 227"/>
                        <a:gd name="T35" fmla="*/ 16 h 270"/>
                        <a:gd name="T36" fmla="*/ 185 w 227"/>
                        <a:gd name="T37" fmla="*/ 0 h 270"/>
                        <a:gd name="T38" fmla="*/ 164 w 227"/>
                        <a:gd name="T39" fmla="*/ 18 h 270"/>
                        <a:gd name="T40" fmla="*/ 41 w 227"/>
                        <a:gd name="T41" fmla="*/ 15 h 270"/>
                        <a:gd name="T42" fmla="*/ 41 w 227"/>
                        <a:gd name="T43" fmla="*/ 43 h 270"/>
                        <a:gd name="T44" fmla="*/ 29 w 227"/>
                        <a:gd name="T45" fmla="*/ 43 h 270"/>
                        <a:gd name="T46" fmla="*/ 29 w 227"/>
                        <a:gd name="T47" fmla="*/ 51 h 270"/>
                        <a:gd name="T48" fmla="*/ 28 w 227"/>
                        <a:gd name="T49" fmla="*/ 103 h 270"/>
                        <a:gd name="T50" fmla="*/ 14 w 227"/>
                        <a:gd name="T51" fmla="*/ 106 h 270"/>
                        <a:gd name="T52" fmla="*/ 0 w 227"/>
                        <a:gd name="T53" fmla="*/ 142 h 270"/>
                        <a:gd name="T54" fmla="*/ 0 w 227"/>
                        <a:gd name="T55" fmla="*/ 142 h 2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27"/>
                        <a:gd name="T85" fmla="*/ 0 h 270"/>
                        <a:gd name="T86" fmla="*/ 227 w 227"/>
                        <a:gd name="T87" fmla="*/ 270 h 27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27" h="270">
                          <a:moveTo>
                            <a:pt x="0" y="142"/>
                          </a:moveTo>
                          <a:lnTo>
                            <a:pt x="0" y="142"/>
                          </a:lnTo>
                          <a:lnTo>
                            <a:pt x="10" y="169"/>
                          </a:lnTo>
                          <a:lnTo>
                            <a:pt x="20" y="198"/>
                          </a:lnTo>
                          <a:lnTo>
                            <a:pt x="43" y="209"/>
                          </a:lnTo>
                          <a:lnTo>
                            <a:pt x="76" y="249"/>
                          </a:lnTo>
                          <a:lnTo>
                            <a:pt x="122" y="269"/>
                          </a:lnTo>
                          <a:lnTo>
                            <a:pt x="164" y="264"/>
                          </a:lnTo>
                          <a:lnTo>
                            <a:pt x="189" y="256"/>
                          </a:lnTo>
                          <a:lnTo>
                            <a:pt x="174" y="227"/>
                          </a:lnTo>
                          <a:lnTo>
                            <a:pt x="150" y="211"/>
                          </a:lnTo>
                          <a:lnTo>
                            <a:pt x="166" y="200"/>
                          </a:lnTo>
                          <a:lnTo>
                            <a:pt x="167" y="176"/>
                          </a:lnTo>
                          <a:lnTo>
                            <a:pt x="194" y="143"/>
                          </a:lnTo>
                          <a:lnTo>
                            <a:pt x="205" y="84"/>
                          </a:lnTo>
                          <a:lnTo>
                            <a:pt x="226" y="71"/>
                          </a:lnTo>
                          <a:lnTo>
                            <a:pt x="210" y="59"/>
                          </a:lnTo>
                          <a:lnTo>
                            <a:pt x="203" y="16"/>
                          </a:lnTo>
                          <a:lnTo>
                            <a:pt x="185" y="0"/>
                          </a:lnTo>
                          <a:lnTo>
                            <a:pt x="164" y="18"/>
                          </a:lnTo>
                          <a:lnTo>
                            <a:pt x="41" y="15"/>
                          </a:lnTo>
                          <a:lnTo>
                            <a:pt x="41" y="43"/>
                          </a:lnTo>
                          <a:lnTo>
                            <a:pt x="29" y="43"/>
                          </a:lnTo>
                          <a:lnTo>
                            <a:pt x="29" y="51"/>
                          </a:lnTo>
                          <a:lnTo>
                            <a:pt x="28" y="103"/>
                          </a:lnTo>
                          <a:lnTo>
                            <a:pt x="14" y="106"/>
                          </a:lnTo>
                          <a:lnTo>
                            <a:pt x="0" y="142"/>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56" name="Freeform 163"/>
                    <p:cNvSpPr>
                      <a:spLocks/>
                    </p:cNvSpPr>
                    <p:nvPr/>
                  </p:nvSpPr>
                  <p:spPr bwMode="auto">
                    <a:xfrm>
                      <a:off x="3501" y="3785"/>
                      <a:ext cx="17" cy="23"/>
                    </a:xfrm>
                    <a:custGeom>
                      <a:avLst/>
                      <a:gdLst>
                        <a:gd name="T0" fmla="*/ 0 w 17"/>
                        <a:gd name="T1" fmla="*/ 12 h 23"/>
                        <a:gd name="T2" fmla="*/ 0 w 17"/>
                        <a:gd name="T3" fmla="*/ 12 h 23"/>
                        <a:gd name="T4" fmla="*/ 9 w 17"/>
                        <a:gd name="T5" fmla="*/ 22 h 23"/>
                        <a:gd name="T6" fmla="*/ 16 w 17"/>
                        <a:gd name="T7" fmla="*/ 14 h 23"/>
                        <a:gd name="T8" fmla="*/ 14 w 17"/>
                        <a:gd name="T9" fmla="*/ 0 h 23"/>
                        <a:gd name="T10" fmla="*/ 0 w 17"/>
                        <a:gd name="T11" fmla="*/ 12 h 23"/>
                        <a:gd name="T12" fmla="*/ 0 w 17"/>
                        <a:gd name="T13" fmla="*/ 12 h 23"/>
                        <a:gd name="T14" fmla="*/ 0 60000 65536"/>
                        <a:gd name="T15" fmla="*/ 0 60000 65536"/>
                        <a:gd name="T16" fmla="*/ 0 60000 65536"/>
                        <a:gd name="T17" fmla="*/ 0 60000 65536"/>
                        <a:gd name="T18" fmla="*/ 0 60000 65536"/>
                        <a:gd name="T19" fmla="*/ 0 60000 65536"/>
                        <a:gd name="T20" fmla="*/ 0 60000 65536"/>
                        <a:gd name="T21" fmla="*/ 0 w 17"/>
                        <a:gd name="T22" fmla="*/ 0 h 23"/>
                        <a:gd name="T23" fmla="*/ 17 w 17"/>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 h="23">
                          <a:moveTo>
                            <a:pt x="0" y="12"/>
                          </a:moveTo>
                          <a:lnTo>
                            <a:pt x="0" y="12"/>
                          </a:lnTo>
                          <a:lnTo>
                            <a:pt x="9" y="22"/>
                          </a:lnTo>
                          <a:lnTo>
                            <a:pt x="16" y="14"/>
                          </a:lnTo>
                          <a:lnTo>
                            <a:pt x="14" y="0"/>
                          </a:lnTo>
                          <a:lnTo>
                            <a:pt x="0" y="12"/>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57" name="Freeform 164"/>
                    <p:cNvSpPr>
                      <a:spLocks/>
                    </p:cNvSpPr>
                    <p:nvPr/>
                  </p:nvSpPr>
                  <p:spPr bwMode="auto">
                    <a:xfrm>
                      <a:off x="3486" y="3442"/>
                      <a:ext cx="148" cy="146"/>
                    </a:xfrm>
                    <a:custGeom>
                      <a:avLst/>
                      <a:gdLst>
                        <a:gd name="T0" fmla="*/ 0 w 148"/>
                        <a:gd name="T1" fmla="*/ 46 h 146"/>
                        <a:gd name="T2" fmla="*/ 0 w 148"/>
                        <a:gd name="T3" fmla="*/ 46 h 146"/>
                        <a:gd name="T4" fmla="*/ 1 w 148"/>
                        <a:gd name="T5" fmla="*/ 74 h 146"/>
                        <a:gd name="T6" fmla="*/ 19 w 148"/>
                        <a:gd name="T7" fmla="*/ 103 h 146"/>
                        <a:gd name="T8" fmla="*/ 44 w 148"/>
                        <a:gd name="T9" fmla="*/ 115 h 146"/>
                        <a:gd name="T10" fmla="*/ 57 w 148"/>
                        <a:gd name="T11" fmla="*/ 118 h 146"/>
                        <a:gd name="T12" fmla="*/ 72 w 148"/>
                        <a:gd name="T13" fmla="*/ 145 h 146"/>
                        <a:gd name="T14" fmla="*/ 127 w 148"/>
                        <a:gd name="T15" fmla="*/ 142 h 146"/>
                        <a:gd name="T16" fmla="*/ 147 w 148"/>
                        <a:gd name="T17" fmla="*/ 130 h 146"/>
                        <a:gd name="T18" fmla="*/ 126 w 148"/>
                        <a:gd name="T19" fmla="*/ 72 h 146"/>
                        <a:gd name="T20" fmla="*/ 132 w 148"/>
                        <a:gd name="T21" fmla="*/ 50 h 146"/>
                        <a:gd name="T22" fmla="*/ 61 w 148"/>
                        <a:gd name="T23" fmla="*/ 0 h 146"/>
                        <a:gd name="T24" fmla="*/ 43 w 148"/>
                        <a:gd name="T25" fmla="*/ 25 h 146"/>
                        <a:gd name="T26" fmla="*/ 35 w 148"/>
                        <a:gd name="T27" fmla="*/ 18 h 146"/>
                        <a:gd name="T28" fmla="*/ 29 w 148"/>
                        <a:gd name="T29" fmla="*/ 24 h 146"/>
                        <a:gd name="T30" fmla="*/ 29 w 148"/>
                        <a:gd name="T31" fmla="*/ 0 h 146"/>
                        <a:gd name="T32" fmla="*/ 11 w 148"/>
                        <a:gd name="T33" fmla="*/ 1 h 146"/>
                        <a:gd name="T34" fmla="*/ 14 w 148"/>
                        <a:gd name="T35" fmla="*/ 19 h 146"/>
                        <a:gd name="T36" fmla="*/ 15 w 148"/>
                        <a:gd name="T37" fmla="*/ 30 h 146"/>
                        <a:gd name="T38" fmla="*/ 0 w 148"/>
                        <a:gd name="T39" fmla="*/ 46 h 146"/>
                        <a:gd name="T40" fmla="*/ 0 w 148"/>
                        <a:gd name="T41" fmla="*/ 46 h 14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48"/>
                        <a:gd name="T64" fmla="*/ 0 h 146"/>
                        <a:gd name="T65" fmla="*/ 148 w 148"/>
                        <a:gd name="T66" fmla="*/ 146 h 14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48" h="146">
                          <a:moveTo>
                            <a:pt x="0" y="46"/>
                          </a:moveTo>
                          <a:lnTo>
                            <a:pt x="0" y="46"/>
                          </a:lnTo>
                          <a:lnTo>
                            <a:pt x="1" y="74"/>
                          </a:lnTo>
                          <a:lnTo>
                            <a:pt x="19" y="103"/>
                          </a:lnTo>
                          <a:lnTo>
                            <a:pt x="44" y="115"/>
                          </a:lnTo>
                          <a:lnTo>
                            <a:pt x="57" y="118"/>
                          </a:lnTo>
                          <a:lnTo>
                            <a:pt x="72" y="145"/>
                          </a:lnTo>
                          <a:lnTo>
                            <a:pt x="127" y="142"/>
                          </a:lnTo>
                          <a:lnTo>
                            <a:pt x="147" y="130"/>
                          </a:lnTo>
                          <a:lnTo>
                            <a:pt x="126" y="72"/>
                          </a:lnTo>
                          <a:lnTo>
                            <a:pt x="132" y="50"/>
                          </a:lnTo>
                          <a:lnTo>
                            <a:pt x="61" y="0"/>
                          </a:lnTo>
                          <a:lnTo>
                            <a:pt x="43" y="25"/>
                          </a:lnTo>
                          <a:lnTo>
                            <a:pt x="35" y="18"/>
                          </a:lnTo>
                          <a:lnTo>
                            <a:pt x="29" y="24"/>
                          </a:lnTo>
                          <a:lnTo>
                            <a:pt x="29" y="0"/>
                          </a:lnTo>
                          <a:lnTo>
                            <a:pt x="11" y="1"/>
                          </a:lnTo>
                          <a:lnTo>
                            <a:pt x="14" y="19"/>
                          </a:lnTo>
                          <a:lnTo>
                            <a:pt x="15" y="30"/>
                          </a:lnTo>
                          <a:lnTo>
                            <a:pt x="0" y="46"/>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58" name="Freeform 165"/>
                    <p:cNvSpPr>
                      <a:spLocks/>
                    </p:cNvSpPr>
                    <p:nvPr/>
                  </p:nvSpPr>
                  <p:spPr bwMode="auto">
                    <a:xfrm>
                      <a:off x="3078" y="3277"/>
                      <a:ext cx="30" cy="71"/>
                    </a:xfrm>
                    <a:custGeom>
                      <a:avLst/>
                      <a:gdLst>
                        <a:gd name="T0" fmla="*/ 0 w 30"/>
                        <a:gd name="T1" fmla="*/ 0 h 71"/>
                        <a:gd name="T2" fmla="*/ 0 w 30"/>
                        <a:gd name="T3" fmla="*/ 0 h 71"/>
                        <a:gd name="T4" fmla="*/ 15 w 30"/>
                        <a:gd name="T5" fmla="*/ 4 h 71"/>
                        <a:gd name="T6" fmla="*/ 29 w 30"/>
                        <a:gd name="T7" fmla="*/ 67 h 71"/>
                        <a:gd name="T8" fmla="*/ 19 w 30"/>
                        <a:gd name="T9" fmla="*/ 70 h 71"/>
                        <a:gd name="T10" fmla="*/ 0 w 30"/>
                        <a:gd name="T11" fmla="*/ 0 h 71"/>
                        <a:gd name="T12" fmla="*/ 0 w 30"/>
                        <a:gd name="T13" fmla="*/ 0 h 71"/>
                        <a:gd name="T14" fmla="*/ 0 60000 65536"/>
                        <a:gd name="T15" fmla="*/ 0 60000 65536"/>
                        <a:gd name="T16" fmla="*/ 0 60000 65536"/>
                        <a:gd name="T17" fmla="*/ 0 60000 65536"/>
                        <a:gd name="T18" fmla="*/ 0 60000 65536"/>
                        <a:gd name="T19" fmla="*/ 0 60000 65536"/>
                        <a:gd name="T20" fmla="*/ 0 60000 65536"/>
                        <a:gd name="T21" fmla="*/ 0 w 30"/>
                        <a:gd name="T22" fmla="*/ 0 h 71"/>
                        <a:gd name="T23" fmla="*/ 30 w 30"/>
                        <a:gd name="T24" fmla="*/ 71 h 7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71">
                          <a:moveTo>
                            <a:pt x="0" y="0"/>
                          </a:moveTo>
                          <a:lnTo>
                            <a:pt x="0" y="0"/>
                          </a:lnTo>
                          <a:lnTo>
                            <a:pt x="15" y="4"/>
                          </a:lnTo>
                          <a:lnTo>
                            <a:pt x="29" y="67"/>
                          </a:lnTo>
                          <a:lnTo>
                            <a:pt x="19" y="70"/>
                          </a:lnTo>
                          <a:lnTo>
                            <a:pt x="0" y="0"/>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59" name="Freeform 166"/>
                    <p:cNvSpPr>
                      <a:spLocks/>
                    </p:cNvSpPr>
                    <p:nvPr/>
                  </p:nvSpPr>
                  <p:spPr bwMode="auto">
                    <a:xfrm>
                      <a:off x="3486" y="3375"/>
                      <a:ext cx="74" cy="73"/>
                    </a:xfrm>
                    <a:custGeom>
                      <a:avLst/>
                      <a:gdLst>
                        <a:gd name="T0" fmla="*/ 0 w 74"/>
                        <a:gd name="T1" fmla="*/ 72 h 73"/>
                        <a:gd name="T2" fmla="*/ 0 w 74"/>
                        <a:gd name="T3" fmla="*/ 72 h 73"/>
                        <a:gd name="T4" fmla="*/ 11 w 74"/>
                        <a:gd name="T5" fmla="*/ 68 h 73"/>
                        <a:gd name="T6" fmla="*/ 29 w 74"/>
                        <a:gd name="T7" fmla="*/ 67 h 73"/>
                        <a:gd name="T8" fmla="*/ 29 w 74"/>
                        <a:gd name="T9" fmla="*/ 57 h 73"/>
                        <a:gd name="T10" fmla="*/ 58 w 74"/>
                        <a:gd name="T11" fmla="*/ 51 h 73"/>
                        <a:gd name="T12" fmla="*/ 73 w 74"/>
                        <a:gd name="T13" fmla="*/ 26 h 73"/>
                        <a:gd name="T14" fmla="*/ 58 w 74"/>
                        <a:gd name="T15" fmla="*/ 0 h 73"/>
                        <a:gd name="T16" fmla="*/ 16 w 74"/>
                        <a:gd name="T17" fmla="*/ 5 h 73"/>
                        <a:gd name="T18" fmla="*/ 21 w 74"/>
                        <a:gd name="T19" fmla="*/ 24 h 73"/>
                        <a:gd name="T20" fmla="*/ 12 w 74"/>
                        <a:gd name="T21" fmla="*/ 37 h 73"/>
                        <a:gd name="T22" fmla="*/ 0 w 74"/>
                        <a:gd name="T23" fmla="*/ 72 h 73"/>
                        <a:gd name="T24" fmla="*/ 0 w 74"/>
                        <a:gd name="T25" fmla="*/ 72 h 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4"/>
                        <a:gd name="T40" fmla="*/ 0 h 73"/>
                        <a:gd name="T41" fmla="*/ 74 w 74"/>
                        <a:gd name="T42" fmla="*/ 73 h 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4" h="73">
                          <a:moveTo>
                            <a:pt x="0" y="72"/>
                          </a:moveTo>
                          <a:lnTo>
                            <a:pt x="0" y="72"/>
                          </a:lnTo>
                          <a:lnTo>
                            <a:pt x="11" y="68"/>
                          </a:lnTo>
                          <a:lnTo>
                            <a:pt x="29" y="67"/>
                          </a:lnTo>
                          <a:lnTo>
                            <a:pt x="29" y="57"/>
                          </a:lnTo>
                          <a:lnTo>
                            <a:pt x="58" y="51"/>
                          </a:lnTo>
                          <a:lnTo>
                            <a:pt x="73" y="26"/>
                          </a:lnTo>
                          <a:lnTo>
                            <a:pt x="58" y="0"/>
                          </a:lnTo>
                          <a:lnTo>
                            <a:pt x="16" y="5"/>
                          </a:lnTo>
                          <a:lnTo>
                            <a:pt x="21" y="24"/>
                          </a:lnTo>
                          <a:lnTo>
                            <a:pt x="12" y="37"/>
                          </a:lnTo>
                          <a:lnTo>
                            <a:pt x="0" y="72"/>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60" name="Freeform 167"/>
                    <p:cNvSpPr>
                      <a:spLocks/>
                    </p:cNvSpPr>
                    <p:nvPr/>
                  </p:nvSpPr>
                  <p:spPr bwMode="auto">
                    <a:xfrm>
                      <a:off x="3415" y="2986"/>
                      <a:ext cx="154" cy="144"/>
                    </a:xfrm>
                    <a:custGeom>
                      <a:avLst/>
                      <a:gdLst>
                        <a:gd name="T0" fmla="*/ 0 w 154"/>
                        <a:gd name="T1" fmla="*/ 24 h 144"/>
                        <a:gd name="T2" fmla="*/ 0 w 154"/>
                        <a:gd name="T3" fmla="*/ 24 h 144"/>
                        <a:gd name="T4" fmla="*/ 6 w 154"/>
                        <a:gd name="T5" fmla="*/ 140 h 144"/>
                        <a:gd name="T6" fmla="*/ 129 w 154"/>
                        <a:gd name="T7" fmla="*/ 143 h 144"/>
                        <a:gd name="T8" fmla="*/ 150 w 154"/>
                        <a:gd name="T9" fmla="*/ 125 h 144"/>
                        <a:gd name="T10" fmla="*/ 153 w 154"/>
                        <a:gd name="T11" fmla="*/ 113 h 144"/>
                        <a:gd name="T12" fmla="*/ 107 w 154"/>
                        <a:gd name="T13" fmla="*/ 30 h 144"/>
                        <a:gd name="T14" fmla="*/ 129 w 154"/>
                        <a:gd name="T15" fmla="*/ 57 h 144"/>
                        <a:gd name="T16" fmla="*/ 140 w 154"/>
                        <a:gd name="T17" fmla="*/ 34 h 144"/>
                        <a:gd name="T18" fmla="*/ 129 w 154"/>
                        <a:gd name="T19" fmla="*/ 5 h 144"/>
                        <a:gd name="T20" fmla="*/ 100 w 154"/>
                        <a:gd name="T21" fmla="*/ 10 h 144"/>
                        <a:gd name="T22" fmla="*/ 100 w 154"/>
                        <a:gd name="T23" fmla="*/ 2 h 144"/>
                        <a:gd name="T24" fmla="*/ 85 w 154"/>
                        <a:gd name="T25" fmla="*/ 2 h 144"/>
                        <a:gd name="T26" fmla="*/ 59 w 154"/>
                        <a:gd name="T27" fmla="*/ 12 h 144"/>
                        <a:gd name="T28" fmla="*/ 6 w 154"/>
                        <a:gd name="T29" fmla="*/ 0 h 144"/>
                        <a:gd name="T30" fmla="*/ 0 w 154"/>
                        <a:gd name="T31" fmla="*/ 24 h 144"/>
                        <a:gd name="T32" fmla="*/ 0 w 154"/>
                        <a:gd name="T33" fmla="*/ 24 h 14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54"/>
                        <a:gd name="T52" fmla="*/ 0 h 144"/>
                        <a:gd name="T53" fmla="*/ 154 w 154"/>
                        <a:gd name="T54" fmla="*/ 144 h 14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54" h="144">
                          <a:moveTo>
                            <a:pt x="0" y="24"/>
                          </a:moveTo>
                          <a:lnTo>
                            <a:pt x="0" y="24"/>
                          </a:lnTo>
                          <a:lnTo>
                            <a:pt x="6" y="140"/>
                          </a:lnTo>
                          <a:lnTo>
                            <a:pt x="129" y="143"/>
                          </a:lnTo>
                          <a:lnTo>
                            <a:pt x="150" y="125"/>
                          </a:lnTo>
                          <a:lnTo>
                            <a:pt x="153" y="113"/>
                          </a:lnTo>
                          <a:lnTo>
                            <a:pt x="107" y="30"/>
                          </a:lnTo>
                          <a:lnTo>
                            <a:pt x="129" y="57"/>
                          </a:lnTo>
                          <a:lnTo>
                            <a:pt x="140" y="34"/>
                          </a:lnTo>
                          <a:lnTo>
                            <a:pt x="129" y="5"/>
                          </a:lnTo>
                          <a:lnTo>
                            <a:pt x="100" y="10"/>
                          </a:lnTo>
                          <a:lnTo>
                            <a:pt x="100" y="2"/>
                          </a:lnTo>
                          <a:lnTo>
                            <a:pt x="85" y="2"/>
                          </a:lnTo>
                          <a:lnTo>
                            <a:pt x="59" y="12"/>
                          </a:lnTo>
                          <a:lnTo>
                            <a:pt x="6" y="0"/>
                          </a:lnTo>
                          <a:lnTo>
                            <a:pt x="0" y="24"/>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61" name="Freeform 168"/>
                    <p:cNvSpPr>
                      <a:spLocks/>
                    </p:cNvSpPr>
                    <p:nvPr/>
                  </p:nvSpPr>
                  <p:spPr bwMode="auto">
                    <a:xfrm>
                      <a:off x="3010" y="3225"/>
                      <a:ext cx="103" cy="76"/>
                    </a:xfrm>
                    <a:custGeom>
                      <a:avLst/>
                      <a:gdLst>
                        <a:gd name="T0" fmla="*/ 0 w 103"/>
                        <a:gd name="T1" fmla="*/ 63 h 76"/>
                        <a:gd name="T2" fmla="*/ 0 w 103"/>
                        <a:gd name="T3" fmla="*/ 63 h 76"/>
                        <a:gd name="T4" fmla="*/ 7 w 103"/>
                        <a:gd name="T5" fmla="*/ 72 h 76"/>
                        <a:gd name="T6" fmla="*/ 34 w 103"/>
                        <a:gd name="T7" fmla="*/ 75 h 76"/>
                        <a:gd name="T8" fmla="*/ 32 w 103"/>
                        <a:gd name="T9" fmla="*/ 56 h 76"/>
                        <a:gd name="T10" fmla="*/ 68 w 103"/>
                        <a:gd name="T11" fmla="*/ 52 h 76"/>
                        <a:gd name="T12" fmla="*/ 83 w 103"/>
                        <a:gd name="T13" fmla="*/ 56 h 76"/>
                        <a:gd name="T14" fmla="*/ 102 w 103"/>
                        <a:gd name="T15" fmla="*/ 42 h 76"/>
                        <a:gd name="T16" fmla="*/ 76 w 103"/>
                        <a:gd name="T17" fmla="*/ 13 h 76"/>
                        <a:gd name="T18" fmla="*/ 73 w 103"/>
                        <a:gd name="T19" fmla="*/ 0 h 76"/>
                        <a:gd name="T20" fmla="*/ 17 w 103"/>
                        <a:gd name="T21" fmla="*/ 24 h 76"/>
                        <a:gd name="T22" fmla="*/ 0 w 103"/>
                        <a:gd name="T23" fmla="*/ 63 h 76"/>
                        <a:gd name="T24" fmla="*/ 0 w 103"/>
                        <a:gd name="T25" fmla="*/ 63 h 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3"/>
                        <a:gd name="T40" fmla="*/ 0 h 76"/>
                        <a:gd name="T41" fmla="*/ 103 w 103"/>
                        <a:gd name="T42" fmla="*/ 76 h 7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3" h="76">
                          <a:moveTo>
                            <a:pt x="0" y="63"/>
                          </a:moveTo>
                          <a:lnTo>
                            <a:pt x="0" y="63"/>
                          </a:lnTo>
                          <a:lnTo>
                            <a:pt x="7" y="72"/>
                          </a:lnTo>
                          <a:lnTo>
                            <a:pt x="34" y="75"/>
                          </a:lnTo>
                          <a:lnTo>
                            <a:pt x="32" y="56"/>
                          </a:lnTo>
                          <a:lnTo>
                            <a:pt x="68" y="52"/>
                          </a:lnTo>
                          <a:lnTo>
                            <a:pt x="83" y="56"/>
                          </a:lnTo>
                          <a:lnTo>
                            <a:pt x="102" y="42"/>
                          </a:lnTo>
                          <a:lnTo>
                            <a:pt x="76" y="13"/>
                          </a:lnTo>
                          <a:lnTo>
                            <a:pt x="73" y="0"/>
                          </a:lnTo>
                          <a:lnTo>
                            <a:pt x="17" y="24"/>
                          </a:lnTo>
                          <a:lnTo>
                            <a:pt x="0" y="63"/>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62" name="Freeform 169"/>
                    <p:cNvSpPr>
                      <a:spLocks/>
                    </p:cNvSpPr>
                    <p:nvPr/>
                  </p:nvSpPr>
                  <p:spPr bwMode="auto">
                    <a:xfrm>
                      <a:off x="3380" y="3540"/>
                      <a:ext cx="162" cy="134"/>
                    </a:xfrm>
                    <a:custGeom>
                      <a:avLst/>
                      <a:gdLst>
                        <a:gd name="T0" fmla="*/ 0 w 162"/>
                        <a:gd name="T1" fmla="*/ 65 h 134"/>
                        <a:gd name="T2" fmla="*/ 0 w 162"/>
                        <a:gd name="T3" fmla="*/ 65 h 134"/>
                        <a:gd name="T4" fmla="*/ 0 w 162"/>
                        <a:gd name="T5" fmla="*/ 116 h 134"/>
                        <a:gd name="T6" fmla="*/ 17 w 162"/>
                        <a:gd name="T7" fmla="*/ 129 h 134"/>
                        <a:gd name="T8" fmla="*/ 43 w 162"/>
                        <a:gd name="T9" fmla="*/ 132 h 134"/>
                        <a:gd name="T10" fmla="*/ 67 w 162"/>
                        <a:gd name="T11" fmla="*/ 133 h 134"/>
                        <a:gd name="T12" fmla="*/ 91 w 162"/>
                        <a:gd name="T13" fmla="*/ 115 h 134"/>
                        <a:gd name="T14" fmla="*/ 92 w 162"/>
                        <a:gd name="T15" fmla="*/ 107 h 134"/>
                        <a:gd name="T16" fmla="*/ 113 w 162"/>
                        <a:gd name="T17" fmla="*/ 102 h 134"/>
                        <a:gd name="T18" fmla="*/ 109 w 162"/>
                        <a:gd name="T19" fmla="*/ 95 h 134"/>
                        <a:gd name="T20" fmla="*/ 153 w 162"/>
                        <a:gd name="T21" fmla="*/ 81 h 134"/>
                        <a:gd name="T22" fmla="*/ 147 w 162"/>
                        <a:gd name="T23" fmla="*/ 75 h 134"/>
                        <a:gd name="T24" fmla="*/ 161 w 162"/>
                        <a:gd name="T25" fmla="*/ 34 h 134"/>
                        <a:gd name="T26" fmla="*/ 150 w 162"/>
                        <a:gd name="T27" fmla="*/ 17 h 134"/>
                        <a:gd name="T28" fmla="*/ 125 w 162"/>
                        <a:gd name="T29" fmla="*/ 5 h 134"/>
                        <a:gd name="T30" fmla="*/ 118 w 162"/>
                        <a:gd name="T31" fmla="*/ 0 h 134"/>
                        <a:gd name="T32" fmla="*/ 93 w 162"/>
                        <a:gd name="T33" fmla="*/ 12 h 134"/>
                        <a:gd name="T34" fmla="*/ 90 w 162"/>
                        <a:gd name="T35" fmla="*/ 48 h 134"/>
                        <a:gd name="T36" fmla="*/ 106 w 162"/>
                        <a:gd name="T37" fmla="*/ 55 h 134"/>
                        <a:gd name="T38" fmla="*/ 106 w 162"/>
                        <a:gd name="T39" fmla="*/ 69 h 134"/>
                        <a:gd name="T40" fmla="*/ 28 w 162"/>
                        <a:gd name="T41" fmla="*/ 37 h 134"/>
                        <a:gd name="T42" fmla="*/ 31 w 162"/>
                        <a:gd name="T43" fmla="*/ 65 h 134"/>
                        <a:gd name="T44" fmla="*/ 0 w 162"/>
                        <a:gd name="T45" fmla="*/ 65 h 134"/>
                        <a:gd name="T46" fmla="*/ 0 w 162"/>
                        <a:gd name="T47" fmla="*/ 65 h 13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62"/>
                        <a:gd name="T73" fmla="*/ 0 h 134"/>
                        <a:gd name="T74" fmla="*/ 162 w 162"/>
                        <a:gd name="T75" fmla="*/ 134 h 13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62" h="134">
                          <a:moveTo>
                            <a:pt x="0" y="65"/>
                          </a:moveTo>
                          <a:lnTo>
                            <a:pt x="0" y="65"/>
                          </a:lnTo>
                          <a:lnTo>
                            <a:pt x="0" y="116"/>
                          </a:lnTo>
                          <a:lnTo>
                            <a:pt x="17" y="129"/>
                          </a:lnTo>
                          <a:lnTo>
                            <a:pt x="43" y="132"/>
                          </a:lnTo>
                          <a:lnTo>
                            <a:pt x="67" y="133"/>
                          </a:lnTo>
                          <a:lnTo>
                            <a:pt x="91" y="115"/>
                          </a:lnTo>
                          <a:lnTo>
                            <a:pt x="92" y="107"/>
                          </a:lnTo>
                          <a:lnTo>
                            <a:pt x="113" y="102"/>
                          </a:lnTo>
                          <a:lnTo>
                            <a:pt x="109" y="95"/>
                          </a:lnTo>
                          <a:lnTo>
                            <a:pt x="153" y="81"/>
                          </a:lnTo>
                          <a:lnTo>
                            <a:pt x="147" y="75"/>
                          </a:lnTo>
                          <a:lnTo>
                            <a:pt x="161" y="34"/>
                          </a:lnTo>
                          <a:lnTo>
                            <a:pt x="150" y="17"/>
                          </a:lnTo>
                          <a:lnTo>
                            <a:pt x="125" y="5"/>
                          </a:lnTo>
                          <a:lnTo>
                            <a:pt x="118" y="0"/>
                          </a:lnTo>
                          <a:lnTo>
                            <a:pt x="93" y="12"/>
                          </a:lnTo>
                          <a:lnTo>
                            <a:pt x="90" y="48"/>
                          </a:lnTo>
                          <a:lnTo>
                            <a:pt x="106" y="55"/>
                          </a:lnTo>
                          <a:lnTo>
                            <a:pt x="106" y="69"/>
                          </a:lnTo>
                          <a:lnTo>
                            <a:pt x="28" y="37"/>
                          </a:lnTo>
                          <a:lnTo>
                            <a:pt x="31" y="65"/>
                          </a:lnTo>
                          <a:lnTo>
                            <a:pt x="0" y="65"/>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63" name="Freeform 170"/>
                    <p:cNvSpPr>
                      <a:spLocks/>
                    </p:cNvSpPr>
                    <p:nvPr/>
                  </p:nvSpPr>
                  <p:spPr bwMode="auto">
                    <a:xfrm>
                      <a:off x="3305" y="3734"/>
                      <a:ext cx="224" cy="180"/>
                    </a:xfrm>
                    <a:custGeom>
                      <a:avLst/>
                      <a:gdLst>
                        <a:gd name="T0" fmla="*/ 0 w 224"/>
                        <a:gd name="T1" fmla="*/ 94 h 180"/>
                        <a:gd name="T2" fmla="*/ 0 w 224"/>
                        <a:gd name="T3" fmla="*/ 94 h 180"/>
                        <a:gd name="T4" fmla="*/ 8 w 224"/>
                        <a:gd name="T5" fmla="*/ 88 h 180"/>
                        <a:gd name="T6" fmla="*/ 17 w 224"/>
                        <a:gd name="T7" fmla="*/ 100 h 180"/>
                        <a:gd name="T8" fmla="*/ 35 w 224"/>
                        <a:gd name="T9" fmla="*/ 100 h 180"/>
                        <a:gd name="T10" fmla="*/ 47 w 224"/>
                        <a:gd name="T11" fmla="*/ 91 h 180"/>
                        <a:gd name="T12" fmla="*/ 47 w 224"/>
                        <a:gd name="T13" fmla="*/ 36 h 180"/>
                        <a:gd name="T14" fmla="*/ 58 w 224"/>
                        <a:gd name="T15" fmla="*/ 50 h 180"/>
                        <a:gd name="T16" fmla="*/ 58 w 224"/>
                        <a:gd name="T17" fmla="*/ 65 h 180"/>
                        <a:gd name="T18" fmla="*/ 77 w 224"/>
                        <a:gd name="T19" fmla="*/ 64 h 180"/>
                        <a:gd name="T20" fmla="*/ 93 w 224"/>
                        <a:gd name="T21" fmla="*/ 47 h 180"/>
                        <a:gd name="T22" fmla="*/ 123 w 224"/>
                        <a:gd name="T23" fmla="*/ 47 h 180"/>
                        <a:gd name="T24" fmla="*/ 174 w 224"/>
                        <a:gd name="T25" fmla="*/ 0 h 180"/>
                        <a:gd name="T26" fmla="*/ 205 w 224"/>
                        <a:gd name="T27" fmla="*/ 6 h 180"/>
                        <a:gd name="T28" fmla="*/ 210 w 224"/>
                        <a:gd name="T29" fmla="*/ 51 h 180"/>
                        <a:gd name="T30" fmla="*/ 196 w 224"/>
                        <a:gd name="T31" fmla="*/ 63 h 180"/>
                        <a:gd name="T32" fmla="*/ 205 w 224"/>
                        <a:gd name="T33" fmla="*/ 73 h 180"/>
                        <a:gd name="T34" fmla="*/ 212 w 224"/>
                        <a:gd name="T35" fmla="*/ 65 h 180"/>
                        <a:gd name="T36" fmla="*/ 223 w 224"/>
                        <a:gd name="T37" fmla="*/ 65 h 180"/>
                        <a:gd name="T38" fmla="*/ 217 w 224"/>
                        <a:gd name="T39" fmla="*/ 91 h 180"/>
                        <a:gd name="T40" fmla="*/ 184 w 224"/>
                        <a:gd name="T41" fmla="*/ 132 h 180"/>
                        <a:gd name="T42" fmla="*/ 144 w 224"/>
                        <a:gd name="T43" fmla="*/ 167 h 180"/>
                        <a:gd name="T44" fmla="*/ 114 w 224"/>
                        <a:gd name="T45" fmla="*/ 178 h 180"/>
                        <a:gd name="T46" fmla="*/ 26 w 224"/>
                        <a:gd name="T47" fmla="*/ 179 h 180"/>
                        <a:gd name="T48" fmla="*/ 19 w 224"/>
                        <a:gd name="T49" fmla="*/ 159 h 180"/>
                        <a:gd name="T50" fmla="*/ 22 w 224"/>
                        <a:gd name="T51" fmla="*/ 143 h 180"/>
                        <a:gd name="T52" fmla="*/ 0 w 224"/>
                        <a:gd name="T53" fmla="*/ 94 h 180"/>
                        <a:gd name="T54" fmla="*/ 0 w 224"/>
                        <a:gd name="T55" fmla="*/ 94 h 18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24"/>
                        <a:gd name="T85" fmla="*/ 0 h 180"/>
                        <a:gd name="T86" fmla="*/ 224 w 224"/>
                        <a:gd name="T87" fmla="*/ 180 h 18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24" h="180">
                          <a:moveTo>
                            <a:pt x="0" y="94"/>
                          </a:moveTo>
                          <a:lnTo>
                            <a:pt x="0" y="94"/>
                          </a:lnTo>
                          <a:lnTo>
                            <a:pt x="8" y="88"/>
                          </a:lnTo>
                          <a:lnTo>
                            <a:pt x="17" y="100"/>
                          </a:lnTo>
                          <a:lnTo>
                            <a:pt x="35" y="100"/>
                          </a:lnTo>
                          <a:lnTo>
                            <a:pt x="47" y="91"/>
                          </a:lnTo>
                          <a:lnTo>
                            <a:pt x="47" y="36"/>
                          </a:lnTo>
                          <a:lnTo>
                            <a:pt x="58" y="50"/>
                          </a:lnTo>
                          <a:lnTo>
                            <a:pt x="58" y="65"/>
                          </a:lnTo>
                          <a:lnTo>
                            <a:pt x="77" y="64"/>
                          </a:lnTo>
                          <a:lnTo>
                            <a:pt x="93" y="47"/>
                          </a:lnTo>
                          <a:lnTo>
                            <a:pt x="123" y="47"/>
                          </a:lnTo>
                          <a:lnTo>
                            <a:pt x="174" y="0"/>
                          </a:lnTo>
                          <a:lnTo>
                            <a:pt x="205" y="6"/>
                          </a:lnTo>
                          <a:lnTo>
                            <a:pt x="210" y="51"/>
                          </a:lnTo>
                          <a:lnTo>
                            <a:pt x="196" y="63"/>
                          </a:lnTo>
                          <a:lnTo>
                            <a:pt x="205" y="73"/>
                          </a:lnTo>
                          <a:lnTo>
                            <a:pt x="212" y="65"/>
                          </a:lnTo>
                          <a:lnTo>
                            <a:pt x="223" y="65"/>
                          </a:lnTo>
                          <a:lnTo>
                            <a:pt x="217" y="91"/>
                          </a:lnTo>
                          <a:lnTo>
                            <a:pt x="184" y="132"/>
                          </a:lnTo>
                          <a:lnTo>
                            <a:pt x="144" y="167"/>
                          </a:lnTo>
                          <a:lnTo>
                            <a:pt x="114" y="178"/>
                          </a:lnTo>
                          <a:lnTo>
                            <a:pt x="26" y="179"/>
                          </a:lnTo>
                          <a:lnTo>
                            <a:pt x="19" y="159"/>
                          </a:lnTo>
                          <a:lnTo>
                            <a:pt x="22" y="143"/>
                          </a:lnTo>
                          <a:lnTo>
                            <a:pt x="0" y="94"/>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64" name="Freeform 171"/>
                    <p:cNvSpPr>
                      <a:spLocks/>
                    </p:cNvSpPr>
                    <p:nvPr/>
                  </p:nvSpPr>
                  <p:spPr bwMode="auto">
                    <a:xfrm>
                      <a:off x="3449" y="3830"/>
                      <a:ext cx="32" cy="33"/>
                    </a:xfrm>
                    <a:custGeom>
                      <a:avLst/>
                      <a:gdLst>
                        <a:gd name="T0" fmla="*/ 0 w 32"/>
                        <a:gd name="T1" fmla="*/ 16 h 33"/>
                        <a:gd name="T2" fmla="*/ 0 w 32"/>
                        <a:gd name="T3" fmla="*/ 16 h 33"/>
                        <a:gd name="T4" fmla="*/ 11 w 32"/>
                        <a:gd name="T5" fmla="*/ 32 h 33"/>
                        <a:gd name="T6" fmla="*/ 31 w 32"/>
                        <a:gd name="T7" fmla="*/ 16 h 33"/>
                        <a:gd name="T8" fmla="*/ 22 w 32"/>
                        <a:gd name="T9" fmla="*/ 0 h 33"/>
                        <a:gd name="T10" fmla="*/ 0 w 32"/>
                        <a:gd name="T11" fmla="*/ 16 h 33"/>
                        <a:gd name="T12" fmla="*/ 0 w 32"/>
                        <a:gd name="T13" fmla="*/ 16 h 33"/>
                        <a:gd name="T14" fmla="*/ 0 60000 65536"/>
                        <a:gd name="T15" fmla="*/ 0 60000 65536"/>
                        <a:gd name="T16" fmla="*/ 0 60000 65536"/>
                        <a:gd name="T17" fmla="*/ 0 60000 65536"/>
                        <a:gd name="T18" fmla="*/ 0 60000 65536"/>
                        <a:gd name="T19" fmla="*/ 0 60000 65536"/>
                        <a:gd name="T20" fmla="*/ 0 60000 65536"/>
                        <a:gd name="T21" fmla="*/ 0 w 32"/>
                        <a:gd name="T22" fmla="*/ 0 h 33"/>
                        <a:gd name="T23" fmla="*/ 32 w 32"/>
                        <a:gd name="T24" fmla="*/ 33 h 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33">
                          <a:moveTo>
                            <a:pt x="0" y="16"/>
                          </a:moveTo>
                          <a:lnTo>
                            <a:pt x="0" y="16"/>
                          </a:lnTo>
                          <a:lnTo>
                            <a:pt x="11" y="32"/>
                          </a:lnTo>
                          <a:lnTo>
                            <a:pt x="31" y="16"/>
                          </a:lnTo>
                          <a:lnTo>
                            <a:pt x="22" y="0"/>
                          </a:lnTo>
                          <a:lnTo>
                            <a:pt x="0" y="16"/>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65" name="Freeform 172"/>
                    <p:cNvSpPr>
                      <a:spLocks/>
                    </p:cNvSpPr>
                    <p:nvPr/>
                  </p:nvSpPr>
                  <p:spPr bwMode="auto">
                    <a:xfrm>
                      <a:off x="3201" y="2941"/>
                      <a:ext cx="43" cy="27"/>
                    </a:xfrm>
                    <a:custGeom>
                      <a:avLst/>
                      <a:gdLst>
                        <a:gd name="T0" fmla="*/ 2 w 43"/>
                        <a:gd name="T1" fmla="*/ 25 h 27"/>
                        <a:gd name="T2" fmla="*/ 11 w 43"/>
                        <a:gd name="T3" fmla="*/ 26 h 27"/>
                        <a:gd name="T4" fmla="*/ 15 w 43"/>
                        <a:gd name="T5" fmla="*/ 25 h 27"/>
                        <a:gd name="T6" fmla="*/ 20 w 43"/>
                        <a:gd name="T7" fmla="*/ 22 h 27"/>
                        <a:gd name="T8" fmla="*/ 29 w 43"/>
                        <a:gd name="T9" fmla="*/ 20 h 27"/>
                        <a:gd name="T10" fmla="*/ 37 w 43"/>
                        <a:gd name="T11" fmla="*/ 18 h 27"/>
                        <a:gd name="T12" fmla="*/ 40 w 43"/>
                        <a:gd name="T13" fmla="*/ 11 h 27"/>
                        <a:gd name="T14" fmla="*/ 42 w 43"/>
                        <a:gd name="T15" fmla="*/ 7 h 27"/>
                        <a:gd name="T16" fmla="*/ 33 w 43"/>
                        <a:gd name="T17" fmla="*/ 0 h 27"/>
                        <a:gd name="T18" fmla="*/ 0 w 43"/>
                        <a:gd name="T19" fmla="*/ 7 h 27"/>
                        <a:gd name="T20" fmla="*/ 0 w 43"/>
                        <a:gd name="T21" fmla="*/ 25 h 27"/>
                        <a:gd name="T22" fmla="*/ 2 w 43"/>
                        <a:gd name="T23" fmla="*/ 25 h 27"/>
                        <a:gd name="T24" fmla="*/ 2 w 43"/>
                        <a:gd name="T25" fmla="*/ 25 h 2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
                        <a:gd name="T40" fmla="*/ 0 h 27"/>
                        <a:gd name="T41" fmla="*/ 43 w 43"/>
                        <a:gd name="T42" fmla="*/ 27 h 2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 h="27">
                          <a:moveTo>
                            <a:pt x="2" y="25"/>
                          </a:moveTo>
                          <a:lnTo>
                            <a:pt x="11" y="26"/>
                          </a:lnTo>
                          <a:lnTo>
                            <a:pt x="15" y="25"/>
                          </a:lnTo>
                          <a:lnTo>
                            <a:pt x="20" y="22"/>
                          </a:lnTo>
                          <a:lnTo>
                            <a:pt x="29" y="20"/>
                          </a:lnTo>
                          <a:lnTo>
                            <a:pt x="37" y="18"/>
                          </a:lnTo>
                          <a:lnTo>
                            <a:pt x="40" y="11"/>
                          </a:lnTo>
                          <a:lnTo>
                            <a:pt x="42" y="7"/>
                          </a:lnTo>
                          <a:lnTo>
                            <a:pt x="33" y="0"/>
                          </a:lnTo>
                          <a:lnTo>
                            <a:pt x="0" y="7"/>
                          </a:lnTo>
                          <a:lnTo>
                            <a:pt x="0" y="25"/>
                          </a:lnTo>
                          <a:lnTo>
                            <a:pt x="2" y="25"/>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66" name="Freeform 173"/>
                    <p:cNvSpPr>
                      <a:spLocks/>
                    </p:cNvSpPr>
                    <p:nvPr/>
                  </p:nvSpPr>
                  <p:spPr bwMode="auto">
                    <a:xfrm>
                      <a:off x="3181" y="2904"/>
                      <a:ext cx="55" cy="103"/>
                    </a:xfrm>
                    <a:custGeom>
                      <a:avLst/>
                      <a:gdLst>
                        <a:gd name="T0" fmla="*/ 0 w 55"/>
                        <a:gd name="T1" fmla="*/ 47 h 103"/>
                        <a:gd name="T2" fmla="*/ 0 w 55"/>
                        <a:gd name="T3" fmla="*/ 47 h 103"/>
                        <a:gd name="T4" fmla="*/ 12 w 55"/>
                        <a:gd name="T5" fmla="*/ 38 h 103"/>
                        <a:gd name="T6" fmla="*/ 18 w 55"/>
                        <a:gd name="T7" fmla="*/ 1 h 103"/>
                        <a:gd name="T8" fmla="*/ 51 w 55"/>
                        <a:gd name="T9" fmla="*/ 0 h 103"/>
                        <a:gd name="T10" fmla="*/ 42 w 55"/>
                        <a:gd name="T11" fmla="*/ 12 h 103"/>
                        <a:gd name="T12" fmla="*/ 52 w 55"/>
                        <a:gd name="T13" fmla="*/ 28 h 103"/>
                        <a:gd name="T14" fmla="*/ 33 w 55"/>
                        <a:gd name="T15" fmla="*/ 47 h 103"/>
                        <a:gd name="T16" fmla="*/ 54 w 55"/>
                        <a:gd name="T17" fmla="*/ 60 h 103"/>
                        <a:gd name="T18" fmla="*/ 27 w 55"/>
                        <a:gd name="T19" fmla="*/ 102 h 103"/>
                        <a:gd name="T20" fmla="*/ 23 w 55"/>
                        <a:gd name="T21" fmla="*/ 75 h 103"/>
                        <a:gd name="T22" fmla="*/ 0 w 55"/>
                        <a:gd name="T23" fmla="*/ 47 h 103"/>
                        <a:gd name="T24" fmla="*/ 0 w 55"/>
                        <a:gd name="T25" fmla="*/ 47 h 1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5"/>
                        <a:gd name="T40" fmla="*/ 0 h 103"/>
                        <a:gd name="T41" fmla="*/ 55 w 55"/>
                        <a:gd name="T42" fmla="*/ 103 h 1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5" h="103">
                          <a:moveTo>
                            <a:pt x="0" y="47"/>
                          </a:moveTo>
                          <a:lnTo>
                            <a:pt x="0" y="47"/>
                          </a:lnTo>
                          <a:lnTo>
                            <a:pt x="12" y="38"/>
                          </a:lnTo>
                          <a:lnTo>
                            <a:pt x="18" y="1"/>
                          </a:lnTo>
                          <a:lnTo>
                            <a:pt x="51" y="0"/>
                          </a:lnTo>
                          <a:lnTo>
                            <a:pt x="42" y="12"/>
                          </a:lnTo>
                          <a:lnTo>
                            <a:pt x="52" y="28"/>
                          </a:lnTo>
                          <a:lnTo>
                            <a:pt x="33" y="47"/>
                          </a:lnTo>
                          <a:lnTo>
                            <a:pt x="54" y="60"/>
                          </a:lnTo>
                          <a:lnTo>
                            <a:pt x="27" y="102"/>
                          </a:lnTo>
                          <a:lnTo>
                            <a:pt x="23" y="75"/>
                          </a:lnTo>
                          <a:lnTo>
                            <a:pt x="0" y="47"/>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401" name="Freeform 108"/>
                  <p:cNvSpPr>
                    <a:spLocks/>
                  </p:cNvSpPr>
                  <p:nvPr/>
                </p:nvSpPr>
                <p:spPr bwMode="auto">
                  <a:xfrm>
                    <a:off x="3169418" y="3423843"/>
                    <a:ext cx="114299" cy="53975"/>
                  </a:xfrm>
                  <a:custGeom>
                    <a:avLst/>
                    <a:gdLst>
                      <a:gd name="T0" fmla="*/ 0 w 90"/>
                      <a:gd name="T1" fmla="*/ 23633520 h 43"/>
                      <a:gd name="T2" fmla="*/ 0 w 90"/>
                      <a:gd name="T3" fmla="*/ 23633520 h 43"/>
                      <a:gd name="T4" fmla="*/ 38709597 w 90"/>
                      <a:gd name="T5" fmla="*/ 66175857 h 43"/>
                      <a:gd name="T6" fmla="*/ 104838504 w 90"/>
                      <a:gd name="T7" fmla="*/ 64600540 h 43"/>
                      <a:gd name="T8" fmla="*/ 143548091 w 90"/>
                      <a:gd name="T9" fmla="*/ 40965765 h 43"/>
                      <a:gd name="T10" fmla="*/ 59677300 w 90"/>
                      <a:gd name="T11" fmla="*/ 9453155 h 43"/>
                      <a:gd name="T12" fmla="*/ 48387003 w 90"/>
                      <a:gd name="T13" fmla="*/ 0 h 43"/>
                      <a:gd name="T14" fmla="*/ 0 w 90"/>
                      <a:gd name="T15" fmla="*/ 23633520 h 43"/>
                      <a:gd name="T16" fmla="*/ 0 w 90"/>
                      <a:gd name="T17" fmla="*/ 23633520 h 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0"/>
                      <a:gd name="T28" fmla="*/ 0 h 43"/>
                      <a:gd name="T29" fmla="*/ 90 w 90"/>
                      <a:gd name="T30" fmla="*/ 43 h 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0" h="43">
                        <a:moveTo>
                          <a:pt x="0" y="15"/>
                        </a:moveTo>
                        <a:lnTo>
                          <a:pt x="0" y="15"/>
                        </a:lnTo>
                        <a:lnTo>
                          <a:pt x="24" y="42"/>
                        </a:lnTo>
                        <a:lnTo>
                          <a:pt x="65" y="41"/>
                        </a:lnTo>
                        <a:lnTo>
                          <a:pt x="89" y="26"/>
                        </a:lnTo>
                        <a:lnTo>
                          <a:pt x="37" y="6"/>
                        </a:lnTo>
                        <a:lnTo>
                          <a:pt x="30" y="0"/>
                        </a:lnTo>
                        <a:lnTo>
                          <a:pt x="0" y="15"/>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02" name="Freeform 109"/>
                  <p:cNvSpPr>
                    <a:spLocks/>
                  </p:cNvSpPr>
                  <p:nvPr/>
                </p:nvSpPr>
                <p:spPr bwMode="auto">
                  <a:xfrm>
                    <a:off x="3328165" y="3288906"/>
                    <a:ext cx="96837" cy="77788"/>
                  </a:xfrm>
                  <a:custGeom>
                    <a:avLst/>
                    <a:gdLst>
                      <a:gd name="T0" fmla="*/ 0 w 78"/>
                      <a:gd name="T1" fmla="*/ 12590929 h 58"/>
                      <a:gd name="T2" fmla="*/ 33909086 w 78"/>
                      <a:gd name="T3" fmla="*/ 8993902 h 58"/>
                      <a:gd name="T4" fmla="*/ 60110943 w 78"/>
                      <a:gd name="T5" fmla="*/ 0 h 58"/>
                      <a:gd name="T6" fmla="*/ 95561981 w 78"/>
                      <a:gd name="T7" fmla="*/ 7195391 h 58"/>
                      <a:gd name="T8" fmla="*/ 118682426 w 78"/>
                      <a:gd name="T9" fmla="*/ 21584828 h 58"/>
                      <a:gd name="T10" fmla="*/ 104809911 w 78"/>
                      <a:gd name="T11" fmla="*/ 34175757 h 58"/>
                      <a:gd name="T12" fmla="*/ 87854752 w 78"/>
                      <a:gd name="T13" fmla="*/ 35974269 h 58"/>
                      <a:gd name="T14" fmla="*/ 67818172 w 78"/>
                      <a:gd name="T15" fmla="*/ 55760591 h 58"/>
                      <a:gd name="T16" fmla="*/ 53946898 w 78"/>
                      <a:gd name="T17" fmla="*/ 102528622 h 58"/>
                      <a:gd name="T18" fmla="*/ 44697726 w 78"/>
                      <a:gd name="T19" fmla="*/ 82742290 h 58"/>
                      <a:gd name="T20" fmla="*/ 18495865 w 78"/>
                      <a:gd name="T21" fmla="*/ 80943778 h 58"/>
                      <a:gd name="T22" fmla="*/ 35449787 w 78"/>
                      <a:gd name="T23" fmla="*/ 43169657 h 58"/>
                      <a:gd name="T24" fmla="*/ 0 w 78"/>
                      <a:gd name="T25" fmla="*/ 30578733 h 58"/>
                      <a:gd name="T26" fmla="*/ 0 w 78"/>
                      <a:gd name="T27" fmla="*/ 12590929 h 58"/>
                      <a:gd name="T28" fmla="*/ 0 w 78"/>
                      <a:gd name="T29" fmla="*/ 12590929 h 5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8"/>
                      <a:gd name="T46" fmla="*/ 0 h 58"/>
                      <a:gd name="T47" fmla="*/ 78 w 78"/>
                      <a:gd name="T48" fmla="*/ 58 h 5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8" h="58">
                        <a:moveTo>
                          <a:pt x="0" y="7"/>
                        </a:moveTo>
                        <a:lnTo>
                          <a:pt x="22" y="5"/>
                        </a:lnTo>
                        <a:lnTo>
                          <a:pt x="39" y="0"/>
                        </a:lnTo>
                        <a:lnTo>
                          <a:pt x="62" y="4"/>
                        </a:lnTo>
                        <a:lnTo>
                          <a:pt x="77" y="12"/>
                        </a:lnTo>
                        <a:lnTo>
                          <a:pt x="68" y="19"/>
                        </a:lnTo>
                        <a:lnTo>
                          <a:pt x="57" y="20"/>
                        </a:lnTo>
                        <a:lnTo>
                          <a:pt x="44" y="31"/>
                        </a:lnTo>
                        <a:lnTo>
                          <a:pt x="35" y="57"/>
                        </a:lnTo>
                        <a:lnTo>
                          <a:pt x="29" y="46"/>
                        </a:lnTo>
                        <a:lnTo>
                          <a:pt x="12" y="45"/>
                        </a:lnTo>
                        <a:lnTo>
                          <a:pt x="23" y="24"/>
                        </a:lnTo>
                        <a:lnTo>
                          <a:pt x="0" y="17"/>
                        </a:lnTo>
                        <a:lnTo>
                          <a:pt x="0" y="7"/>
                        </a:lnTo>
                      </a:path>
                    </a:pathLst>
                  </a:custGeom>
                  <a:solidFill>
                    <a:schemeClr val="accent1">
                      <a:lumMod val="40000"/>
                      <a:lumOff val="60000"/>
                    </a:schemeClr>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03" name="Freeform 110"/>
                  <p:cNvSpPr>
                    <a:spLocks/>
                  </p:cNvSpPr>
                  <p:nvPr/>
                </p:nvSpPr>
                <p:spPr bwMode="auto">
                  <a:xfrm>
                    <a:off x="3301191" y="3314281"/>
                    <a:ext cx="55563" cy="38100"/>
                  </a:xfrm>
                  <a:custGeom>
                    <a:avLst/>
                    <a:gdLst>
                      <a:gd name="T0" fmla="*/ 67080589 w 45"/>
                      <a:gd name="T1" fmla="*/ 15534291 h 29"/>
                      <a:gd name="T2" fmla="*/ 51835342 w 45"/>
                      <a:gd name="T3" fmla="*/ 48329201 h 29"/>
                      <a:gd name="T4" fmla="*/ 0 w 45"/>
                      <a:gd name="T5" fmla="*/ 39698886 h 29"/>
                      <a:gd name="T6" fmla="*/ 21343603 w 45"/>
                      <a:gd name="T7" fmla="*/ 18986938 h 29"/>
                      <a:gd name="T8" fmla="*/ 35065190 w 45"/>
                      <a:gd name="T9" fmla="*/ 0 h 29"/>
                      <a:gd name="T10" fmla="*/ 67080589 w 45"/>
                      <a:gd name="T11" fmla="*/ 15534291 h 29"/>
                      <a:gd name="T12" fmla="*/ 67080589 w 45"/>
                      <a:gd name="T13" fmla="*/ 15534291 h 29"/>
                      <a:gd name="T14" fmla="*/ 0 60000 65536"/>
                      <a:gd name="T15" fmla="*/ 0 60000 65536"/>
                      <a:gd name="T16" fmla="*/ 0 60000 65536"/>
                      <a:gd name="T17" fmla="*/ 0 60000 65536"/>
                      <a:gd name="T18" fmla="*/ 0 60000 65536"/>
                      <a:gd name="T19" fmla="*/ 0 60000 65536"/>
                      <a:gd name="T20" fmla="*/ 0 60000 65536"/>
                      <a:gd name="T21" fmla="*/ 0 w 45"/>
                      <a:gd name="T22" fmla="*/ 0 h 29"/>
                      <a:gd name="T23" fmla="*/ 45 w 45"/>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5" h="29">
                        <a:moveTo>
                          <a:pt x="44" y="9"/>
                        </a:moveTo>
                        <a:lnTo>
                          <a:pt x="34" y="28"/>
                        </a:lnTo>
                        <a:lnTo>
                          <a:pt x="0" y="23"/>
                        </a:lnTo>
                        <a:lnTo>
                          <a:pt x="14" y="11"/>
                        </a:lnTo>
                        <a:lnTo>
                          <a:pt x="23" y="0"/>
                        </a:lnTo>
                        <a:lnTo>
                          <a:pt x="44" y="9"/>
                        </a:lnTo>
                      </a:path>
                    </a:pathLst>
                  </a:custGeom>
                  <a:solidFill>
                    <a:srgbClr val="71A1DC"/>
                  </a:solid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297" name="Freeform 168"/>
                <p:cNvSpPr/>
                <p:nvPr/>
              </p:nvSpPr>
              <p:spPr>
                <a:xfrm>
                  <a:off x="5150257" y="3747834"/>
                  <a:ext cx="192507" cy="147065"/>
                </a:xfrm>
                <a:custGeom>
                  <a:avLst/>
                  <a:gdLst>
                    <a:gd name="connsiteX0" fmla="*/ 104775 w 345281"/>
                    <a:gd name="connsiteY0" fmla="*/ 0 h 309562"/>
                    <a:gd name="connsiteX1" fmla="*/ 159543 w 345281"/>
                    <a:gd name="connsiteY1" fmla="*/ 150018 h 309562"/>
                    <a:gd name="connsiteX2" fmla="*/ 345281 w 345281"/>
                    <a:gd name="connsiteY2" fmla="*/ 307181 h 309562"/>
                    <a:gd name="connsiteX3" fmla="*/ 300037 w 345281"/>
                    <a:gd name="connsiteY3" fmla="*/ 309562 h 309562"/>
                    <a:gd name="connsiteX4" fmla="*/ 245268 w 345281"/>
                    <a:gd name="connsiteY4" fmla="*/ 264318 h 309562"/>
                    <a:gd name="connsiteX5" fmla="*/ 226218 w 345281"/>
                    <a:gd name="connsiteY5" fmla="*/ 250031 h 309562"/>
                    <a:gd name="connsiteX6" fmla="*/ 214312 w 345281"/>
                    <a:gd name="connsiteY6" fmla="*/ 226218 h 309562"/>
                    <a:gd name="connsiteX7" fmla="*/ 161925 w 345281"/>
                    <a:gd name="connsiteY7" fmla="*/ 200025 h 309562"/>
                    <a:gd name="connsiteX8" fmla="*/ 123825 w 345281"/>
                    <a:gd name="connsiteY8" fmla="*/ 197643 h 309562"/>
                    <a:gd name="connsiteX9" fmla="*/ 83343 w 345281"/>
                    <a:gd name="connsiteY9" fmla="*/ 204787 h 309562"/>
                    <a:gd name="connsiteX10" fmla="*/ 57150 w 345281"/>
                    <a:gd name="connsiteY10" fmla="*/ 180975 h 309562"/>
                    <a:gd name="connsiteX11" fmla="*/ 35718 w 345281"/>
                    <a:gd name="connsiteY11" fmla="*/ 216693 h 309562"/>
                    <a:gd name="connsiteX12" fmla="*/ 0 w 345281"/>
                    <a:gd name="connsiteY12" fmla="*/ 211931 h 309562"/>
                    <a:gd name="connsiteX13" fmla="*/ 11906 w 345281"/>
                    <a:gd name="connsiteY13" fmla="*/ 59531 h 309562"/>
                    <a:gd name="connsiteX14" fmla="*/ 104775 w 345281"/>
                    <a:gd name="connsiteY14" fmla="*/ 0 h 30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45281" h="309562">
                      <a:moveTo>
                        <a:pt x="104775" y="0"/>
                      </a:moveTo>
                      <a:lnTo>
                        <a:pt x="159543" y="150018"/>
                      </a:lnTo>
                      <a:lnTo>
                        <a:pt x="345281" y="307181"/>
                      </a:lnTo>
                      <a:lnTo>
                        <a:pt x="300037" y="309562"/>
                      </a:lnTo>
                      <a:lnTo>
                        <a:pt x="245268" y="264318"/>
                      </a:lnTo>
                      <a:lnTo>
                        <a:pt x="226218" y="250031"/>
                      </a:lnTo>
                      <a:lnTo>
                        <a:pt x="214312" y="226218"/>
                      </a:lnTo>
                      <a:lnTo>
                        <a:pt x="161925" y="200025"/>
                      </a:lnTo>
                      <a:lnTo>
                        <a:pt x="123825" y="197643"/>
                      </a:lnTo>
                      <a:lnTo>
                        <a:pt x="83343" y="204787"/>
                      </a:lnTo>
                      <a:lnTo>
                        <a:pt x="57150" y="180975"/>
                      </a:lnTo>
                      <a:lnTo>
                        <a:pt x="35718" y="216693"/>
                      </a:lnTo>
                      <a:lnTo>
                        <a:pt x="0" y="211931"/>
                      </a:lnTo>
                      <a:lnTo>
                        <a:pt x="11906" y="59531"/>
                      </a:lnTo>
                      <a:lnTo>
                        <a:pt x="104775" y="0"/>
                      </a:lnTo>
                      <a:close/>
                    </a:path>
                  </a:pathLst>
                </a:custGeom>
                <a:solidFill>
                  <a:schemeClr val="accent1">
                    <a:lumMod val="40000"/>
                    <a:lumOff val="6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cxnSp>
              <p:nvCxnSpPr>
                <p:cNvPr id="298" name="Straight Connector 618"/>
                <p:cNvCxnSpPr/>
                <p:nvPr/>
              </p:nvCxnSpPr>
              <p:spPr>
                <a:xfrm flipH="1">
                  <a:off x="4022256" y="3532258"/>
                  <a:ext cx="15264" cy="3597"/>
                </a:xfrm>
                <a:prstGeom prst="line">
                  <a:avLst/>
                </a:prstGeom>
                <a:ln w="19050">
                  <a:solidFill>
                    <a:srgbClr val="71A1DC"/>
                  </a:solidFill>
                </a:ln>
              </p:spPr>
              <p:style>
                <a:lnRef idx="1">
                  <a:schemeClr val="accent1"/>
                </a:lnRef>
                <a:fillRef idx="0">
                  <a:schemeClr val="accent1"/>
                </a:fillRef>
                <a:effectRef idx="0">
                  <a:schemeClr val="accent1"/>
                </a:effectRef>
                <a:fontRef idx="minor">
                  <a:schemeClr val="tx1"/>
                </a:fontRef>
              </p:style>
            </p:cxnSp>
          </p:grpSp>
          <p:sp>
            <p:nvSpPr>
              <p:cNvPr id="295" name="Rectangle 294"/>
              <p:cNvSpPr/>
              <p:nvPr/>
            </p:nvSpPr>
            <p:spPr>
              <a:xfrm>
                <a:off x="4025628" y="3452813"/>
                <a:ext cx="89192" cy="18288"/>
              </a:xfrm>
              <a:prstGeom prst="rect">
                <a:avLst/>
              </a:prstGeom>
              <a:solidFill>
                <a:srgbClr val="71A1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grpSp>
        <p:sp>
          <p:nvSpPr>
            <p:cNvPr id="293" name="Freeform 167"/>
            <p:cNvSpPr/>
            <p:nvPr/>
          </p:nvSpPr>
          <p:spPr>
            <a:xfrm>
              <a:off x="4871510" y="3831686"/>
              <a:ext cx="297280" cy="174906"/>
            </a:xfrm>
            <a:custGeom>
              <a:avLst/>
              <a:gdLst>
                <a:gd name="connsiteX0" fmla="*/ 7144 w 657225"/>
                <a:gd name="connsiteY0" fmla="*/ 140494 h 461963"/>
                <a:gd name="connsiteX1" fmla="*/ 69056 w 657225"/>
                <a:gd name="connsiteY1" fmla="*/ 138113 h 461963"/>
                <a:gd name="connsiteX2" fmla="*/ 80963 w 657225"/>
                <a:gd name="connsiteY2" fmla="*/ 104775 h 461963"/>
                <a:gd name="connsiteX3" fmla="*/ 121444 w 657225"/>
                <a:gd name="connsiteY3" fmla="*/ 100013 h 461963"/>
                <a:gd name="connsiteX4" fmla="*/ 157163 w 657225"/>
                <a:gd name="connsiteY4" fmla="*/ 150019 h 461963"/>
                <a:gd name="connsiteX5" fmla="*/ 285750 w 657225"/>
                <a:gd name="connsiteY5" fmla="*/ 150019 h 461963"/>
                <a:gd name="connsiteX6" fmla="*/ 345281 w 657225"/>
                <a:gd name="connsiteY6" fmla="*/ 104775 h 461963"/>
                <a:gd name="connsiteX7" fmla="*/ 388144 w 657225"/>
                <a:gd name="connsiteY7" fmla="*/ 135731 h 461963"/>
                <a:gd name="connsiteX8" fmla="*/ 426244 w 657225"/>
                <a:gd name="connsiteY8" fmla="*/ 135731 h 461963"/>
                <a:gd name="connsiteX9" fmla="*/ 476250 w 657225"/>
                <a:gd name="connsiteY9" fmla="*/ 66675 h 461963"/>
                <a:gd name="connsiteX10" fmla="*/ 476250 w 657225"/>
                <a:gd name="connsiteY10" fmla="*/ 0 h 461963"/>
                <a:gd name="connsiteX11" fmla="*/ 519113 w 657225"/>
                <a:gd name="connsiteY11" fmla="*/ 0 h 461963"/>
                <a:gd name="connsiteX12" fmla="*/ 521494 w 657225"/>
                <a:gd name="connsiteY12" fmla="*/ 88106 h 461963"/>
                <a:gd name="connsiteX13" fmla="*/ 569119 w 657225"/>
                <a:gd name="connsiteY13" fmla="*/ 116681 h 461963"/>
                <a:gd name="connsiteX14" fmla="*/ 519113 w 657225"/>
                <a:gd name="connsiteY14" fmla="*/ 214313 h 461963"/>
                <a:gd name="connsiteX15" fmla="*/ 540544 w 657225"/>
                <a:gd name="connsiteY15" fmla="*/ 271463 h 461963"/>
                <a:gd name="connsiteX16" fmla="*/ 631031 w 657225"/>
                <a:gd name="connsiteY16" fmla="*/ 354806 h 461963"/>
                <a:gd name="connsiteX17" fmla="*/ 654844 w 657225"/>
                <a:gd name="connsiteY17" fmla="*/ 354806 h 461963"/>
                <a:gd name="connsiteX18" fmla="*/ 657225 w 657225"/>
                <a:gd name="connsiteY18" fmla="*/ 438150 h 461963"/>
                <a:gd name="connsiteX19" fmla="*/ 550069 w 657225"/>
                <a:gd name="connsiteY19" fmla="*/ 435769 h 461963"/>
                <a:gd name="connsiteX20" fmla="*/ 442913 w 657225"/>
                <a:gd name="connsiteY20" fmla="*/ 459581 h 461963"/>
                <a:gd name="connsiteX21" fmla="*/ 371475 w 657225"/>
                <a:gd name="connsiteY21" fmla="*/ 461963 h 461963"/>
                <a:gd name="connsiteX22" fmla="*/ 340519 w 657225"/>
                <a:gd name="connsiteY22" fmla="*/ 431006 h 461963"/>
                <a:gd name="connsiteX23" fmla="*/ 219075 w 657225"/>
                <a:gd name="connsiteY23" fmla="*/ 433388 h 461963"/>
                <a:gd name="connsiteX24" fmla="*/ 202406 w 657225"/>
                <a:gd name="connsiteY24" fmla="*/ 376238 h 461963"/>
                <a:gd name="connsiteX25" fmla="*/ 59531 w 657225"/>
                <a:gd name="connsiteY25" fmla="*/ 211931 h 461963"/>
                <a:gd name="connsiteX26" fmla="*/ 0 w 657225"/>
                <a:gd name="connsiteY26" fmla="*/ 192881 h 461963"/>
                <a:gd name="connsiteX27" fmla="*/ 7144 w 657225"/>
                <a:gd name="connsiteY27" fmla="*/ 140494 h 461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57225" h="461963">
                  <a:moveTo>
                    <a:pt x="7144" y="140494"/>
                  </a:moveTo>
                  <a:lnTo>
                    <a:pt x="69056" y="138113"/>
                  </a:lnTo>
                  <a:lnTo>
                    <a:pt x="80963" y="104775"/>
                  </a:lnTo>
                  <a:lnTo>
                    <a:pt x="121444" y="100013"/>
                  </a:lnTo>
                  <a:lnTo>
                    <a:pt x="157163" y="150019"/>
                  </a:lnTo>
                  <a:lnTo>
                    <a:pt x="285750" y="150019"/>
                  </a:lnTo>
                  <a:lnTo>
                    <a:pt x="345281" y="104775"/>
                  </a:lnTo>
                  <a:lnTo>
                    <a:pt x="388144" y="135731"/>
                  </a:lnTo>
                  <a:lnTo>
                    <a:pt x="426244" y="135731"/>
                  </a:lnTo>
                  <a:lnTo>
                    <a:pt x="476250" y="66675"/>
                  </a:lnTo>
                  <a:lnTo>
                    <a:pt x="476250" y="0"/>
                  </a:lnTo>
                  <a:lnTo>
                    <a:pt x="519113" y="0"/>
                  </a:lnTo>
                  <a:cubicBezTo>
                    <a:pt x="519907" y="29369"/>
                    <a:pt x="520700" y="58737"/>
                    <a:pt x="521494" y="88106"/>
                  </a:cubicBezTo>
                  <a:lnTo>
                    <a:pt x="569119" y="116681"/>
                  </a:lnTo>
                  <a:lnTo>
                    <a:pt x="519113" y="214313"/>
                  </a:lnTo>
                  <a:lnTo>
                    <a:pt x="540544" y="271463"/>
                  </a:lnTo>
                  <a:lnTo>
                    <a:pt x="631031" y="354806"/>
                  </a:lnTo>
                  <a:lnTo>
                    <a:pt x="654844" y="354806"/>
                  </a:lnTo>
                  <a:cubicBezTo>
                    <a:pt x="655638" y="382587"/>
                    <a:pt x="656431" y="410369"/>
                    <a:pt x="657225" y="438150"/>
                  </a:cubicBezTo>
                  <a:lnTo>
                    <a:pt x="550069" y="435769"/>
                  </a:lnTo>
                  <a:lnTo>
                    <a:pt x="442913" y="459581"/>
                  </a:lnTo>
                  <a:lnTo>
                    <a:pt x="371475" y="461963"/>
                  </a:lnTo>
                  <a:lnTo>
                    <a:pt x="340519" y="431006"/>
                  </a:lnTo>
                  <a:lnTo>
                    <a:pt x="219075" y="433388"/>
                  </a:lnTo>
                  <a:lnTo>
                    <a:pt x="202406" y="376238"/>
                  </a:lnTo>
                  <a:lnTo>
                    <a:pt x="59531" y="211931"/>
                  </a:lnTo>
                  <a:lnTo>
                    <a:pt x="0" y="192881"/>
                  </a:lnTo>
                  <a:lnTo>
                    <a:pt x="7144" y="140494"/>
                  </a:lnTo>
                  <a:close/>
                </a:path>
              </a:pathLst>
            </a:custGeom>
            <a:solidFill>
              <a:schemeClr val="accent1">
                <a:lumMod val="40000"/>
                <a:lumOff val="6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grpSp>
    </p:spTree>
    <p:extLst>
      <p:ext uri="{BB962C8B-B14F-4D97-AF65-F5344CB8AC3E}">
        <p14:creationId xmlns:p14="http://schemas.microsoft.com/office/powerpoint/2010/main" val="14531431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266" name="Rectangle 2" hidden="1"/>
          <p:cNvGraphicFramePr>
            <a:graphicFrameLocks/>
          </p:cNvGraphicFramePr>
          <p:nvPr>
            <p:custDataLst>
              <p:tags r:id="rId2"/>
            </p:custDataLst>
            <p:extLst>
              <p:ext uri="{D42A27DB-BD31-4B8C-83A1-F6EECF244321}">
                <p14:modId xmlns:p14="http://schemas.microsoft.com/office/powerpoint/2010/main" val="232170089"/>
              </p:ex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00711" name="think-cell Slide" r:id="rId5" imgW="0" imgH="0" progId="TCLayout.ActiveDocument.1">
                  <p:embed/>
                </p:oleObj>
              </mc:Choice>
              <mc:Fallback>
                <p:oleObj name="think-cell Slide" r:id="rId5" imgW="0" imgH="0" progId="TCLayout.ActiveDocument.1">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6" name="Group 5"/>
          <p:cNvGrpSpPr/>
          <p:nvPr/>
        </p:nvGrpSpPr>
        <p:grpSpPr>
          <a:xfrm>
            <a:off x="609600" y="3280410"/>
            <a:ext cx="3657528" cy="1200150"/>
            <a:chOff x="609674" y="2366010"/>
            <a:chExt cx="3657528" cy="1200150"/>
          </a:xfrm>
        </p:grpSpPr>
        <p:grpSp>
          <p:nvGrpSpPr>
            <p:cNvPr id="2" name="Group 1"/>
            <p:cNvGrpSpPr/>
            <p:nvPr/>
          </p:nvGrpSpPr>
          <p:grpSpPr>
            <a:xfrm>
              <a:off x="609674" y="2420938"/>
              <a:ext cx="1048060" cy="914400"/>
              <a:chOff x="223330" y="1295400"/>
              <a:chExt cx="1048060" cy="914400"/>
            </a:xfrm>
          </p:grpSpPr>
          <p:pic>
            <p:nvPicPr>
              <p:cNvPr id="13" name="Picture 2"/>
              <p:cNvPicPr preferRelativeResize="0">
                <a:picLocks noChangeAspect="1" noChangeArrowheads="1"/>
              </p:cNvPicPr>
              <p:nvPr/>
            </p:nvPicPr>
            <p:blipFill rotWithShape="1">
              <a:blip r:embed="rId6" cstate="email">
                <a:extLst>
                  <a:ext uri="{28A0092B-C50C-407E-A947-70E740481C1C}">
                    <a14:useLocalDpi xmlns:a14="http://schemas.microsoft.com/office/drawing/2010/main" val="0"/>
                  </a:ext>
                </a:extLst>
              </a:blip>
              <a:srcRect r="59" b="136"/>
              <a:stretch/>
            </p:blipFill>
            <p:spPr bwMode="auto">
              <a:xfrm>
                <a:off x="223330" y="1295401"/>
                <a:ext cx="1048060" cy="914399"/>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12700" algn="ctr">
                    <a:solidFill>
                      <a:srgbClr val="000000"/>
                    </a:solidFill>
                    <a:miter lim="800000"/>
                    <a:headEnd/>
                    <a:tailEnd/>
                  </a14:hiddenLine>
                </a:ext>
              </a:extLst>
            </p:spPr>
          </p:pic>
          <p:sp>
            <p:nvSpPr>
              <p:cNvPr id="11270" name="Text Box 6"/>
              <p:cNvSpPr txBox="1">
                <a:spLocks noChangeArrowheads="1"/>
              </p:cNvSpPr>
              <p:nvPr/>
            </p:nvSpPr>
            <p:spPr bwMode="auto">
              <a:xfrm>
                <a:off x="231368" y="1295400"/>
                <a:ext cx="735058" cy="251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128016" tIns="64008" rIns="128016" bIns="64008">
                <a:spAutoFit/>
              </a:bodyPr>
              <a:lstStyle>
                <a:lvl1pPr eaLnBrk="0" hangingPunct="0">
                  <a:defRPr sz="700" b="1">
                    <a:solidFill>
                      <a:schemeClr val="tx1"/>
                    </a:solidFill>
                    <a:latin typeface="Arial" pitchFamily="34" charset="0"/>
                    <a:ea typeface="ＭＳ Ｐゴシック" pitchFamily="34" charset="-128"/>
                  </a:defRPr>
                </a:lvl1pPr>
                <a:lvl2pPr marL="742950" indent="-285750" eaLnBrk="0" hangingPunct="0">
                  <a:defRPr sz="700" b="1">
                    <a:solidFill>
                      <a:schemeClr val="tx1"/>
                    </a:solidFill>
                    <a:latin typeface="Arial" pitchFamily="34" charset="0"/>
                    <a:ea typeface="ＭＳ Ｐゴシック" pitchFamily="34" charset="-128"/>
                  </a:defRPr>
                </a:lvl2pPr>
                <a:lvl3pPr marL="1143000" indent="-228600" eaLnBrk="0" hangingPunct="0">
                  <a:defRPr sz="700" b="1">
                    <a:solidFill>
                      <a:schemeClr val="tx1"/>
                    </a:solidFill>
                    <a:latin typeface="Arial" pitchFamily="34" charset="0"/>
                    <a:ea typeface="ＭＳ Ｐゴシック" pitchFamily="34" charset="-128"/>
                  </a:defRPr>
                </a:lvl3pPr>
                <a:lvl4pPr marL="1600200" indent="-228600" eaLnBrk="0" hangingPunct="0">
                  <a:defRPr sz="700" b="1">
                    <a:solidFill>
                      <a:schemeClr val="tx1"/>
                    </a:solidFill>
                    <a:latin typeface="Arial" pitchFamily="34" charset="0"/>
                    <a:ea typeface="ＭＳ Ｐゴシック" pitchFamily="34" charset="-128"/>
                  </a:defRPr>
                </a:lvl4pPr>
                <a:lvl5pPr marL="2057400" indent="-228600" eaLnBrk="0" hangingPunct="0">
                  <a:defRPr sz="700"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700"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700"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700"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700" b="1">
                    <a:solidFill>
                      <a:schemeClr val="tx1"/>
                    </a:solidFill>
                    <a:latin typeface="Arial" pitchFamily="34" charset="0"/>
                    <a:ea typeface="ＭＳ Ｐゴシック" pitchFamily="34" charset="-128"/>
                  </a:defRPr>
                </a:lvl9pPr>
              </a:lstStyle>
              <a:p>
                <a:pPr fontAlgn="base">
                  <a:spcBef>
                    <a:spcPts val="600"/>
                  </a:spcBef>
                  <a:spcAft>
                    <a:spcPct val="0"/>
                  </a:spcAft>
                  <a:buClr>
                    <a:srgbClr val="002F65"/>
                  </a:buClr>
                </a:pPr>
                <a:r>
                  <a:rPr lang="en-US" sz="800" i="1" dirty="0">
                    <a:solidFill>
                      <a:srgbClr val="FFFFFF"/>
                    </a:solidFill>
                  </a:rPr>
                  <a:t>LEARJET</a:t>
                </a:r>
              </a:p>
            </p:txBody>
          </p:sp>
        </p:grpSp>
        <p:sp>
          <p:nvSpPr>
            <p:cNvPr id="11273" name="Rectangle 9"/>
            <p:cNvSpPr>
              <a:spLocks noChangeArrowheads="1"/>
            </p:cNvSpPr>
            <p:nvPr/>
          </p:nvSpPr>
          <p:spPr bwMode="auto">
            <a:xfrm>
              <a:off x="1447802" y="2366010"/>
              <a:ext cx="2819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7993" tIns="63997" rIns="127993" bIns="63997"/>
            <a:lstStyle/>
            <a:p>
              <a:pPr marL="404740" lvl="1" indent="-171420" defTabSz="1299933" eaLnBrk="0" fontAlgn="base" hangingPunct="0">
                <a:lnSpc>
                  <a:spcPct val="120000"/>
                </a:lnSpc>
                <a:spcBef>
                  <a:spcPct val="0"/>
                </a:spcBef>
                <a:spcAft>
                  <a:spcPct val="0"/>
                </a:spcAft>
                <a:buClr>
                  <a:srgbClr val="808D97"/>
                </a:buClr>
                <a:buFont typeface="Wingdings" pitchFamily="2" charset="2"/>
                <a:buChar char="§"/>
              </a:pPr>
              <a:r>
                <a:rPr lang="en-US" sz="1200" b="1" i="1" dirty="0">
                  <a:solidFill>
                    <a:prstClr val="black">
                      <a:lumMod val="65000"/>
                      <a:lumOff val="35000"/>
                    </a:prstClr>
                  </a:solidFill>
                </a:rPr>
                <a:t>Learjet </a:t>
              </a:r>
              <a:r>
                <a:rPr lang="en-US" sz="1200" b="1" i="1" dirty="0" smtClean="0">
                  <a:solidFill>
                    <a:prstClr val="black">
                      <a:lumMod val="65000"/>
                      <a:lumOff val="35000"/>
                    </a:prstClr>
                  </a:solidFill>
                </a:rPr>
                <a:t>60XR</a:t>
              </a:r>
            </a:p>
            <a:p>
              <a:pPr marL="404740" lvl="1" indent="-171420" defTabSz="1299933" eaLnBrk="0" fontAlgn="base" hangingPunct="0">
                <a:lnSpc>
                  <a:spcPct val="120000"/>
                </a:lnSpc>
                <a:spcBef>
                  <a:spcPct val="0"/>
                </a:spcBef>
                <a:spcAft>
                  <a:spcPct val="0"/>
                </a:spcAft>
                <a:buClr>
                  <a:srgbClr val="808D97"/>
                </a:buClr>
                <a:buFont typeface="Wingdings" pitchFamily="2" charset="2"/>
                <a:buChar char="§"/>
              </a:pPr>
              <a:r>
                <a:rPr lang="en-US" sz="1200" b="1" i="1" dirty="0" smtClean="0">
                  <a:solidFill>
                    <a:prstClr val="black">
                      <a:lumMod val="65000"/>
                      <a:lumOff val="35000"/>
                    </a:prstClr>
                  </a:solidFill>
                </a:rPr>
                <a:t>Learjet 70</a:t>
              </a:r>
              <a:endParaRPr lang="en-US" sz="1200" b="1" i="1" dirty="0">
                <a:solidFill>
                  <a:prstClr val="black">
                    <a:lumMod val="65000"/>
                    <a:lumOff val="35000"/>
                  </a:prstClr>
                </a:solidFill>
              </a:endParaRPr>
            </a:p>
            <a:p>
              <a:pPr marL="404740" lvl="1" indent="-171420" defTabSz="1299933" eaLnBrk="0" fontAlgn="base" hangingPunct="0">
                <a:lnSpc>
                  <a:spcPct val="120000"/>
                </a:lnSpc>
                <a:spcBef>
                  <a:spcPct val="0"/>
                </a:spcBef>
                <a:spcAft>
                  <a:spcPct val="0"/>
                </a:spcAft>
                <a:buClr>
                  <a:srgbClr val="808D97"/>
                </a:buClr>
                <a:buFont typeface="Wingdings" pitchFamily="2" charset="2"/>
                <a:buChar char="§"/>
              </a:pPr>
              <a:r>
                <a:rPr lang="en-US" sz="1200" b="1" i="1" dirty="0">
                  <a:solidFill>
                    <a:prstClr val="black">
                      <a:lumMod val="65000"/>
                      <a:lumOff val="35000"/>
                    </a:prstClr>
                  </a:solidFill>
                </a:rPr>
                <a:t>Learjet 75</a:t>
              </a:r>
            </a:p>
            <a:p>
              <a:pPr marL="404740" lvl="1" indent="-171420" defTabSz="1299933" eaLnBrk="0" fontAlgn="base" hangingPunct="0">
                <a:lnSpc>
                  <a:spcPct val="120000"/>
                </a:lnSpc>
                <a:spcBef>
                  <a:spcPct val="0"/>
                </a:spcBef>
                <a:spcAft>
                  <a:spcPct val="0"/>
                </a:spcAft>
                <a:buClr>
                  <a:srgbClr val="808D97"/>
                </a:buClr>
                <a:buFont typeface="Wingdings" pitchFamily="2" charset="2"/>
                <a:buChar char="§"/>
              </a:pPr>
              <a:r>
                <a:rPr lang="en-US" sz="1200" b="1" i="1" dirty="0">
                  <a:solidFill>
                    <a:prstClr val="black">
                      <a:lumMod val="65000"/>
                      <a:lumOff val="35000"/>
                    </a:prstClr>
                  </a:solidFill>
                </a:rPr>
                <a:t>Learjet 85</a:t>
              </a:r>
            </a:p>
          </p:txBody>
        </p:sp>
      </p:grpSp>
      <p:grpSp>
        <p:nvGrpSpPr>
          <p:cNvPr id="9" name="Group 8"/>
          <p:cNvGrpSpPr/>
          <p:nvPr/>
        </p:nvGrpSpPr>
        <p:grpSpPr>
          <a:xfrm>
            <a:off x="617712" y="2290510"/>
            <a:ext cx="3954290" cy="1201738"/>
            <a:chOff x="617714" y="3332051"/>
            <a:chExt cx="3954290" cy="1201738"/>
          </a:xfrm>
        </p:grpSpPr>
        <p:grpSp>
          <p:nvGrpSpPr>
            <p:cNvPr id="3" name="Group 2"/>
            <p:cNvGrpSpPr/>
            <p:nvPr/>
          </p:nvGrpSpPr>
          <p:grpSpPr>
            <a:xfrm>
              <a:off x="617714" y="3393581"/>
              <a:ext cx="1051945" cy="932357"/>
              <a:chOff x="223330" y="1277443"/>
              <a:chExt cx="1051945" cy="932357"/>
            </a:xfrm>
          </p:grpSpPr>
          <p:pic>
            <p:nvPicPr>
              <p:cNvPr id="14" name="Picture 5" descr="BA-Challenger_300_in_flight_4-HR"/>
              <p:cNvPicPr preferRelativeResize="0">
                <a:picLocks noChangeAspect="1" noChangeArrowheads="1"/>
              </p:cNvPicPr>
              <p:nvPr/>
            </p:nvPicPr>
            <p:blipFill rotWithShape="1">
              <a:blip r:embed="rId7" cstate="email">
                <a:extLst>
                  <a:ext uri="{28A0092B-C50C-407E-A947-70E740481C1C}">
                    <a14:useLocalDpi xmlns:a14="http://schemas.microsoft.com/office/drawing/2010/main" val="0"/>
                  </a:ext>
                </a:extLst>
              </a:blip>
              <a:srcRect r="10"/>
              <a:stretch/>
            </p:blipFill>
            <p:spPr bwMode="auto">
              <a:xfrm>
                <a:off x="223330" y="1291806"/>
                <a:ext cx="1051945" cy="917994"/>
              </a:xfrm>
              <a:prstGeom prst="roundRect">
                <a:avLst>
                  <a:gd name="adj" fmla="val 8594"/>
                </a:avLst>
              </a:prstGeom>
              <a:solidFill>
                <a:srgbClr val="FFFFFF">
                  <a:shade val="85000"/>
                </a:srgbClr>
              </a:solidFill>
              <a:ln w="12700" algn="ctr">
                <a:noFill/>
                <a:miter lim="800000"/>
                <a:headEnd/>
                <a:tailEnd/>
              </a:ln>
              <a:effectLst/>
              <a:extLst/>
            </p:spPr>
          </p:pic>
          <p:sp>
            <p:nvSpPr>
              <p:cNvPr id="11271" name="Text Box 7"/>
              <p:cNvSpPr txBox="1">
                <a:spLocks noChangeArrowheads="1"/>
              </p:cNvSpPr>
              <p:nvPr/>
            </p:nvSpPr>
            <p:spPr bwMode="auto">
              <a:xfrm>
                <a:off x="228600" y="1277443"/>
                <a:ext cx="993458" cy="251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128016" tIns="64008" rIns="128016" bIns="64008">
                <a:spAutoFit/>
              </a:bodyPr>
              <a:lstStyle>
                <a:lvl1pPr eaLnBrk="0" hangingPunct="0">
                  <a:defRPr sz="700" b="1">
                    <a:solidFill>
                      <a:schemeClr val="tx1"/>
                    </a:solidFill>
                    <a:latin typeface="Arial" pitchFamily="34" charset="0"/>
                    <a:ea typeface="ＭＳ Ｐゴシック" pitchFamily="34" charset="-128"/>
                  </a:defRPr>
                </a:lvl1pPr>
                <a:lvl2pPr marL="742950" indent="-285750" eaLnBrk="0" hangingPunct="0">
                  <a:defRPr sz="700" b="1">
                    <a:solidFill>
                      <a:schemeClr val="tx1"/>
                    </a:solidFill>
                    <a:latin typeface="Arial" pitchFamily="34" charset="0"/>
                    <a:ea typeface="ＭＳ Ｐゴシック" pitchFamily="34" charset="-128"/>
                  </a:defRPr>
                </a:lvl2pPr>
                <a:lvl3pPr marL="1143000" indent="-228600" eaLnBrk="0" hangingPunct="0">
                  <a:defRPr sz="700" b="1">
                    <a:solidFill>
                      <a:schemeClr val="tx1"/>
                    </a:solidFill>
                    <a:latin typeface="Arial" pitchFamily="34" charset="0"/>
                    <a:ea typeface="ＭＳ Ｐゴシック" pitchFamily="34" charset="-128"/>
                  </a:defRPr>
                </a:lvl3pPr>
                <a:lvl4pPr marL="1600200" indent="-228600" eaLnBrk="0" hangingPunct="0">
                  <a:defRPr sz="700" b="1">
                    <a:solidFill>
                      <a:schemeClr val="tx1"/>
                    </a:solidFill>
                    <a:latin typeface="Arial" pitchFamily="34" charset="0"/>
                    <a:ea typeface="ＭＳ Ｐゴシック" pitchFamily="34" charset="-128"/>
                  </a:defRPr>
                </a:lvl4pPr>
                <a:lvl5pPr marL="2057400" indent="-228600" eaLnBrk="0" hangingPunct="0">
                  <a:defRPr sz="700"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700"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700"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700"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700" b="1">
                    <a:solidFill>
                      <a:schemeClr val="tx1"/>
                    </a:solidFill>
                    <a:latin typeface="Arial" pitchFamily="34" charset="0"/>
                    <a:ea typeface="ＭＳ Ｐゴシック" pitchFamily="34" charset="-128"/>
                  </a:defRPr>
                </a:lvl9pPr>
              </a:lstStyle>
              <a:p>
                <a:pPr fontAlgn="base">
                  <a:spcBef>
                    <a:spcPts val="600"/>
                  </a:spcBef>
                  <a:spcAft>
                    <a:spcPct val="0"/>
                  </a:spcAft>
                  <a:buClr>
                    <a:srgbClr val="002F65"/>
                  </a:buClr>
                </a:pPr>
                <a:r>
                  <a:rPr lang="en-US" sz="800" i="1" dirty="0">
                    <a:solidFill>
                      <a:srgbClr val="FFFFFF"/>
                    </a:solidFill>
                  </a:rPr>
                  <a:t>CHALLENGER</a:t>
                </a:r>
                <a:endParaRPr lang="en-US" sz="600" i="1" dirty="0">
                  <a:solidFill>
                    <a:srgbClr val="FFFFFF"/>
                  </a:solidFill>
                </a:endParaRPr>
              </a:p>
            </p:txBody>
          </p:sp>
        </p:grpSp>
        <p:sp>
          <p:nvSpPr>
            <p:cNvPr id="11274" name="Rectangle 10"/>
            <p:cNvSpPr>
              <a:spLocks noChangeArrowheads="1"/>
            </p:cNvSpPr>
            <p:nvPr/>
          </p:nvSpPr>
          <p:spPr bwMode="auto">
            <a:xfrm>
              <a:off x="1447804" y="3332051"/>
              <a:ext cx="3124200"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7993" tIns="63997" rIns="127993" bIns="63997"/>
            <a:lstStyle/>
            <a:p>
              <a:pPr marL="404740" lvl="1" indent="-171420" defTabSz="1299933" eaLnBrk="0" fontAlgn="base" hangingPunct="0">
                <a:lnSpc>
                  <a:spcPct val="120000"/>
                </a:lnSpc>
                <a:spcBef>
                  <a:spcPct val="0"/>
                </a:spcBef>
                <a:spcAft>
                  <a:spcPct val="0"/>
                </a:spcAft>
                <a:buClr>
                  <a:srgbClr val="808D97"/>
                </a:buClr>
                <a:buFont typeface="Wingdings" pitchFamily="2" charset="2"/>
                <a:buChar char="§"/>
              </a:pPr>
              <a:r>
                <a:rPr lang="en-US" sz="1200" b="1" i="1" dirty="0">
                  <a:solidFill>
                    <a:prstClr val="black">
                      <a:lumMod val="65000"/>
                      <a:lumOff val="35000"/>
                    </a:prstClr>
                  </a:solidFill>
                </a:rPr>
                <a:t>Challenger 300/350</a:t>
              </a:r>
            </a:p>
            <a:p>
              <a:pPr marL="404740" lvl="1" indent="-171420" defTabSz="1299933" eaLnBrk="0" fontAlgn="base" hangingPunct="0">
                <a:lnSpc>
                  <a:spcPct val="120000"/>
                </a:lnSpc>
                <a:spcBef>
                  <a:spcPct val="0"/>
                </a:spcBef>
                <a:spcAft>
                  <a:spcPct val="0"/>
                </a:spcAft>
                <a:buClr>
                  <a:srgbClr val="808D97"/>
                </a:buClr>
                <a:buFont typeface="Wingdings" pitchFamily="2" charset="2"/>
                <a:buChar char="§"/>
              </a:pPr>
              <a:r>
                <a:rPr lang="en-US" sz="1200" b="1" i="1" dirty="0">
                  <a:solidFill>
                    <a:prstClr val="black">
                      <a:lumMod val="65000"/>
                      <a:lumOff val="35000"/>
                    </a:prstClr>
                  </a:solidFill>
                </a:rPr>
                <a:t>Challenger </a:t>
              </a:r>
              <a:r>
                <a:rPr lang="en-US" sz="1200" b="1" i="1" dirty="0" smtClean="0">
                  <a:solidFill>
                    <a:prstClr val="black">
                      <a:lumMod val="65000"/>
                      <a:lumOff val="35000"/>
                    </a:prstClr>
                  </a:solidFill>
                </a:rPr>
                <a:t>605</a:t>
              </a:r>
            </a:p>
            <a:p>
              <a:pPr marL="404740" lvl="1" indent="-171420" defTabSz="1299933" eaLnBrk="0" fontAlgn="base" hangingPunct="0">
                <a:lnSpc>
                  <a:spcPct val="120000"/>
                </a:lnSpc>
                <a:spcBef>
                  <a:spcPct val="0"/>
                </a:spcBef>
                <a:spcAft>
                  <a:spcPct val="0"/>
                </a:spcAft>
                <a:buClr>
                  <a:srgbClr val="808D97"/>
                </a:buClr>
                <a:buFont typeface="Wingdings" pitchFamily="2" charset="2"/>
                <a:buChar char="§"/>
              </a:pPr>
              <a:r>
                <a:rPr lang="en-US" sz="1200" b="1" i="1" dirty="0" smtClean="0">
                  <a:solidFill>
                    <a:prstClr val="black">
                      <a:lumMod val="65000"/>
                      <a:lumOff val="35000"/>
                    </a:prstClr>
                  </a:solidFill>
                </a:rPr>
                <a:t>Challenger 800 Series</a:t>
              </a:r>
              <a:endParaRPr lang="en-US" dirty="0">
                <a:solidFill>
                  <a:prstClr val="black"/>
                </a:solidFill>
              </a:endParaRPr>
            </a:p>
          </p:txBody>
        </p:sp>
      </p:grpSp>
      <p:sp>
        <p:nvSpPr>
          <p:cNvPr id="11275" name="Rectangle 11"/>
          <p:cNvSpPr>
            <a:spLocks noChangeArrowheads="1"/>
          </p:cNvSpPr>
          <p:nvPr/>
        </p:nvSpPr>
        <p:spPr bwMode="auto">
          <a:xfrm>
            <a:off x="1447802" y="1329505"/>
            <a:ext cx="2819400"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7993" tIns="63997" rIns="127993" bIns="63997"/>
          <a:lstStyle/>
          <a:p>
            <a:pPr marL="404740" lvl="1" indent="-171420" defTabSz="1299933" eaLnBrk="0" fontAlgn="base" hangingPunct="0">
              <a:lnSpc>
                <a:spcPct val="120000"/>
              </a:lnSpc>
              <a:spcBef>
                <a:spcPct val="0"/>
              </a:spcBef>
              <a:spcAft>
                <a:spcPct val="0"/>
              </a:spcAft>
              <a:buClr>
                <a:srgbClr val="808D97"/>
              </a:buClr>
              <a:buFont typeface="Wingdings" pitchFamily="2" charset="2"/>
              <a:buChar char="§"/>
            </a:pPr>
            <a:r>
              <a:rPr lang="en-US" sz="1200" b="1" i="1" dirty="0">
                <a:solidFill>
                  <a:prstClr val="black">
                    <a:lumMod val="65000"/>
                    <a:lumOff val="35000"/>
                  </a:prstClr>
                </a:solidFill>
              </a:rPr>
              <a:t>Global 5000</a:t>
            </a:r>
          </a:p>
          <a:p>
            <a:pPr marL="404740" lvl="1" indent="-171420" defTabSz="1299933" eaLnBrk="0" fontAlgn="base" hangingPunct="0">
              <a:lnSpc>
                <a:spcPct val="120000"/>
              </a:lnSpc>
              <a:spcBef>
                <a:spcPct val="0"/>
              </a:spcBef>
              <a:spcAft>
                <a:spcPct val="0"/>
              </a:spcAft>
              <a:buClr>
                <a:srgbClr val="808D97"/>
              </a:buClr>
              <a:buFont typeface="Wingdings" pitchFamily="2" charset="2"/>
              <a:buChar char="§"/>
            </a:pPr>
            <a:r>
              <a:rPr lang="en-US" sz="1200" b="1" i="1" dirty="0">
                <a:solidFill>
                  <a:prstClr val="black">
                    <a:lumMod val="65000"/>
                    <a:lumOff val="35000"/>
                  </a:prstClr>
                </a:solidFill>
              </a:rPr>
              <a:t>Global 6000</a:t>
            </a:r>
          </a:p>
          <a:p>
            <a:pPr marL="404740" lvl="1" indent="-171420" defTabSz="1299933" eaLnBrk="0" fontAlgn="base" hangingPunct="0">
              <a:lnSpc>
                <a:spcPct val="120000"/>
              </a:lnSpc>
              <a:spcBef>
                <a:spcPct val="0"/>
              </a:spcBef>
              <a:spcAft>
                <a:spcPct val="0"/>
              </a:spcAft>
              <a:buClr>
                <a:srgbClr val="808D97"/>
              </a:buClr>
              <a:buFont typeface="Wingdings" pitchFamily="2" charset="2"/>
              <a:buChar char="§"/>
            </a:pPr>
            <a:r>
              <a:rPr lang="en-US" sz="1200" b="1" i="1" dirty="0">
                <a:solidFill>
                  <a:prstClr val="black">
                    <a:lumMod val="65000"/>
                    <a:lumOff val="35000"/>
                  </a:prstClr>
                </a:solidFill>
              </a:rPr>
              <a:t>Global 7000</a:t>
            </a:r>
          </a:p>
          <a:p>
            <a:pPr marL="404740" lvl="1" indent="-171420" defTabSz="1299933" eaLnBrk="0" fontAlgn="base" hangingPunct="0">
              <a:lnSpc>
                <a:spcPct val="120000"/>
              </a:lnSpc>
              <a:spcBef>
                <a:spcPct val="0"/>
              </a:spcBef>
              <a:spcAft>
                <a:spcPct val="0"/>
              </a:spcAft>
              <a:buClr>
                <a:srgbClr val="808D97"/>
              </a:buClr>
              <a:buFont typeface="Wingdings" pitchFamily="2" charset="2"/>
              <a:buChar char="§"/>
            </a:pPr>
            <a:r>
              <a:rPr lang="en-US" sz="1200" b="1" i="1" dirty="0">
                <a:solidFill>
                  <a:prstClr val="black">
                    <a:lumMod val="65000"/>
                    <a:lumOff val="35000"/>
                  </a:prstClr>
                </a:solidFill>
              </a:rPr>
              <a:t>Global 8000</a:t>
            </a:r>
          </a:p>
          <a:p>
            <a:pPr>
              <a:lnSpc>
                <a:spcPct val="120000"/>
              </a:lnSpc>
            </a:pPr>
            <a:endParaRPr lang="en-US" dirty="0" smtClean="0">
              <a:solidFill>
                <a:prstClr val="black"/>
              </a:solidFill>
            </a:endParaRPr>
          </a:p>
          <a:p>
            <a:pPr>
              <a:lnSpc>
                <a:spcPct val="120000"/>
              </a:lnSpc>
            </a:pPr>
            <a:endParaRPr lang="en-US" dirty="0">
              <a:solidFill>
                <a:prstClr val="black"/>
              </a:solidFill>
            </a:endParaRPr>
          </a:p>
        </p:txBody>
      </p:sp>
      <p:grpSp>
        <p:nvGrpSpPr>
          <p:cNvPr id="4" name="Group 3"/>
          <p:cNvGrpSpPr/>
          <p:nvPr/>
        </p:nvGrpSpPr>
        <p:grpSpPr>
          <a:xfrm>
            <a:off x="566373" y="1354140"/>
            <a:ext cx="1110028" cy="966850"/>
            <a:chOff x="193499" y="1242950"/>
            <a:chExt cx="1110028" cy="966850"/>
          </a:xfrm>
        </p:grpSpPr>
        <p:pic>
          <p:nvPicPr>
            <p:cNvPr id="11269" name="Picture 5" descr="Global_Express_XRS_in_flight_5-LR-HR"/>
            <p:cNvPicPr preferRelativeResize="0">
              <a:picLocks noChangeAspect="1" noChangeArrowheads="1"/>
            </p:cNvPicPr>
            <p:nvPr/>
          </p:nvPicPr>
          <p:blipFill rotWithShape="1">
            <a:blip r:embed="rId8" cstate="email">
              <a:extLst>
                <a:ext uri="{28A0092B-C50C-407E-A947-70E740481C1C}">
                  <a14:useLocalDpi xmlns:a14="http://schemas.microsoft.com/office/drawing/2010/main" val="0"/>
                </a:ext>
              </a:extLst>
            </a:blip>
            <a:stretch/>
          </p:blipFill>
          <p:spPr bwMode="auto">
            <a:xfrm>
              <a:off x="228601" y="1277443"/>
              <a:ext cx="1074926" cy="932357"/>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12700" algn="ctr">
                  <a:solidFill>
                    <a:srgbClr val="000000"/>
                  </a:solidFill>
                  <a:miter lim="800000"/>
                  <a:headEnd/>
                  <a:tailEnd/>
                </a14:hiddenLine>
              </a:ext>
            </a:extLst>
          </p:spPr>
        </p:pic>
        <p:sp>
          <p:nvSpPr>
            <p:cNvPr id="15" name="Text Box 9"/>
            <p:cNvSpPr txBox="1">
              <a:spLocks noChangeArrowheads="1"/>
            </p:cNvSpPr>
            <p:nvPr/>
          </p:nvSpPr>
          <p:spPr bwMode="auto">
            <a:xfrm>
              <a:off x="193499" y="1242950"/>
              <a:ext cx="745845" cy="267766"/>
            </a:xfrm>
            <a:prstGeom prst="rect">
              <a:avLst/>
            </a:prstGeom>
            <a:noFill/>
            <a:ln>
              <a:noFill/>
            </a:ln>
            <a:effectLst/>
            <a:extLst>
              <a:ext uri="{909E8E84-426E-40DD-AFC4-6F175D3DCCD1}">
                <a14:hiddenFill xmlns:a14="http://schemas.microsoft.com/office/drawing/2010/main">
                  <a:solidFill>
                    <a:srgbClr val="F0F0F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8016" tIns="64008" rIns="128016" bIns="64008">
              <a:spAutoFit/>
            </a:bodyPr>
            <a:lstStyle/>
            <a:p>
              <a:pPr>
                <a:spcBef>
                  <a:spcPts val="600"/>
                </a:spcBef>
                <a:buClr>
                  <a:srgbClr val="808D97"/>
                </a:buClr>
              </a:pPr>
              <a:r>
                <a:rPr lang="en-US" sz="900" b="1" i="1" dirty="0">
                  <a:solidFill>
                    <a:prstClr val="white"/>
                  </a:solidFill>
                </a:rPr>
                <a:t>GLOBAL</a:t>
              </a:r>
            </a:p>
          </p:txBody>
        </p:sp>
      </p:grpSp>
      <p:sp>
        <p:nvSpPr>
          <p:cNvPr id="20" name="Titre 1"/>
          <p:cNvSpPr txBox="1">
            <a:spLocks/>
          </p:cNvSpPr>
          <p:nvPr/>
        </p:nvSpPr>
        <p:spPr>
          <a:xfrm>
            <a:off x="350729" y="188641"/>
            <a:ext cx="8397735" cy="717944"/>
          </a:xfrm>
          <a:prstGeom prst="rect">
            <a:avLst/>
          </a:prstGeom>
        </p:spPr>
        <p:txBody>
          <a:bodyPr lIns="91424" tIns="45712" rIns="91424" bIns="45712"/>
          <a:lstStyle>
            <a:lvl1pPr algn="l" defTabSz="914400" rtl="0" eaLnBrk="1" latinLnBrk="0" hangingPunct="1">
              <a:spcBef>
                <a:spcPct val="0"/>
              </a:spcBef>
              <a:buNone/>
              <a:defRPr lang="en-CA" sz="2000" kern="1200" cap="none" baseline="0" noProof="0" dirty="0">
                <a:solidFill>
                  <a:srgbClr val="8996A0"/>
                </a:solidFill>
                <a:latin typeface="Arial Black" pitchFamily="34" charset="0"/>
                <a:ea typeface="+mj-ea"/>
                <a:cs typeface="+mj-cs"/>
              </a:defRPr>
            </a:lvl1pPr>
          </a:lstStyle>
          <a:p>
            <a:r>
              <a:rPr lang="en-US" sz="1800" b="1"/>
              <a:t>We have a broad portfolio of </a:t>
            </a:r>
            <a:r>
              <a:rPr lang="en-US" sz="1800" b="1" smtClean="0"/>
              <a:t>products </a:t>
            </a:r>
            <a:r>
              <a:rPr lang="en-US" sz="1800" b="1"/>
              <a:t>and services</a:t>
            </a:r>
          </a:p>
        </p:txBody>
      </p:sp>
      <p:sp>
        <p:nvSpPr>
          <p:cNvPr id="24" name="Espace réservé du numéro de diapositive 4"/>
          <p:cNvSpPr txBox="1">
            <a:spLocks/>
          </p:cNvSpPr>
          <p:nvPr/>
        </p:nvSpPr>
        <p:spPr>
          <a:xfrm>
            <a:off x="360042" y="6309320"/>
            <a:ext cx="323528" cy="360000"/>
          </a:xfrm>
          <a:prstGeom prst="rect">
            <a:avLst/>
          </a:prstGeom>
        </p:spPr>
        <p:txBody>
          <a:bodyPr lIns="0" tIns="45712" rIns="91424" bIns="45712" anchor="ctr" anchorCtr="0"/>
          <a:lstStyle>
            <a:defPPr>
              <a:defRPr lang="fr-FR"/>
            </a:defPPr>
            <a:lvl1pPr>
              <a:lnSpc>
                <a:spcPct val="100000"/>
              </a:lnSpc>
              <a:defRPr sz="900">
                <a:solidFill>
                  <a:srgbClr val="8996A0"/>
                </a:solidFill>
                <a:latin typeface="Arial Black" pitchFamily="34" charset="0"/>
              </a:defRPr>
            </a:lvl1pPr>
          </a:lstStyle>
          <a:p>
            <a:fld id="{CCEA77D5-0B01-41C0-8AB2-471B057BD053}" type="slidenum">
              <a:rPr lang="en-CA"/>
              <a:pPr/>
              <a:t>7</a:t>
            </a:fld>
            <a:endParaRPr lang="en-CA" dirty="0"/>
          </a:p>
        </p:txBody>
      </p:sp>
      <p:sp>
        <p:nvSpPr>
          <p:cNvPr id="21" name="Rounded Rectangle 20"/>
          <p:cNvSpPr/>
          <p:nvPr/>
        </p:nvSpPr>
        <p:spPr>
          <a:xfrm>
            <a:off x="467545" y="1154220"/>
            <a:ext cx="3888432" cy="3265380"/>
          </a:xfrm>
          <a:prstGeom prst="roundRect">
            <a:avLst>
              <a:gd name="adj" fmla="val 6992"/>
            </a:avLst>
          </a:pr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4" tIns="45712" rIns="91424" bIns="45712" rtlCol="0" anchor="ctr"/>
          <a:lstStyle/>
          <a:p>
            <a:pPr>
              <a:buClr>
                <a:prstClr val="white">
                  <a:lumMod val="50000"/>
                </a:prstClr>
              </a:buClr>
            </a:pPr>
            <a:endParaRPr lang="en-GB" sz="1300" dirty="0">
              <a:solidFill>
                <a:srgbClr val="808D97">
                  <a:lumMod val="50000"/>
                </a:srgbClr>
              </a:solidFill>
            </a:endParaRPr>
          </a:p>
        </p:txBody>
      </p:sp>
      <p:sp>
        <p:nvSpPr>
          <p:cNvPr id="22" name="TextBox 21"/>
          <p:cNvSpPr txBox="1"/>
          <p:nvPr/>
        </p:nvSpPr>
        <p:spPr>
          <a:xfrm>
            <a:off x="819086" y="1010206"/>
            <a:ext cx="1847914" cy="307777"/>
          </a:xfrm>
          <a:prstGeom prst="rect">
            <a:avLst/>
          </a:prstGeom>
          <a:solidFill>
            <a:sysClr val="window" lastClr="FFFFFF"/>
          </a:solidFill>
        </p:spPr>
        <p:txBody>
          <a:bodyPr wrap="square" lIns="71987" tIns="45712" rIns="35994" bIns="45712" rtlCol="0" anchor="ctr">
            <a:spAutoFit/>
          </a:bodyPr>
          <a:lstStyle/>
          <a:p>
            <a:pPr>
              <a:defRPr/>
            </a:pPr>
            <a:r>
              <a:rPr lang="en-CA" sz="1400" b="1" kern="0" dirty="0">
                <a:solidFill>
                  <a:srgbClr val="8996A0"/>
                </a:solidFill>
              </a:rPr>
              <a:t>Business Aircraft</a:t>
            </a:r>
          </a:p>
        </p:txBody>
      </p:sp>
      <p:sp>
        <p:nvSpPr>
          <p:cNvPr id="25" name="Rounded Rectangle 24"/>
          <p:cNvSpPr/>
          <p:nvPr/>
        </p:nvSpPr>
        <p:spPr>
          <a:xfrm>
            <a:off x="4648201" y="1154220"/>
            <a:ext cx="3888432" cy="3265380"/>
          </a:xfrm>
          <a:prstGeom prst="roundRect">
            <a:avLst>
              <a:gd name="adj" fmla="val 6992"/>
            </a:avLst>
          </a:pr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4" tIns="45712" rIns="91424" bIns="45712" rtlCol="0" anchor="ctr"/>
          <a:lstStyle/>
          <a:p>
            <a:pPr>
              <a:buClr>
                <a:prstClr val="white">
                  <a:lumMod val="50000"/>
                </a:prstClr>
              </a:buClr>
            </a:pPr>
            <a:endParaRPr lang="en-GB" sz="1300" dirty="0">
              <a:solidFill>
                <a:srgbClr val="808D97">
                  <a:lumMod val="50000"/>
                </a:srgbClr>
              </a:solidFill>
            </a:endParaRPr>
          </a:p>
        </p:txBody>
      </p:sp>
      <p:sp>
        <p:nvSpPr>
          <p:cNvPr id="26" name="TextBox 25"/>
          <p:cNvSpPr txBox="1"/>
          <p:nvPr/>
        </p:nvSpPr>
        <p:spPr>
          <a:xfrm>
            <a:off x="4999742" y="1010206"/>
            <a:ext cx="2086858" cy="307777"/>
          </a:xfrm>
          <a:prstGeom prst="rect">
            <a:avLst/>
          </a:prstGeom>
          <a:solidFill>
            <a:sysClr val="window" lastClr="FFFFFF"/>
          </a:solidFill>
        </p:spPr>
        <p:txBody>
          <a:bodyPr wrap="square" lIns="71987" tIns="45712" rIns="35994" bIns="45712" rtlCol="0" anchor="ctr">
            <a:spAutoFit/>
          </a:bodyPr>
          <a:lstStyle/>
          <a:p>
            <a:pPr>
              <a:defRPr/>
            </a:pPr>
            <a:r>
              <a:rPr lang="en-CA" sz="1400" b="1" kern="0" dirty="0">
                <a:solidFill>
                  <a:srgbClr val="8996A0"/>
                </a:solidFill>
              </a:rPr>
              <a:t>Commercial Aircraft</a:t>
            </a:r>
          </a:p>
        </p:txBody>
      </p:sp>
      <p:pic>
        <p:nvPicPr>
          <p:cNvPr id="28" name="Picture 2"/>
          <p:cNvPicPr preferRelativeResize="0">
            <a:picLocks noChangeAspect="1" noChangeArrowheads="1"/>
          </p:cNvPicPr>
          <p:nvPr/>
        </p:nvPicPr>
        <p:blipFill rotWithShape="1">
          <a:blip r:embed="rId9" cstate="email">
            <a:extLst>
              <a:ext uri="{28A0092B-C50C-407E-A947-70E740481C1C}">
                <a14:useLocalDpi xmlns:a14="http://schemas.microsoft.com/office/drawing/2010/main" val="0"/>
              </a:ext>
            </a:extLst>
          </a:blip>
          <a:srcRect r="50"/>
          <a:stretch/>
        </p:blipFill>
        <p:spPr bwMode="auto">
          <a:xfrm>
            <a:off x="4817751" y="3335340"/>
            <a:ext cx="1062327" cy="914398"/>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6" name="Group 15"/>
          <p:cNvGrpSpPr/>
          <p:nvPr/>
        </p:nvGrpSpPr>
        <p:grpSpPr>
          <a:xfrm>
            <a:off x="4806935" y="2366404"/>
            <a:ext cx="1138364" cy="959333"/>
            <a:chOff x="4806935" y="2419569"/>
            <a:chExt cx="1138364" cy="959333"/>
          </a:xfrm>
        </p:grpSpPr>
        <p:pic>
          <p:nvPicPr>
            <p:cNvPr id="27" name="Picture 26"/>
            <p:cNvPicPr preferRelativeResize="0">
              <a:picLocks noChangeAspect="1"/>
            </p:cNvPicPr>
            <p:nvPr/>
          </p:nvPicPr>
          <p:blipFill rotWithShape="1">
            <a:blip r:embed="rId10" cstate="email">
              <a:extLst>
                <a:ext uri="{28A0092B-C50C-407E-A947-70E740481C1C}">
                  <a14:useLocalDpi xmlns:a14="http://schemas.microsoft.com/office/drawing/2010/main" val="0"/>
                </a:ext>
              </a:extLst>
            </a:blip>
            <a:srcRect t="-814" b="41"/>
            <a:stretch/>
          </p:blipFill>
          <p:spPr>
            <a:xfrm>
              <a:off x="4806935" y="2419569"/>
              <a:ext cx="1056260" cy="917993"/>
            </a:xfrm>
            <a:prstGeom prst="roundRect">
              <a:avLst>
                <a:gd name="adj" fmla="val 8594"/>
              </a:avLst>
            </a:prstGeom>
            <a:solidFill>
              <a:srgbClr val="FFFFFF">
                <a:shade val="85000"/>
              </a:srgbClr>
            </a:solidFill>
            <a:ln>
              <a:noFill/>
            </a:ln>
            <a:effectLst/>
          </p:spPr>
        </p:pic>
        <p:sp>
          <p:nvSpPr>
            <p:cNvPr id="30" name="Text Box 6"/>
            <p:cNvSpPr txBox="1">
              <a:spLocks noChangeArrowheads="1"/>
            </p:cNvSpPr>
            <p:nvPr/>
          </p:nvSpPr>
          <p:spPr bwMode="auto">
            <a:xfrm>
              <a:off x="5154996" y="3105349"/>
              <a:ext cx="790303" cy="273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127993" tIns="63997" rIns="127993" bIns="63997">
              <a:spAutoFit/>
            </a:bodyPr>
            <a:lstStyle>
              <a:lvl1pPr eaLnBrk="0" hangingPunct="0">
                <a:defRPr sz="700" b="1">
                  <a:solidFill>
                    <a:schemeClr val="tx1"/>
                  </a:solidFill>
                  <a:latin typeface="Arial" pitchFamily="34" charset="0"/>
                  <a:ea typeface="ＭＳ Ｐゴシック" pitchFamily="34" charset="-128"/>
                </a:defRPr>
              </a:lvl1pPr>
              <a:lvl2pPr marL="742950" indent="-285750" eaLnBrk="0" hangingPunct="0">
                <a:defRPr sz="700" b="1">
                  <a:solidFill>
                    <a:schemeClr val="tx1"/>
                  </a:solidFill>
                  <a:latin typeface="Arial" pitchFamily="34" charset="0"/>
                  <a:ea typeface="ＭＳ Ｐゴシック" pitchFamily="34" charset="-128"/>
                </a:defRPr>
              </a:lvl2pPr>
              <a:lvl3pPr marL="1143000" indent="-228600" eaLnBrk="0" hangingPunct="0">
                <a:defRPr sz="700" b="1">
                  <a:solidFill>
                    <a:schemeClr val="tx1"/>
                  </a:solidFill>
                  <a:latin typeface="Arial" pitchFamily="34" charset="0"/>
                  <a:ea typeface="ＭＳ Ｐゴシック" pitchFamily="34" charset="-128"/>
                </a:defRPr>
              </a:lvl3pPr>
              <a:lvl4pPr marL="1600200" indent="-228600" eaLnBrk="0" hangingPunct="0">
                <a:defRPr sz="700" b="1">
                  <a:solidFill>
                    <a:schemeClr val="tx1"/>
                  </a:solidFill>
                  <a:latin typeface="Arial" pitchFamily="34" charset="0"/>
                  <a:ea typeface="ＭＳ Ｐゴシック" pitchFamily="34" charset="-128"/>
                </a:defRPr>
              </a:lvl4pPr>
              <a:lvl5pPr marL="2057400" indent="-228600" eaLnBrk="0" hangingPunct="0">
                <a:defRPr sz="700"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700"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700"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700"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700" b="1">
                  <a:solidFill>
                    <a:schemeClr val="tx1"/>
                  </a:solidFill>
                  <a:latin typeface="Arial" pitchFamily="34" charset="0"/>
                  <a:ea typeface="ＭＳ Ｐゴシック" pitchFamily="34" charset="-128"/>
                </a:defRPr>
              </a:lvl9pPr>
            </a:lstStyle>
            <a:p>
              <a:pPr algn="r" fontAlgn="base">
                <a:spcBef>
                  <a:spcPts val="600"/>
                </a:spcBef>
                <a:spcAft>
                  <a:spcPct val="0"/>
                </a:spcAft>
                <a:buClr>
                  <a:srgbClr val="002F65"/>
                </a:buClr>
              </a:pPr>
              <a:r>
                <a:rPr lang="en-US" sz="900" i="1" dirty="0">
                  <a:solidFill>
                    <a:prstClr val="white"/>
                  </a:solidFill>
                  <a:latin typeface="Arial"/>
                  <a:ea typeface="+mn-ea"/>
                </a:rPr>
                <a:t>QSERIES</a:t>
              </a:r>
            </a:p>
          </p:txBody>
        </p:sp>
      </p:grpSp>
      <p:grpSp>
        <p:nvGrpSpPr>
          <p:cNvPr id="17" name="Group 16"/>
          <p:cNvGrpSpPr/>
          <p:nvPr/>
        </p:nvGrpSpPr>
        <p:grpSpPr>
          <a:xfrm>
            <a:off x="4817751" y="1407305"/>
            <a:ext cx="1127548" cy="913832"/>
            <a:chOff x="4817751" y="1407305"/>
            <a:chExt cx="1127548" cy="913832"/>
          </a:xfrm>
        </p:grpSpPr>
        <p:pic>
          <p:nvPicPr>
            <p:cNvPr id="29" name="Picture 28" descr="image_CRJ900"/>
            <p:cNvPicPr preferRelativeResize="0">
              <a:picLocks noChangeAspect="1" noChangeArrowheads="1"/>
            </p:cNvPicPr>
            <p:nvPr/>
          </p:nvPicPr>
          <p:blipFill rotWithShape="1">
            <a:blip r:embed="rId11" cstate="email">
              <a:extLst>
                <a:ext uri="{28A0092B-C50C-407E-A947-70E740481C1C}">
                  <a14:useLocalDpi xmlns:a14="http://schemas.microsoft.com/office/drawing/2010/main" val="0"/>
                </a:ext>
              </a:extLst>
            </a:blip>
            <a:srcRect b="182"/>
            <a:stretch/>
          </p:blipFill>
          <p:spPr bwMode="auto">
            <a:xfrm>
              <a:off x="4817751" y="1407305"/>
              <a:ext cx="1051513" cy="913686"/>
            </a:xfrm>
            <a:prstGeom prst="roundRect">
              <a:avLst>
                <a:gd name="adj" fmla="val 8594"/>
              </a:avLst>
            </a:prstGeom>
            <a:solidFill>
              <a:srgbClr val="FFFFFF">
                <a:shade val="85000"/>
              </a:srgbClr>
            </a:solidFill>
            <a:ln w="12700" algn="ctr">
              <a:noFill/>
              <a:miter lim="800000"/>
              <a:headEnd/>
              <a:tailEnd/>
            </a:ln>
            <a:effectLst/>
            <a:extLst>
              <a:ext uri="{91240B29-F687-4F45-9708-019B960494DF}">
                <a14:hiddenLine xmlns:a14="http://schemas.microsoft.com/office/drawing/2010/main" w="9525">
                  <a:solidFill>
                    <a:srgbClr val="000000"/>
                  </a:solidFill>
                  <a:miter lim="800000"/>
                  <a:headEnd/>
                  <a:tailEnd/>
                </a14:hiddenLine>
              </a:ext>
            </a:extLst>
          </p:spPr>
        </p:pic>
        <p:sp>
          <p:nvSpPr>
            <p:cNvPr id="31" name="Text Box 7"/>
            <p:cNvSpPr txBox="1">
              <a:spLocks noChangeArrowheads="1"/>
            </p:cNvSpPr>
            <p:nvPr/>
          </p:nvSpPr>
          <p:spPr bwMode="auto">
            <a:xfrm>
              <a:off x="5446447" y="2047584"/>
              <a:ext cx="498852" cy="273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127993" tIns="63997" rIns="127993" bIns="63997">
              <a:spAutoFit/>
            </a:bodyPr>
            <a:lstStyle>
              <a:lvl1pPr eaLnBrk="0" hangingPunct="0">
                <a:defRPr sz="700" b="1">
                  <a:solidFill>
                    <a:schemeClr val="tx1"/>
                  </a:solidFill>
                  <a:latin typeface="Arial" pitchFamily="34" charset="0"/>
                  <a:ea typeface="ＭＳ Ｐゴシック" pitchFamily="34" charset="-128"/>
                </a:defRPr>
              </a:lvl1pPr>
              <a:lvl2pPr marL="742950" indent="-285750" eaLnBrk="0" hangingPunct="0">
                <a:defRPr sz="700" b="1">
                  <a:solidFill>
                    <a:schemeClr val="tx1"/>
                  </a:solidFill>
                  <a:latin typeface="Arial" pitchFamily="34" charset="0"/>
                  <a:ea typeface="ＭＳ Ｐゴシック" pitchFamily="34" charset="-128"/>
                </a:defRPr>
              </a:lvl2pPr>
              <a:lvl3pPr marL="1143000" indent="-228600" eaLnBrk="0" hangingPunct="0">
                <a:defRPr sz="700" b="1">
                  <a:solidFill>
                    <a:schemeClr val="tx1"/>
                  </a:solidFill>
                  <a:latin typeface="Arial" pitchFamily="34" charset="0"/>
                  <a:ea typeface="ＭＳ Ｐゴシック" pitchFamily="34" charset="-128"/>
                </a:defRPr>
              </a:lvl3pPr>
              <a:lvl4pPr marL="1600200" indent="-228600" eaLnBrk="0" hangingPunct="0">
                <a:defRPr sz="700" b="1">
                  <a:solidFill>
                    <a:schemeClr val="tx1"/>
                  </a:solidFill>
                  <a:latin typeface="Arial" pitchFamily="34" charset="0"/>
                  <a:ea typeface="ＭＳ Ｐゴシック" pitchFamily="34" charset="-128"/>
                </a:defRPr>
              </a:lvl4pPr>
              <a:lvl5pPr marL="2057400" indent="-228600" eaLnBrk="0" hangingPunct="0">
                <a:defRPr sz="700"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700"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700"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700"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700" b="1">
                  <a:solidFill>
                    <a:schemeClr val="tx1"/>
                  </a:solidFill>
                  <a:latin typeface="Arial" pitchFamily="34" charset="0"/>
                  <a:ea typeface="ＭＳ Ｐゴシック" pitchFamily="34" charset="-128"/>
                </a:defRPr>
              </a:lvl9pPr>
            </a:lstStyle>
            <a:p>
              <a:pPr algn="r" fontAlgn="base">
                <a:spcBef>
                  <a:spcPts val="600"/>
                </a:spcBef>
                <a:spcAft>
                  <a:spcPct val="0"/>
                </a:spcAft>
                <a:buClr>
                  <a:srgbClr val="002F65"/>
                </a:buClr>
              </a:pPr>
              <a:r>
                <a:rPr lang="en-US" sz="900" i="1" dirty="0">
                  <a:solidFill>
                    <a:prstClr val="white"/>
                  </a:solidFill>
                  <a:latin typeface="Arial"/>
                  <a:ea typeface="+mn-ea"/>
                </a:rPr>
                <a:t>CRJ</a:t>
              </a:r>
            </a:p>
          </p:txBody>
        </p:sp>
      </p:grpSp>
      <p:sp>
        <p:nvSpPr>
          <p:cNvPr id="32" name="Text Box 9"/>
          <p:cNvSpPr txBox="1">
            <a:spLocks noChangeArrowheads="1"/>
          </p:cNvSpPr>
          <p:nvPr/>
        </p:nvSpPr>
        <p:spPr bwMode="auto">
          <a:xfrm>
            <a:off x="5161006" y="3957720"/>
            <a:ext cx="784293" cy="273553"/>
          </a:xfrm>
          <a:prstGeom prst="rect">
            <a:avLst/>
          </a:prstGeom>
          <a:noFill/>
          <a:ln>
            <a:noFill/>
          </a:ln>
          <a:effectLst/>
          <a:extLst>
            <a:ext uri="{909E8E84-426E-40DD-AFC4-6F175D3DCCD1}">
              <a14:hiddenFill xmlns:a14="http://schemas.microsoft.com/office/drawing/2010/main">
                <a:solidFill>
                  <a:srgbClr val="F0F0F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7993" tIns="63997" rIns="127993" bIns="63997">
            <a:spAutoFit/>
          </a:bodyPr>
          <a:lstStyle/>
          <a:p>
            <a:pPr algn="r">
              <a:spcBef>
                <a:spcPts val="600"/>
              </a:spcBef>
              <a:buClr>
                <a:srgbClr val="808D97"/>
              </a:buClr>
            </a:pPr>
            <a:r>
              <a:rPr lang="en-US" sz="900" b="1" i="1" dirty="0">
                <a:solidFill>
                  <a:prstClr val="white"/>
                </a:solidFill>
              </a:rPr>
              <a:t>CSERIES</a:t>
            </a:r>
          </a:p>
        </p:txBody>
      </p:sp>
      <p:sp>
        <p:nvSpPr>
          <p:cNvPr id="33" name="Rectangle 10"/>
          <p:cNvSpPr>
            <a:spLocks noChangeArrowheads="1"/>
          </p:cNvSpPr>
          <p:nvPr/>
        </p:nvSpPr>
        <p:spPr bwMode="auto">
          <a:xfrm>
            <a:off x="5642338" y="1501099"/>
            <a:ext cx="2648712" cy="907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7993" tIns="63997" rIns="127993" bIns="63997"/>
          <a:lstStyle/>
          <a:p>
            <a:pPr marL="404740" lvl="1" indent="-171420" defTabSz="1299933" eaLnBrk="0" fontAlgn="base" hangingPunct="0">
              <a:lnSpc>
                <a:spcPct val="120000"/>
              </a:lnSpc>
              <a:spcBef>
                <a:spcPct val="0"/>
              </a:spcBef>
              <a:spcAft>
                <a:spcPct val="0"/>
              </a:spcAft>
              <a:buClr>
                <a:srgbClr val="808D97"/>
              </a:buClr>
              <a:buFont typeface="Wingdings" pitchFamily="2" charset="2"/>
              <a:buChar char="§"/>
            </a:pPr>
            <a:r>
              <a:rPr lang="en-US" sz="1200" b="1" i="1" dirty="0">
                <a:solidFill>
                  <a:prstClr val="black">
                    <a:lumMod val="65000"/>
                    <a:lumOff val="35000"/>
                  </a:prstClr>
                </a:solidFill>
              </a:rPr>
              <a:t>CRJ700 </a:t>
            </a:r>
            <a:r>
              <a:rPr lang="en-US" sz="1200" b="1" i="1" dirty="0" err="1">
                <a:solidFill>
                  <a:prstClr val="black">
                    <a:lumMod val="65000"/>
                    <a:lumOff val="35000"/>
                  </a:prstClr>
                </a:solidFill>
              </a:rPr>
              <a:t>NextGen</a:t>
            </a:r>
            <a:endParaRPr lang="en-US" sz="1200" b="1" i="1" dirty="0">
              <a:solidFill>
                <a:prstClr val="black">
                  <a:lumMod val="65000"/>
                  <a:lumOff val="35000"/>
                </a:prstClr>
              </a:solidFill>
            </a:endParaRPr>
          </a:p>
          <a:p>
            <a:pPr marL="404740" lvl="1" indent="-171420" defTabSz="1299933" eaLnBrk="0" fontAlgn="base" hangingPunct="0">
              <a:lnSpc>
                <a:spcPct val="120000"/>
              </a:lnSpc>
              <a:spcBef>
                <a:spcPct val="0"/>
              </a:spcBef>
              <a:spcAft>
                <a:spcPct val="0"/>
              </a:spcAft>
              <a:buClr>
                <a:srgbClr val="808D97"/>
              </a:buClr>
              <a:buFont typeface="Wingdings" pitchFamily="2" charset="2"/>
              <a:buChar char="§"/>
            </a:pPr>
            <a:r>
              <a:rPr lang="en-US" sz="1200" b="1" i="1" dirty="0">
                <a:solidFill>
                  <a:prstClr val="black">
                    <a:lumMod val="65000"/>
                    <a:lumOff val="35000"/>
                  </a:prstClr>
                </a:solidFill>
              </a:rPr>
              <a:t>CRJ900 </a:t>
            </a:r>
            <a:r>
              <a:rPr lang="en-US" sz="1200" b="1" i="1" dirty="0" err="1">
                <a:solidFill>
                  <a:prstClr val="black">
                    <a:lumMod val="65000"/>
                    <a:lumOff val="35000"/>
                  </a:prstClr>
                </a:solidFill>
              </a:rPr>
              <a:t>NextGen</a:t>
            </a:r>
            <a:endParaRPr lang="en-US" sz="1200" b="1" i="1" dirty="0">
              <a:solidFill>
                <a:prstClr val="black">
                  <a:lumMod val="65000"/>
                  <a:lumOff val="35000"/>
                </a:prstClr>
              </a:solidFill>
            </a:endParaRPr>
          </a:p>
          <a:p>
            <a:pPr marL="404740" lvl="1" indent="-171420" defTabSz="1299933" eaLnBrk="0" fontAlgn="base" hangingPunct="0">
              <a:lnSpc>
                <a:spcPct val="120000"/>
              </a:lnSpc>
              <a:spcBef>
                <a:spcPct val="0"/>
              </a:spcBef>
              <a:spcAft>
                <a:spcPct val="0"/>
              </a:spcAft>
              <a:buClr>
                <a:srgbClr val="808D97"/>
              </a:buClr>
              <a:buFont typeface="Wingdings" pitchFamily="2" charset="2"/>
              <a:buChar char="§"/>
            </a:pPr>
            <a:r>
              <a:rPr lang="en-US" sz="1200" b="1" i="1" dirty="0">
                <a:solidFill>
                  <a:prstClr val="black">
                    <a:lumMod val="65000"/>
                    <a:lumOff val="35000"/>
                  </a:prstClr>
                </a:solidFill>
              </a:rPr>
              <a:t>CRJ1000 </a:t>
            </a:r>
            <a:r>
              <a:rPr lang="en-US" sz="1200" b="1" i="1" dirty="0" err="1">
                <a:solidFill>
                  <a:prstClr val="black">
                    <a:lumMod val="65000"/>
                    <a:lumOff val="35000"/>
                  </a:prstClr>
                </a:solidFill>
              </a:rPr>
              <a:t>NextGen</a:t>
            </a:r>
            <a:endParaRPr lang="en-US" sz="1200" b="1" i="1" dirty="0">
              <a:solidFill>
                <a:prstClr val="black">
                  <a:lumMod val="65000"/>
                  <a:lumOff val="35000"/>
                </a:prstClr>
              </a:solidFill>
            </a:endParaRPr>
          </a:p>
          <a:p>
            <a:pPr marL="404740" lvl="1" indent="-171420" defTabSz="1299933" eaLnBrk="0" fontAlgn="base" hangingPunct="0">
              <a:lnSpc>
                <a:spcPct val="120000"/>
              </a:lnSpc>
              <a:spcBef>
                <a:spcPct val="0"/>
              </a:spcBef>
              <a:spcAft>
                <a:spcPct val="0"/>
              </a:spcAft>
              <a:buClr>
                <a:srgbClr val="808D97"/>
              </a:buClr>
              <a:buFont typeface="Wingdings" pitchFamily="2" charset="2"/>
              <a:buChar char="§"/>
            </a:pPr>
            <a:endParaRPr lang="en-US" sz="1200" b="1" i="1" dirty="0">
              <a:solidFill>
                <a:prstClr val="black">
                  <a:lumMod val="65000"/>
                  <a:lumOff val="35000"/>
                </a:prstClr>
              </a:solidFill>
            </a:endParaRPr>
          </a:p>
          <a:p>
            <a:pPr>
              <a:lnSpc>
                <a:spcPct val="120000"/>
              </a:lnSpc>
            </a:pPr>
            <a:endParaRPr lang="en-US" dirty="0">
              <a:solidFill>
                <a:prstClr val="black"/>
              </a:solidFill>
            </a:endParaRPr>
          </a:p>
          <a:p>
            <a:pPr>
              <a:lnSpc>
                <a:spcPct val="120000"/>
              </a:lnSpc>
            </a:pPr>
            <a:endParaRPr lang="en-US" dirty="0">
              <a:solidFill>
                <a:prstClr val="black"/>
              </a:solidFill>
            </a:endParaRPr>
          </a:p>
        </p:txBody>
      </p:sp>
      <p:sp>
        <p:nvSpPr>
          <p:cNvPr id="34" name="Rectangle 9"/>
          <p:cNvSpPr>
            <a:spLocks noChangeArrowheads="1"/>
          </p:cNvSpPr>
          <p:nvPr/>
        </p:nvSpPr>
        <p:spPr bwMode="auto">
          <a:xfrm>
            <a:off x="5642340" y="2495025"/>
            <a:ext cx="2819400" cy="789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7993" tIns="63997" rIns="127993" bIns="63997"/>
          <a:lstStyle/>
          <a:p>
            <a:pPr marL="404740" lvl="1" indent="-171420" defTabSz="1299933" eaLnBrk="0" fontAlgn="base" hangingPunct="0">
              <a:lnSpc>
                <a:spcPct val="150000"/>
              </a:lnSpc>
              <a:spcBef>
                <a:spcPct val="0"/>
              </a:spcBef>
              <a:spcAft>
                <a:spcPct val="0"/>
              </a:spcAft>
              <a:buClr>
                <a:srgbClr val="808D97"/>
              </a:buClr>
              <a:buFont typeface="Wingdings" pitchFamily="2" charset="2"/>
              <a:buChar char="§"/>
            </a:pPr>
            <a:r>
              <a:rPr lang="en-US" sz="1200" b="1" i="1" dirty="0">
                <a:solidFill>
                  <a:prstClr val="black">
                    <a:lumMod val="65000"/>
                    <a:lumOff val="35000"/>
                  </a:prstClr>
                </a:solidFill>
              </a:rPr>
              <a:t>Q400 </a:t>
            </a:r>
            <a:r>
              <a:rPr lang="en-US" sz="1200" b="1" i="1" dirty="0" err="1">
                <a:solidFill>
                  <a:prstClr val="black">
                    <a:lumMod val="65000"/>
                    <a:lumOff val="35000"/>
                  </a:prstClr>
                </a:solidFill>
              </a:rPr>
              <a:t>NextGen</a:t>
            </a:r>
            <a:endParaRPr lang="en-US" sz="1200" b="1" i="1" dirty="0">
              <a:solidFill>
                <a:prstClr val="black">
                  <a:lumMod val="65000"/>
                  <a:lumOff val="35000"/>
                </a:prstClr>
              </a:solidFill>
            </a:endParaRPr>
          </a:p>
        </p:txBody>
      </p:sp>
      <p:sp>
        <p:nvSpPr>
          <p:cNvPr id="36" name="Rectangle 11"/>
          <p:cNvSpPr>
            <a:spLocks noChangeArrowheads="1"/>
          </p:cNvSpPr>
          <p:nvPr/>
        </p:nvSpPr>
        <p:spPr bwMode="auto">
          <a:xfrm>
            <a:off x="5642340" y="3499770"/>
            <a:ext cx="2819400" cy="784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7993" tIns="63997" rIns="127993" bIns="63997"/>
          <a:lstStyle/>
          <a:p>
            <a:pPr marL="404740" lvl="1" indent="-171420" defTabSz="1299933" eaLnBrk="0" fontAlgn="base" hangingPunct="0">
              <a:lnSpc>
                <a:spcPct val="120000"/>
              </a:lnSpc>
              <a:spcBef>
                <a:spcPct val="0"/>
              </a:spcBef>
              <a:spcAft>
                <a:spcPct val="0"/>
              </a:spcAft>
              <a:buClr>
                <a:srgbClr val="808D97"/>
              </a:buClr>
              <a:buFont typeface="Wingdings" pitchFamily="2" charset="2"/>
              <a:buChar char="§"/>
            </a:pPr>
            <a:r>
              <a:rPr lang="en-US" sz="1200" b="1" i="1" dirty="0">
                <a:solidFill>
                  <a:prstClr val="black">
                    <a:lumMod val="65000"/>
                    <a:lumOff val="35000"/>
                  </a:prstClr>
                </a:solidFill>
              </a:rPr>
              <a:t>CS100</a:t>
            </a:r>
          </a:p>
          <a:p>
            <a:pPr marL="404740" lvl="1" indent="-171420" defTabSz="1299933" eaLnBrk="0" fontAlgn="base" hangingPunct="0">
              <a:lnSpc>
                <a:spcPct val="120000"/>
              </a:lnSpc>
              <a:spcBef>
                <a:spcPct val="0"/>
              </a:spcBef>
              <a:spcAft>
                <a:spcPct val="0"/>
              </a:spcAft>
              <a:buClr>
                <a:srgbClr val="808D97"/>
              </a:buClr>
              <a:buFont typeface="Wingdings" pitchFamily="2" charset="2"/>
              <a:buChar char="§"/>
            </a:pPr>
            <a:r>
              <a:rPr lang="en-US" sz="1200" b="1" i="1" dirty="0">
                <a:solidFill>
                  <a:prstClr val="black">
                    <a:lumMod val="65000"/>
                    <a:lumOff val="35000"/>
                  </a:prstClr>
                </a:solidFill>
              </a:rPr>
              <a:t>CS300</a:t>
            </a:r>
          </a:p>
          <a:p>
            <a:pPr>
              <a:lnSpc>
                <a:spcPct val="120000"/>
              </a:lnSpc>
            </a:pPr>
            <a:endParaRPr lang="en-US" dirty="0">
              <a:solidFill>
                <a:prstClr val="black"/>
              </a:solidFill>
            </a:endParaRPr>
          </a:p>
        </p:txBody>
      </p:sp>
      <p:sp>
        <p:nvSpPr>
          <p:cNvPr id="37" name="Rounded Rectangle 36"/>
          <p:cNvSpPr/>
          <p:nvPr/>
        </p:nvSpPr>
        <p:spPr>
          <a:xfrm>
            <a:off x="467545" y="4649688"/>
            <a:ext cx="8069088" cy="1293912"/>
          </a:xfrm>
          <a:prstGeom prst="roundRect">
            <a:avLst>
              <a:gd name="adj" fmla="val 6992"/>
            </a:avLst>
          </a:pr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4" tIns="45712" rIns="91424" bIns="45712" rtlCol="0" anchor="ctr"/>
          <a:lstStyle/>
          <a:p>
            <a:pPr>
              <a:buClr>
                <a:prstClr val="white">
                  <a:lumMod val="50000"/>
                </a:prstClr>
              </a:buClr>
            </a:pPr>
            <a:endParaRPr lang="en-GB" sz="1300" dirty="0">
              <a:solidFill>
                <a:srgbClr val="808D97">
                  <a:lumMod val="50000"/>
                </a:srgbClr>
              </a:solidFill>
            </a:endParaRPr>
          </a:p>
        </p:txBody>
      </p:sp>
      <p:sp>
        <p:nvSpPr>
          <p:cNvPr id="38" name="TextBox 37"/>
          <p:cNvSpPr txBox="1"/>
          <p:nvPr/>
        </p:nvSpPr>
        <p:spPr>
          <a:xfrm>
            <a:off x="533400" y="4495802"/>
            <a:ext cx="4038600" cy="307777"/>
          </a:xfrm>
          <a:prstGeom prst="rect">
            <a:avLst/>
          </a:prstGeom>
          <a:solidFill>
            <a:sysClr val="window" lastClr="FFFFFF"/>
          </a:solidFill>
        </p:spPr>
        <p:txBody>
          <a:bodyPr wrap="square" lIns="71987" tIns="45712" rIns="35994" bIns="45712" rtlCol="0" anchor="ctr">
            <a:spAutoFit/>
          </a:bodyPr>
          <a:lstStyle/>
          <a:p>
            <a:pPr>
              <a:defRPr/>
            </a:pPr>
            <a:r>
              <a:rPr lang="en-CA" sz="1400" b="1" kern="0" dirty="0" smtClean="0">
                <a:solidFill>
                  <a:srgbClr val="8996A0"/>
                </a:solidFill>
              </a:rPr>
              <a:t>Customer Support And Specialized Aircraft</a:t>
            </a:r>
            <a:endParaRPr lang="en-CA" sz="1400" b="1" kern="0" dirty="0">
              <a:solidFill>
                <a:srgbClr val="8996A0"/>
              </a:solidFill>
            </a:endParaRPr>
          </a:p>
        </p:txBody>
      </p:sp>
      <p:pic>
        <p:nvPicPr>
          <p:cNvPr id="39" name="Picture 2" descr="Aerospace-9_Customer"/>
          <p:cNvPicPr preferRelativeResize="0">
            <a:picLocks noChangeAspect="1" noChangeArrowheads="1"/>
          </p:cNvPicPr>
          <p:nvPr/>
        </p:nvPicPr>
        <p:blipFill>
          <a:blip r:embed="rId12" cstate="email">
            <a:extLst>
              <a:ext uri="{28A0092B-C50C-407E-A947-70E740481C1C}">
                <a14:useLocalDpi xmlns:a14="http://schemas.microsoft.com/office/drawing/2010/main" val="0"/>
              </a:ext>
            </a:extLst>
          </a:blip>
          <a:srcRect/>
          <a:stretch>
            <a:fillRect/>
          </a:stretch>
        </p:blipFill>
        <p:spPr bwMode="auto">
          <a:xfrm>
            <a:off x="601476" y="4916270"/>
            <a:ext cx="1073726" cy="828204"/>
          </a:xfrm>
          <a:prstGeom prst="roundRect">
            <a:avLst>
              <a:gd name="adj" fmla="val 8594"/>
            </a:avLst>
          </a:prstGeom>
          <a:solidFill>
            <a:srgbClr val="FFFFFF">
              <a:shade val="85000"/>
            </a:srgbClr>
          </a:solidFill>
          <a:ln>
            <a:noFill/>
          </a:ln>
          <a:effectLst/>
          <a:extLst/>
        </p:spPr>
      </p:pic>
      <p:pic>
        <p:nvPicPr>
          <p:cNvPr id="40" name="Picture 3"/>
          <p:cNvPicPr preferRelativeResize="0">
            <a:picLocks noChangeAspect="1" noChangeArrowheads="1"/>
          </p:cNvPicPr>
          <p:nvPr/>
        </p:nvPicPr>
        <p:blipFill rotWithShape="1">
          <a:blip r:embed="rId13" cstate="email">
            <a:extLst>
              <a:ext uri="{28A0092B-C50C-407E-A947-70E740481C1C}">
                <a14:useLocalDpi xmlns:a14="http://schemas.microsoft.com/office/drawing/2010/main" val="0"/>
              </a:ext>
            </a:extLst>
          </a:blip>
          <a:srcRect r="127"/>
          <a:stretch/>
        </p:blipFill>
        <p:spPr bwMode="auto">
          <a:xfrm>
            <a:off x="6239822" y="4884672"/>
            <a:ext cx="1069848" cy="823944"/>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1612075" y="4774504"/>
            <a:ext cx="2057400" cy="646331"/>
          </a:xfrm>
          <a:prstGeom prst="rect">
            <a:avLst/>
          </a:prstGeom>
          <a:noFill/>
          <a:ln>
            <a:noFill/>
          </a:ln>
        </p:spPr>
        <p:txBody>
          <a:bodyPr lIns="127993" tIns="63997" rIns="127993" bIns="63997"/>
          <a:lstStyle/>
          <a:p>
            <a:pPr marL="171420" indent="-171420">
              <a:buClr>
                <a:srgbClr val="808D97"/>
              </a:buClr>
              <a:buFont typeface="Wingdings" pitchFamily="2" charset="2"/>
              <a:buChar char="§"/>
            </a:pPr>
            <a:r>
              <a:rPr lang="en-CA" sz="1200" b="1" dirty="0">
                <a:solidFill>
                  <a:prstClr val="black">
                    <a:lumMod val="65000"/>
                    <a:lumOff val="35000"/>
                  </a:prstClr>
                </a:solidFill>
              </a:rPr>
              <a:t>Customer Services &amp; </a:t>
            </a:r>
            <a:r>
              <a:rPr lang="en-CA" sz="1200" b="1" dirty="0" smtClean="0">
                <a:solidFill>
                  <a:prstClr val="black">
                    <a:lumMod val="65000"/>
                    <a:lumOff val="35000"/>
                  </a:prstClr>
                </a:solidFill>
              </a:rPr>
              <a:t>Support</a:t>
            </a:r>
            <a:endParaRPr lang="en-CA" sz="1200" b="1" dirty="0">
              <a:solidFill>
                <a:prstClr val="black">
                  <a:lumMod val="65000"/>
                  <a:lumOff val="35000"/>
                </a:prstClr>
              </a:solidFill>
            </a:endParaRPr>
          </a:p>
          <a:p>
            <a:pPr marL="171420" indent="-171420">
              <a:buClr>
                <a:srgbClr val="808D97"/>
              </a:buClr>
              <a:buFont typeface="Wingdings" pitchFamily="2" charset="2"/>
              <a:buChar char="§"/>
            </a:pPr>
            <a:r>
              <a:rPr lang="en-CA" sz="1200" b="1" dirty="0">
                <a:solidFill>
                  <a:prstClr val="black">
                    <a:lumMod val="65000"/>
                    <a:lumOff val="35000"/>
                  </a:prstClr>
                </a:solidFill>
              </a:rPr>
              <a:t>Parts Services</a:t>
            </a:r>
          </a:p>
          <a:p>
            <a:pPr marL="171420" indent="-171420">
              <a:buClr>
                <a:srgbClr val="808D97"/>
              </a:buClr>
              <a:buFont typeface="Wingdings" pitchFamily="2" charset="2"/>
              <a:buChar char="§"/>
            </a:pPr>
            <a:r>
              <a:rPr lang="en-CA" sz="1200" b="1" dirty="0">
                <a:solidFill>
                  <a:prstClr val="black">
                    <a:lumMod val="65000"/>
                    <a:lumOff val="35000"/>
                  </a:prstClr>
                </a:solidFill>
              </a:rPr>
              <a:t>Cost-Per-Flight-Hour solutions</a:t>
            </a:r>
          </a:p>
          <a:p>
            <a:pPr>
              <a:buClr>
                <a:srgbClr val="808D97"/>
              </a:buClr>
            </a:pPr>
            <a:endParaRPr lang="en-CA" sz="1200" b="1" i="1" dirty="0">
              <a:solidFill>
                <a:prstClr val="black">
                  <a:lumMod val="65000"/>
                  <a:lumOff val="35000"/>
                </a:prstClr>
              </a:solidFill>
            </a:endParaRPr>
          </a:p>
        </p:txBody>
      </p:sp>
      <p:sp>
        <p:nvSpPr>
          <p:cNvPr id="7" name="Rectangle 6"/>
          <p:cNvSpPr/>
          <p:nvPr/>
        </p:nvSpPr>
        <p:spPr>
          <a:xfrm>
            <a:off x="7217343" y="4884739"/>
            <a:ext cx="1566925" cy="276999"/>
          </a:xfrm>
          <a:prstGeom prst="rect">
            <a:avLst/>
          </a:prstGeom>
          <a:noFill/>
          <a:ln>
            <a:noFill/>
          </a:ln>
        </p:spPr>
        <p:txBody>
          <a:bodyPr lIns="127993" tIns="63997" rIns="127993" bIns="63997"/>
          <a:lstStyle/>
          <a:p>
            <a:pPr marL="171420" indent="-171420">
              <a:buClr>
                <a:srgbClr val="808D97"/>
              </a:buClr>
              <a:buFont typeface="Wingdings" pitchFamily="2" charset="2"/>
              <a:buChar char="§"/>
            </a:pPr>
            <a:r>
              <a:rPr lang="en-US" sz="1200" b="1" dirty="0">
                <a:solidFill>
                  <a:prstClr val="black">
                    <a:lumMod val="65000"/>
                    <a:lumOff val="35000"/>
                  </a:prstClr>
                </a:solidFill>
              </a:rPr>
              <a:t>Specialized Aircraft</a:t>
            </a:r>
          </a:p>
          <a:p>
            <a:pPr marL="171420" indent="-171420">
              <a:buClr>
                <a:srgbClr val="808D97"/>
              </a:buClr>
              <a:buFont typeface="Wingdings" pitchFamily="2" charset="2"/>
              <a:buChar char="§"/>
            </a:pPr>
            <a:r>
              <a:rPr lang="en-US" sz="1200" b="1" dirty="0">
                <a:solidFill>
                  <a:prstClr val="black">
                    <a:lumMod val="65000"/>
                    <a:lumOff val="35000"/>
                  </a:prstClr>
                </a:solidFill>
              </a:rPr>
              <a:t>Amphibious Aircraft</a:t>
            </a:r>
          </a:p>
        </p:txBody>
      </p:sp>
      <p:pic>
        <p:nvPicPr>
          <p:cNvPr id="43" name="Picture 3"/>
          <p:cNvPicPr preferRelativeResize="0">
            <a:picLocks noChangeAspect="1" noChangeArrowheads="1"/>
          </p:cNvPicPr>
          <p:nvPr/>
        </p:nvPicPr>
        <p:blipFill>
          <a:blip r:embed="rId14" cstate="email">
            <a:extLst>
              <a:ext uri="{28A0092B-C50C-407E-A947-70E740481C1C}">
                <a14:useLocalDpi xmlns:a14="http://schemas.microsoft.com/office/drawing/2010/main" val="0"/>
              </a:ext>
            </a:extLst>
          </a:blip>
          <a:srcRect/>
          <a:stretch>
            <a:fillRect/>
          </a:stretch>
        </p:blipFill>
        <p:spPr bwMode="auto">
          <a:xfrm>
            <a:off x="3688080" y="4911072"/>
            <a:ext cx="1043566" cy="832104"/>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4658835" y="4959170"/>
            <a:ext cx="1777415" cy="276999"/>
          </a:xfrm>
          <a:prstGeom prst="rect">
            <a:avLst/>
          </a:prstGeom>
          <a:noFill/>
          <a:ln>
            <a:noFill/>
          </a:ln>
        </p:spPr>
        <p:txBody>
          <a:bodyPr lIns="127993" tIns="63997" rIns="127993" bIns="63997"/>
          <a:lstStyle/>
          <a:p>
            <a:pPr marL="171420" indent="-171420">
              <a:buClr>
                <a:srgbClr val="808D97"/>
              </a:buClr>
              <a:buFont typeface="Wingdings" pitchFamily="2" charset="2"/>
              <a:buChar char="§"/>
            </a:pPr>
            <a:r>
              <a:rPr lang="en-CA" sz="1200" b="1" dirty="0">
                <a:solidFill>
                  <a:prstClr val="black">
                    <a:lumMod val="65000"/>
                    <a:lumOff val="35000"/>
                  </a:prstClr>
                </a:solidFill>
              </a:rPr>
              <a:t>Training Services</a:t>
            </a:r>
          </a:p>
          <a:p>
            <a:pPr marL="171420" indent="-171420">
              <a:buClr>
                <a:srgbClr val="808D97"/>
              </a:buClr>
              <a:buFont typeface="Wingdings" pitchFamily="2" charset="2"/>
              <a:buChar char="§"/>
            </a:pPr>
            <a:r>
              <a:rPr lang="en-CA" sz="1200" b="1" dirty="0">
                <a:solidFill>
                  <a:prstClr val="black">
                    <a:lumMod val="65000"/>
                    <a:lumOff val="35000"/>
                  </a:prstClr>
                </a:solidFill>
              </a:rPr>
              <a:t>Maintenance Services</a:t>
            </a:r>
          </a:p>
        </p:txBody>
      </p:sp>
    </p:spTree>
    <p:extLst>
      <p:ext uri="{BB962C8B-B14F-4D97-AF65-F5344CB8AC3E}">
        <p14:creationId xmlns:p14="http://schemas.microsoft.com/office/powerpoint/2010/main" val="29549710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9" name="Group 5"/>
          <p:cNvGrpSpPr/>
          <p:nvPr/>
        </p:nvGrpSpPr>
        <p:grpSpPr>
          <a:xfrm>
            <a:off x="1106424" y="1865376"/>
            <a:ext cx="6565392" cy="2505456"/>
            <a:chOff x="414339" y="1552700"/>
            <a:chExt cx="8345486" cy="3933126"/>
          </a:xfrm>
        </p:grpSpPr>
        <p:grpSp>
          <p:nvGrpSpPr>
            <p:cNvPr id="333" name="Group 6"/>
            <p:cNvGrpSpPr/>
            <p:nvPr/>
          </p:nvGrpSpPr>
          <p:grpSpPr>
            <a:xfrm>
              <a:off x="414339" y="1552700"/>
              <a:ext cx="8345486" cy="3933126"/>
              <a:chOff x="414339" y="1552700"/>
              <a:chExt cx="8345486" cy="3933126"/>
            </a:xfrm>
          </p:grpSpPr>
          <p:grpSp>
            <p:nvGrpSpPr>
              <p:cNvPr id="337" name="Group 613"/>
              <p:cNvGrpSpPr/>
              <p:nvPr/>
            </p:nvGrpSpPr>
            <p:grpSpPr>
              <a:xfrm>
                <a:off x="414339" y="1552700"/>
                <a:ext cx="8345486" cy="3933126"/>
                <a:chOff x="414339" y="1628900"/>
                <a:chExt cx="8345486" cy="3933126"/>
              </a:xfrm>
            </p:grpSpPr>
            <p:grpSp>
              <p:nvGrpSpPr>
                <p:cNvPr id="339" name="Group 5"/>
                <p:cNvGrpSpPr/>
                <p:nvPr/>
              </p:nvGrpSpPr>
              <p:grpSpPr>
                <a:xfrm>
                  <a:off x="414339" y="1628900"/>
                  <a:ext cx="8345486" cy="3933126"/>
                  <a:chOff x="110318" y="2409421"/>
                  <a:chExt cx="6110251" cy="3109655"/>
                </a:xfrm>
                <a:solidFill>
                  <a:srgbClr val="8996A0"/>
                </a:solidFill>
              </p:grpSpPr>
              <p:grpSp>
                <p:nvGrpSpPr>
                  <p:cNvPr id="342" name="Group 5"/>
                  <p:cNvGrpSpPr>
                    <a:grpSpLocks/>
                  </p:cNvGrpSpPr>
                  <p:nvPr/>
                </p:nvGrpSpPr>
                <p:grpSpPr bwMode="auto">
                  <a:xfrm>
                    <a:off x="4675974" y="4290621"/>
                    <a:ext cx="323850" cy="111125"/>
                    <a:chOff x="4449" y="3335"/>
                    <a:chExt cx="260" cy="83"/>
                  </a:xfrm>
                  <a:grpFill/>
                </p:grpSpPr>
                <p:sp>
                  <p:nvSpPr>
                    <p:cNvPr id="612" name="Freeform 6"/>
                    <p:cNvSpPr>
                      <a:spLocks/>
                    </p:cNvSpPr>
                    <p:nvPr/>
                  </p:nvSpPr>
                  <p:spPr bwMode="auto">
                    <a:xfrm>
                      <a:off x="4449" y="3340"/>
                      <a:ext cx="52" cy="69"/>
                    </a:xfrm>
                    <a:custGeom>
                      <a:avLst/>
                      <a:gdLst>
                        <a:gd name="T0" fmla="*/ 0 w 52"/>
                        <a:gd name="T1" fmla="*/ 0 h 69"/>
                        <a:gd name="T2" fmla="*/ 0 w 52"/>
                        <a:gd name="T3" fmla="*/ 0 h 69"/>
                        <a:gd name="T4" fmla="*/ 10 w 52"/>
                        <a:gd name="T5" fmla="*/ 0 h 69"/>
                        <a:gd name="T6" fmla="*/ 13 w 52"/>
                        <a:gd name="T7" fmla="*/ 13 h 69"/>
                        <a:gd name="T8" fmla="*/ 26 w 52"/>
                        <a:gd name="T9" fmla="*/ 5 h 69"/>
                        <a:gd name="T10" fmla="*/ 43 w 52"/>
                        <a:gd name="T11" fmla="*/ 21 h 69"/>
                        <a:gd name="T12" fmla="*/ 51 w 52"/>
                        <a:gd name="T13" fmla="*/ 68 h 69"/>
                        <a:gd name="T14" fmla="*/ 50 w 52"/>
                        <a:gd name="T15" fmla="*/ 68 h 69"/>
                        <a:gd name="T16" fmla="*/ 16 w 52"/>
                        <a:gd name="T17" fmla="*/ 48 h 69"/>
                        <a:gd name="T18" fmla="*/ 0 w 52"/>
                        <a:gd name="T19" fmla="*/ 0 h 69"/>
                        <a:gd name="T20" fmla="*/ 0 w 52"/>
                        <a:gd name="T21" fmla="*/ 0 h 6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2"/>
                        <a:gd name="T34" fmla="*/ 0 h 69"/>
                        <a:gd name="T35" fmla="*/ 52 w 52"/>
                        <a:gd name="T36" fmla="*/ 69 h 6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2" h="69">
                          <a:moveTo>
                            <a:pt x="0" y="0"/>
                          </a:moveTo>
                          <a:lnTo>
                            <a:pt x="0" y="0"/>
                          </a:lnTo>
                          <a:lnTo>
                            <a:pt x="10" y="0"/>
                          </a:lnTo>
                          <a:lnTo>
                            <a:pt x="13" y="13"/>
                          </a:lnTo>
                          <a:lnTo>
                            <a:pt x="26" y="5"/>
                          </a:lnTo>
                          <a:lnTo>
                            <a:pt x="43" y="21"/>
                          </a:lnTo>
                          <a:lnTo>
                            <a:pt x="51" y="68"/>
                          </a:lnTo>
                          <a:lnTo>
                            <a:pt x="50" y="68"/>
                          </a:lnTo>
                          <a:lnTo>
                            <a:pt x="16" y="48"/>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613" name="Freeform 7"/>
                    <p:cNvSpPr>
                      <a:spLocks/>
                    </p:cNvSpPr>
                    <p:nvPr/>
                  </p:nvSpPr>
                  <p:spPr bwMode="auto">
                    <a:xfrm>
                      <a:off x="4577" y="3335"/>
                      <a:ext cx="132" cy="83"/>
                    </a:xfrm>
                    <a:custGeom>
                      <a:avLst/>
                      <a:gdLst>
                        <a:gd name="T0" fmla="*/ 0 w 132"/>
                        <a:gd name="T1" fmla="*/ 72 h 83"/>
                        <a:gd name="T2" fmla="*/ 0 w 132"/>
                        <a:gd name="T3" fmla="*/ 72 h 83"/>
                        <a:gd name="T4" fmla="*/ 12 w 132"/>
                        <a:gd name="T5" fmla="*/ 82 h 83"/>
                        <a:gd name="T6" fmla="*/ 53 w 132"/>
                        <a:gd name="T7" fmla="*/ 79 h 83"/>
                        <a:gd name="T8" fmla="*/ 66 w 132"/>
                        <a:gd name="T9" fmla="*/ 73 h 83"/>
                        <a:gd name="T10" fmla="*/ 84 w 132"/>
                        <a:gd name="T11" fmla="*/ 36 h 83"/>
                        <a:gd name="T12" fmla="*/ 108 w 132"/>
                        <a:gd name="T13" fmla="*/ 37 h 83"/>
                        <a:gd name="T14" fmla="*/ 131 w 132"/>
                        <a:gd name="T15" fmla="*/ 25 h 83"/>
                        <a:gd name="T16" fmla="*/ 109 w 132"/>
                        <a:gd name="T17" fmla="*/ 14 h 83"/>
                        <a:gd name="T18" fmla="*/ 102 w 132"/>
                        <a:gd name="T19" fmla="*/ 0 h 83"/>
                        <a:gd name="T20" fmla="*/ 75 w 132"/>
                        <a:gd name="T21" fmla="*/ 26 h 83"/>
                        <a:gd name="T22" fmla="*/ 67 w 132"/>
                        <a:gd name="T23" fmla="*/ 40 h 83"/>
                        <a:gd name="T24" fmla="*/ 59 w 132"/>
                        <a:gd name="T25" fmla="*/ 32 h 83"/>
                        <a:gd name="T26" fmla="*/ 43 w 132"/>
                        <a:gd name="T27" fmla="*/ 52 h 83"/>
                        <a:gd name="T28" fmla="*/ 26 w 132"/>
                        <a:gd name="T29" fmla="*/ 55 h 83"/>
                        <a:gd name="T30" fmla="*/ 20 w 132"/>
                        <a:gd name="T31" fmla="*/ 73 h 83"/>
                        <a:gd name="T32" fmla="*/ 0 w 132"/>
                        <a:gd name="T33" fmla="*/ 72 h 83"/>
                        <a:gd name="T34" fmla="*/ 0 w 132"/>
                        <a:gd name="T35" fmla="*/ 72 h 8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2"/>
                        <a:gd name="T55" fmla="*/ 0 h 83"/>
                        <a:gd name="T56" fmla="*/ 132 w 132"/>
                        <a:gd name="T57" fmla="*/ 83 h 8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2" h="83">
                          <a:moveTo>
                            <a:pt x="0" y="72"/>
                          </a:moveTo>
                          <a:lnTo>
                            <a:pt x="0" y="72"/>
                          </a:lnTo>
                          <a:lnTo>
                            <a:pt x="12" y="82"/>
                          </a:lnTo>
                          <a:lnTo>
                            <a:pt x="53" y="79"/>
                          </a:lnTo>
                          <a:lnTo>
                            <a:pt x="66" y="73"/>
                          </a:lnTo>
                          <a:lnTo>
                            <a:pt x="84" y="36"/>
                          </a:lnTo>
                          <a:lnTo>
                            <a:pt x="108" y="37"/>
                          </a:lnTo>
                          <a:lnTo>
                            <a:pt x="131" y="25"/>
                          </a:lnTo>
                          <a:lnTo>
                            <a:pt x="109" y="14"/>
                          </a:lnTo>
                          <a:lnTo>
                            <a:pt x="102" y="0"/>
                          </a:lnTo>
                          <a:lnTo>
                            <a:pt x="75" y="26"/>
                          </a:lnTo>
                          <a:lnTo>
                            <a:pt x="67" y="40"/>
                          </a:lnTo>
                          <a:lnTo>
                            <a:pt x="59" y="32"/>
                          </a:lnTo>
                          <a:lnTo>
                            <a:pt x="43" y="52"/>
                          </a:lnTo>
                          <a:lnTo>
                            <a:pt x="26" y="55"/>
                          </a:lnTo>
                          <a:lnTo>
                            <a:pt x="20" y="73"/>
                          </a:lnTo>
                          <a:lnTo>
                            <a:pt x="0" y="7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grpSp>
                <p:nvGrpSpPr>
                  <p:cNvPr id="343" name="Group 8"/>
                  <p:cNvGrpSpPr>
                    <a:grpSpLocks/>
                  </p:cNvGrpSpPr>
                  <p:nvPr/>
                </p:nvGrpSpPr>
                <p:grpSpPr bwMode="auto">
                  <a:xfrm>
                    <a:off x="4590196" y="4317608"/>
                    <a:ext cx="782630" cy="280991"/>
                    <a:chOff x="4380" y="3353"/>
                    <a:chExt cx="629" cy="218"/>
                  </a:xfrm>
                  <a:grpFill/>
                </p:grpSpPr>
                <p:sp>
                  <p:nvSpPr>
                    <p:cNvPr id="602" name="Freeform 9"/>
                    <p:cNvSpPr>
                      <a:spLocks/>
                    </p:cNvSpPr>
                    <p:nvPr/>
                  </p:nvSpPr>
                  <p:spPr bwMode="auto">
                    <a:xfrm>
                      <a:off x="4380" y="3353"/>
                      <a:ext cx="149" cy="156"/>
                    </a:xfrm>
                    <a:custGeom>
                      <a:avLst/>
                      <a:gdLst>
                        <a:gd name="T0" fmla="*/ 0 w 149"/>
                        <a:gd name="T1" fmla="*/ 0 h 156"/>
                        <a:gd name="T2" fmla="*/ 0 w 149"/>
                        <a:gd name="T3" fmla="*/ 0 h 156"/>
                        <a:gd name="T4" fmla="*/ 33 w 149"/>
                        <a:gd name="T5" fmla="*/ 7 h 156"/>
                        <a:gd name="T6" fmla="*/ 74 w 149"/>
                        <a:gd name="T7" fmla="*/ 47 h 156"/>
                        <a:gd name="T8" fmla="*/ 108 w 149"/>
                        <a:gd name="T9" fmla="*/ 62 h 156"/>
                        <a:gd name="T10" fmla="*/ 104 w 149"/>
                        <a:gd name="T11" fmla="*/ 73 h 156"/>
                        <a:gd name="T12" fmla="*/ 115 w 149"/>
                        <a:gd name="T13" fmla="*/ 72 h 156"/>
                        <a:gd name="T14" fmla="*/ 114 w 149"/>
                        <a:gd name="T15" fmla="*/ 87 h 156"/>
                        <a:gd name="T16" fmla="*/ 148 w 149"/>
                        <a:gd name="T17" fmla="*/ 116 h 156"/>
                        <a:gd name="T18" fmla="*/ 144 w 149"/>
                        <a:gd name="T19" fmla="*/ 154 h 156"/>
                        <a:gd name="T20" fmla="*/ 129 w 149"/>
                        <a:gd name="T21" fmla="*/ 155 h 156"/>
                        <a:gd name="T22" fmla="*/ 99 w 149"/>
                        <a:gd name="T23" fmla="*/ 133 h 156"/>
                        <a:gd name="T24" fmla="*/ 50 w 149"/>
                        <a:gd name="T25" fmla="*/ 54 h 156"/>
                        <a:gd name="T26" fmla="*/ 0 w 149"/>
                        <a:gd name="T27" fmla="*/ 0 h 156"/>
                        <a:gd name="T28" fmla="*/ 0 w 149"/>
                        <a:gd name="T29" fmla="*/ 0 h 15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9"/>
                        <a:gd name="T46" fmla="*/ 0 h 156"/>
                        <a:gd name="T47" fmla="*/ 149 w 149"/>
                        <a:gd name="T48" fmla="*/ 156 h 15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9" h="156">
                          <a:moveTo>
                            <a:pt x="0" y="0"/>
                          </a:moveTo>
                          <a:lnTo>
                            <a:pt x="0" y="0"/>
                          </a:lnTo>
                          <a:lnTo>
                            <a:pt x="33" y="7"/>
                          </a:lnTo>
                          <a:lnTo>
                            <a:pt x="74" y="47"/>
                          </a:lnTo>
                          <a:lnTo>
                            <a:pt x="108" y="62"/>
                          </a:lnTo>
                          <a:lnTo>
                            <a:pt x="104" y="73"/>
                          </a:lnTo>
                          <a:lnTo>
                            <a:pt x="115" y="72"/>
                          </a:lnTo>
                          <a:lnTo>
                            <a:pt x="114" y="87"/>
                          </a:lnTo>
                          <a:lnTo>
                            <a:pt x="148" y="116"/>
                          </a:lnTo>
                          <a:lnTo>
                            <a:pt x="144" y="154"/>
                          </a:lnTo>
                          <a:lnTo>
                            <a:pt x="129" y="155"/>
                          </a:lnTo>
                          <a:lnTo>
                            <a:pt x="99" y="133"/>
                          </a:lnTo>
                          <a:lnTo>
                            <a:pt x="50" y="54"/>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603" name="Freeform 10"/>
                    <p:cNvSpPr>
                      <a:spLocks/>
                    </p:cNvSpPr>
                    <p:nvPr/>
                  </p:nvSpPr>
                  <p:spPr bwMode="auto">
                    <a:xfrm>
                      <a:off x="4519" y="3510"/>
                      <a:ext cx="125" cy="40"/>
                    </a:xfrm>
                    <a:custGeom>
                      <a:avLst/>
                      <a:gdLst>
                        <a:gd name="T0" fmla="*/ 0 w 125"/>
                        <a:gd name="T1" fmla="*/ 11 h 40"/>
                        <a:gd name="T2" fmla="*/ 0 w 125"/>
                        <a:gd name="T3" fmla="*/ 11 h 40"/>
                        <a:gd name="T4" fmla="*/ 8 w 125"/>
                        <a:gd name="T5" fmla="*/ 0 h 40"/>
                        <a:gd name="T6" fmla="*/ 95 w 125"/>
                        <a:gd name="T7" fmla="*/ 12 h 40"/>
                        <a:gd name="T8" fmla="*/ 104 w 125"/>
                        <a:gd name="T9" fmla="*/ 22 h 40"/>
                        <a:gd name="T10" fmla="*/ 122 w 125"/>
                        <a:gd name="T11" fmla="*/ 26 h 40"/>
                        <a:gd name="T12" fmla="*/ 124 w 125"/>
                        <a:gd name="T13" fmla="*/ 39 h 40"/>
                        <a:gd name="T14" fmla="*/ 22 w 125"/>
                        <a:gd name="T15" fmla="*/ 21 h 40"/>
                        <a:gd name="T16" fmla="*/ 0 w 125"/>
                        <a:gd name="T17" fmla="*/ 11 h 40"/>
                        <a:gd name="T18" fmla="*/ 0 w 125"/>
                        <a:gd name="T19" fmla="*/ 11 h 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5"/>
                        <a:gd name="T31" fmla="*/ 0 h 40"/>
                        <a:gd name="T32" fmla="*/ 125 w 125"/>
                        <a:gd name="T33" fmla="*/ 40 h 4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5" h="40">
                          <a:moveTo>
                            <a:pt x="0" y="11"/>
                          </a:moveTo>
                          <a:lnTo>
                            <a:pt x="0" y="11"/>
                          </a:lnTo>
                          <a:lnTo>
                            <a:pt x="8" y="0"/>
                          </a:lnTo>
                          <a:lnTo>
                            <a:pt x="95" y="12"/>
                          </a:lnTo>
                          <a:lnTo>
                            <a:pt x="104" y="22"/>
                          </a:lnTo>
                          <a:lnTo>
                            <a:pt x="122" y="26"/>
                          </a:lnTo>
                          <a:lnTo>
                            <a:pt x="124" y="39"/>
                          </a:lnTo>
                          <a:lnTo>
                            <a:pt x="22" y="21"/>
                          </a:lnTo>
                          <a:lnTo>
                            <a:pt x="0" y="11"/>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604" name="Freeform 11"/>
                    <p:cNvSpPr>
                      <a:spLocks/>
                    </p:cNvSpPr>
                    <p:nvPr/>
                  </p:nvSpPr>
                  <p:spPr bwMode="auto">
                    <a:xfrm>
                      <a:off x="4568" y="3371"/>
                      <a:ext cx="136" cy="116"/>
                    </a:xfrm>
                    <a:custGeom>
                      <a:avLst/>
                      <a:gdLst>
                        <a:gd name="T0" fmla="*/ 0 w 136"/>
                        <a:gd name="T1" fmla="*/ 52 h 116"/>
                        <a:gd name="T2" fmla="*/ 0 w 136"/>
                        <a:gd name="T3" fmla="*/ 52 h 116"/>
                        <a:gd name="T4" fmla="*/ 9 w 136"/>
                        <a:gd name="T5" fmla="*/ 36 h 116"/>
                        <a:gd name="T6" fmla="*/ 21 w 136"/>
                        <a:gd name="T7" fmla="*/ 46 h 116"/>
                        <a:gd name="T8" fmla="*/ 62 w 136"/>
                        <a:gd name="T9" fmla="*/ 43 h 116"/>
                        <a:gd name="T10" fmla="*/ 75 w 136"/>
                        <a:gd name="T11" fmla="*/ 37 h 116"/>
                        <a:gd name="T12" fmla="*/ 93 w 136"/>
                        <a:gd name="T13" fmla="*/ 0 h 116"/>
                        <a:gd name="T14" fmla="*/ 117 w 136"/>
                        <a:gd name="T15" fmla="*/ 1 h 116"/>
                        <a:gd name="T16" fmla="*/ 112 w 136"/>
                        <a:gd name="T17" fmla="*/ 11 h 116"/>
                        <a:gd name="T18" fmla="*/ 135 w 136"/>
                        <a:gd name="T19" fmla="*/ 46 h 116"/>
                        <a:gd name="T20" fmla="*/ 122 w 136"/>
                        <a:gd name="T21" fmla="*/ 43 h 116"/>
                        <a:gd name="T22" fmla="*/ 99 w 136"/>
                        <a:gd name="T23" fmla="*/ 82 h 116"/>
                        <a:gd name="T24" fmla="*/ 95 w 136"/>
                        <a:gd name="T25" fmla="*/ 107 h 116"/>
                        <a:gd name="T26" fmla="*/ 81 w 136"/>
                        <a:gd name="T27" fmla="*/ 115 h 116"/>
                        <a:gd name="T28" fmla="*/ 55 w 136"/>
                        <a:gd name="T29" fmla="*/ 100 h 116"/>
                        <a:gd name="T30" fmla="*/ 40 w 136"/>
                        <a:gd name="T31" fmla="*/ 107 h 116"/>
                        <a:gd name="T32" fmla="*/ 37 w 136"/>
                        <a:gd name="T33" fmla="*/ 95 h 116"/>
                        <a:gd name="T34" fmla="*/ 17 w 136"/>
                        <a:gd name="T35" fmla="*/ 97 h 116"/>
                        <a:gd name="T36" fmla="*/ 0 w 136"/>
                        <a:gd name="T37" fmla="*/ 52 h 116"/>
                        <a:gd name="T38" fmla="*/ 0 w 136"/>
                        <a:gd name="T39" fmla="*/ 52 h 11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36"/>
                        <a:gd name="T61" fmla="*/ 0 h 116"/>
                        <a:gd name="T62" fmla="*/ 136 w 136"/>
                        <a:gd name="T63" fmla="*/ 116 h 11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36" h="116">
                          <a:moveTo>
                            <a:pt x="0" y="52"/>
                          </a:moveTo>
                          <a:lnTo>
                            <a:pt x="0" y="52"/>
                          </a:lnTo>
                          <a:lnTo>
                            <a:pt x="9" y="36"/>
                          </a:lnTo>
                          <a:lnTo>
                            <a:pt x="21" y="46"/>
                          </a:lnTo>
                          <a:lnTo>
                            <a:pt x="62" y="43"/>
                          </a:lnTo>
                          <a:lnTo>
                            <a:pt x="75" y="37"/>
                          </a:lnTo>
                          <a:lnTo>
                            <a:pt x="93" y="0"/>
                          </a:lnTo>
                          <a:lnTo>
                            <a:pt x="117" y="1"/>
                          </a:lnTo>
                          <a:lnTo>
                            <a:pt x="112" y="11"/>
                          </a:lnTo>
                          <a:lnTo>
                            <a:pt x="135" y="46"/>
                          </a:lnTo>
                          <a:lnTo>
                            <a:pt x="122" y="43"/>
                          </a:lnTo>
                          <a:lnTo>
                            <a:pt x="99" y="82"/>
                          </a:lnTo>
                          <a:lnTo>
                            <a:pt x="95" y="107"/>
                          </a:lnTo>
                          <a:lnTo>
                            <a:pt x="81" y="115"/>
                          </a:lnTo>
                          <a:lnTo>
                            <a:pt x="55" y="100"/>
                          </a:lnTo>
                          <a:lnTo>
                            <a:pt x="40" y="107"/>
                          </a:lnTo>
                          <a:lnTo>
                            <a:pt x="37" y="95"/>
                          </a:lnTo>
                          <a:lnTo>
                            <a:pt x="17" y="97"/>
                          </a:lnTo>
                          <a:lnTo>
                            <a:pt x="0" y="5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605" name="Freeform 12"/>
                    <p:cNvSpPr>
                      <a:spLocks/>
                    </p:cNvSpPr>
                    <p:nvPr/>
                  </p:nvSpPr>
                  <p:spPr bwMode="auto">
                    <a:xfrm>
                      <a:off x="4674" y="3544"/>
                      <a:ext cx="34" cy="9"/>
                    </a:xfrm>
                    <a:custGeom>
                      <a:avLst/>
                      <a:gdLst>
                        <a:gd name="T0" fmla="*/ 0 w 34"/>
                        <a:gd name="T1" fmla="*/ 2 h 9"/>
                        <a:gd name="T2" fmla="*/ 0 w 34"/>
                        <a:gd name="T3" fmla="*/ 2 h 9"/>
                        <a:gd name="T4" fmla="*/ 4 w 34"/>
                        <a:gd name="T5" fmla="*/ 8 h 9"/>
                        <a:gd name="T6" fmla="*/ 33 w 34"/>
                        <a:gd name="T7" fmla="*/ 3 h 9"/>
                        <a:gd name="T8" fmla="*/ 11 w 34"/>
                        <a:gd name="T9" fmla="*/ 0 h 9"/>
                        <a:gd name="T10" fmla="*/ 0 w 34"/>
                        <a:gd name="T11" fmla="*/ 2 h 9"/>
                        <a:gd name="T12" fmla="*/ 0 w 34"/>
                        <a:gd name="T13" fmla="*/ 2 h 9"/>
                        <a:gd name="T14" fmla="*/ 0 60000 65536"/>
                        <a:gd name="T15" fmla="*/ 0 60000 65536"/>
                        <a:gd name="T16" fmla="*/ 0 60000 65536"/>
                        <a:gd name="T17" fmla="*/ 0 60000 65536"/>
                        <a:gd name="T18" fmla="*/ 0 60000 65536"/>
                        <a:gd name="T19" fmla="*/ 0 60000 65536"/>
                        <a:gd name="T20" fmla="*/ 0 60000 65536"/>
                        <a:gd name="T21" fmla="*/ 0 w 34"/>
                        <a:gd name="T22" fmla="*/ 0 h 9"/>
                        <a:gd name="T23" fmla="*/ 34 w 34"/>
                        <a:gd name="T24" fmla="*/ 9 h 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 h="9">
                          <a:moveTo>
                            <a:pt x="0" y="2"/>
                          </a:moveTo>
                          <a:lnTo>
                            <a:pt x="0" y="2"/>
                          </a:lnTo>
                          <a:lnTo>
                            <a:pt x="4" y="8"/>
                          </a:lnTo>
                          <a:lnTo>
                            <a:pt x="33" y="3"/>
                          </a:lnTo>
                          <a:lnTo>
                            <a:pt x="11" y="0"/>
                          </a:lnTo>
                          <a:lnTo>
                            <a:pt x="0" y="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606" name="Freeform 13"/>
                    <p:cNvSpPr>
                      <a:spLocks/>
                    </p:cNvSpPr>
                    <p:nvPr/>
                  </p:nvSpPr>
                  <p:spPr bwMode="auto">
                    <a:xfrm>
                      <a:off x="4703" y="3405"/>
                      <a:ext cx="85" cy="101"/>
                    </a:xfrm>
                    <a:custGeom>
                      <a:avLst/>
                      <a:gdLst>
                        <a:gd name="T0" fmla="*/ 0 w 85"/>
                        <a:gd name="T1" fmla="*/ 60 h 101"/>
                        <a:gd name="T2" fmla="*/ 0 w 85"/>
                        <a:gd name="T3" fmla="*/ 60 h 101"/>
                        <a:gd name="T4" fmla="*/ 10 w 85"/>
                        <a:gd name="T5" fmla="*/ 78 h 101"/>
                        <a:gd name="T6" fmla="*/ 7 w 85"/>
                        <a:gd name="T7" fmla="*/ 96 h 101"/>
                        <a:gd name="T8" fmla="*/ 21 w 85"/>
                        <a:gd name="T9" fmla="*/ 100 h 101"/>
                        <a:gd name="T10" fmla="*/ 19 w 85"/>
                        <a:gd name="T11" fmla="*/ 63 h 101"/>
                        <a:gd name="T12" fmla="*/ 28 w 85"/>
                        <a:gd name="T13" fmla="*/ 60 h 101"/>
                        <a:gd name="T14" fmla="*/ 30 w 85"/>
                        <a:gd name="T15" fmla="*/ 74 h 101"/>
                        <a:gd name="T16" fmla="*/ 37 w 85"/>
                        <a:gd name="T17" fmla="*/ 90 h 101"/>
                        <a:gd name="T18" fmla="*/ 53 w 85"/>
                        <a:gd name="T19" fmla="*/ 83 h 101"/>
                        <a:gd name="T20" fmla="*/ 34 w 85"/>
                        <a:gd name="T21" fmla="*/ 48 h 101"/>
                        <a:gd name="T22" fmla="*/ 62 w 85"/>
                        <a:gd name="T23" fmla="*/ 33 h 101"/>
                        <a:gd name="T24" fmla="*/ 25 w 85"/>
                        <a:gd name="T25" fmla="*/ 43 h 101"/>
                        <a:gd name="T26" fmla="*/ 19 w 85"/>
                        <a:gd name="T27" fmla="*/ 21 h 101"/>
                        <a:gd name="T28" fmla="*/ 74 w 85"/>
                        <a:gd name="T29" fmla="*/ 19 h 101"/>
                        <a:gd name="T30" fmla="*/ 84 w 85"/>
                        <a:gd name="T31" fmla="*/ 0 h 101"/>
                        <a:gd name="T32" fmla="*/ 68 w 85"/>
                        <a:gd name="T33" fmla="*/ 12 h 101"/>
                        <a:gd name="T34" fmla="*/ 28 w 85"/>
                        <a:gd name="T35" fmla="*/ 6 h 101"/>
                        <a:gd name="T36" fmla="*/ 15 w 85"/>
                        <a:gd name="T37" fmla="*/ 14 h 101"/>
                        <a:gd name="T38" fmla="*/ 0 w 85"/>
                        <a:gd name="T39" fmla="*/ 60 h 101"/>
                        <a:gd name="T40" fmla="*/ 0 w 85"/>
                        <a:gd name="T41" fmla="*/ 60 h 10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5"/>
                        <a:gd name="T64" fmla="*/ 0 h 101"/>
                        <a:gd name="T65" fmla="*/ 85 w 85"/>
                        <a:gd name="T66" fmla="*/ 101 h 10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5" h="101">
                          <a:moveTo>
                            <a:pt x="0" y="60"/>
                          </a:moveTo>
                          <a:lnTo>
                            <a:pt x="0" y="60"/>
                          </a:lnTo>
                          <a:lnTo>
                            <a:pt x="10" y="78"/>
                          </a:lnTo>
                          <a:lnTo>
                            <a:pt x="7" y="96"/>
                          </a:lnTo>
                          <a:lnTo>
                            <a:pt x="21" y="100"/>
                          </a:lnTo>
                          <a:lnTo>
                            <a:pt x="19" y="63"/>
                          </a:lnTo>
                          <a:lnTo>
                            <a:pt x="28" y="60"/>
                          </a:lnTo>
                          <a:lnTo>
                            <a:pt x="30" y="74"/>
                          </a:lnTo>
                          <a:lnTo>
                            <a:pt x="37" y="90"/>
                          </a:lnTo>
                          <a:lnTo>
                            <a:pt x="53" y="83"/>
                          </a:lnTo>
                          <a:lnTo>
                            <a:pt x="34" y="48"/>
                          </a:lnTo>
                          <a:lnTo>
                            <a:pt x="62" y="33"/>
                          </a:lnTo>
                          <a:lnTo>
                            <a:pt x="25" y="43"/>
                          </a:lnTo>
                          <a:lnTo>
                            <a:pt x="19" y="21"/>
                          </a:lnTo>
                          <a:lnTo>
                            <a:pt x="74" y="19"/>
                          </a:lnTo>
                          <a:lnTo>
                            <a:pt x="84" y="0"/>
                          </a:lnTo>
                          <a:lnTo>
                            <a:pt x="68" y="12"/>
                          </a:lnTo>
                          <a:lnTo>
                            <a:pt x="28" y="6"/>
                          </a:lnTo>
                          <a:lnTo>
                            <a:pt x="15" y="14"/>
                          </a:lnTo>
                          <a:lnTo>
                            <a:pt x="0" y="6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607" name="Freeform 14"/>
                    <p:cNvSpPr>
                      <a:spLocks/>
                    </p:cNvSpPr>
                    <p:nvPr/>
                  </p:nvSpPr>
                  <p:spPr bwMode="auto">
                    <a:xfrm>
                      <a:off x="4769" y="3545"/>
                      <a:ext cx="48" cy="26"/>
                    </a:xfrm>
                    <a:custGeom>
                      <a:avLst/>
                      <a:gdLst>
                        <a:gd name="T0" fmla="*/ 0 w 48"/>
                        <a:gd name="T1" fmla="*/ 15 h 26"/>
                        <a:gd name="T2" fmla="*/ 0 w 48"/>
                        <a:gd name="T3" fmla="*/ 15 h 26"/>
                        <a:gd name="T4" fmla="*/ 2 w 48"/>
                        <a:gd name="T5" fmla="*/ 25 h 26"/>
                        <a:gd name="T6" fmla="*/ 47 w 48"/>
                        <a:gd name="T7" fmla="*/ 0 h 26"/>
                        <a:gd name="T8" fmla="*/ 14 w 48"/>
                        <a:gd name="T9" fmla="*/ 7 h 26"/>
                        <a:gd name="T10" fmla="*/ 0 w 48"/>
                        <a:gd name="T11" fmla="*/ 15 h 26"/>
                        <a:gd name="T12" fmla="*/ 0 w 48"/>
                        <a:gd name="T13" fmla="*/ 15 h 26"/>
                        <a:gd name="T14" fmla="*/ 0 60000 65536"/>
                        <a:gd name="T15" fmla="*/ 0 60000 65536"/>
                        <a:gd name="T16" fmla="*/ 0 60000 65536"/>
                        <a:gd name="T17" fmla="*/ 0 60000 65536"/>
                        <a:gd name="T18" fmla="*/ 0 60000 65536"/>
                        <a:gd name="T19" fmla="*/ 0 60000 65536"/>
                        <a:gd name="T20" fmla="*/ 0 60000 65536"/>
                        <a:gd name="T21" fmla="*/ 0 w 48"/>
                        <a:gd name="T22" fmla="*/ 0 h 26"/>
                        <a:gd name="T23" fmla="*/ 48 w 48"/>
                        <a:gd name="T24" fmla="*/ 26 h 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8" h="26">
                          <a:moveTo>
                            <a:pt x="0" y="15"/>
                          </a:moveTo>
                          <a:lnTo>
                            <a:pt x="0" y="15"/>
                          </a:lnTo>
                          <a:lnTo>
                            <a:pt x="2" y="25"/>
                          </a:lnTo>
                          <a:lnTo>
                            <a:pt x="47" y="0"/>
                          </a:lnTo>
                          <a:lnTo>
                            <a:pt x="14" y="7"/>
                          </a:lnTo>
                          <a:lnTo>
                            <a:pt x="0" y="1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608" name="Freeform 15"/>
                    <p:cNvSpPr>
                      <a:spLocks/>
                    </p:cNvSpPr>
                    <p:nvPr/>
                  </p:nvSpPr>
                  <p:spPr bwMode="auto">
                    <a:xfrm>
                      <a:off x="4819" y="3400"/>
                      <a:ext cx="17" cy="42"/>
                    </a:xfrm>
                    <a:custGeom>
                      <a:avLst/>
                      <a:gdLst>
                        <a:gd name="T0" fmla="*/ 0 w 17"/>
                        <a:gd name="T1" fmla="*/ 14 h 42"/>
                        <a:gd name="T2" fmla="*/ 0 w 17"/>
                        <a:gd name="T3" fmla="*/ 14 h 42"/>
                        <a:gd name="T4" fmla="*/ 3 w 17"/>
                        <a:gd name="T5" fmla="*/ 33 h 42"/>
                        <a:gd name="T6" fmla="*/ 13 w 17"/>
                        <a:gd name="T7" fmla="*/ 41 h 42"/>
                        <a:gd name="T8" fmla="*/ 7 w 17"/>
                        <a:gd name="T9" fmla="*/ 24 h 42"/>
                        <a:gd name="T10" fmla="*/ 16 w 17"/>
                        <a:gd name="T11" fmla="*/ 21 h 42"/>
                        <a:gd name="T12" fmla="*/ 15 w 17"/>
                        <a:gd name="T13" fmla="*/ 8 h 42"/>
                        <a:gd name="T14" fmla="*/ 3 w 17"/>
                        <a:gd name="T15" fmla="*/ 17 h 42"/>
                        <a:gd name="T16" fmla="*/ 8 w 17"/>
                        <a:gd name="T17" fmla="*/ 0 h 42"/>
                        <a:gd name="T18" fmla="*/ 0 w 17"/>
                        <a:gd name="T19" fmla="*/ 14 h 42"/>
                        <a:gd name="T20" fmla="*/ 0 w 17"/>
                        <a:gd name="T21" fmla="*/ 14 h 4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
                        <a:gd name="T34" fmla="*/ 0 h 42"/>
                        <a:gd name="T35" fmla="*/ 17 w 17"/>
                        <a:gd name="T36" fmla="*/ 42 h 4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 h="42">
                          <a:moveTo>
                            <a:pt x="0" y="14"/>
                          </a:moveTo>
                          <a:lnTo>
                            <a:pt x="0" y="14"/>
                          </a:lnTo>
                          <a:lnTo>
                            <a:pt x="3" y="33"/>
                          </a:lnTo>
                          <a:lnTo>
                            <a:pt x="13" y="41"/>
                          </a:lnTo>
                          <a:lnTo>
                            <a:pt x="7" y="24"/>
                          </a:lnTo>
                          <a:lnTo>
                            <a:pt x="16" y="21"/>
                          </a:lnTo>
                          <a:lnTo>
                            <a:pt x="15" y="8"/>
                          </a:lnTo>
                          <a:lnTo>
                            <a:pt x="3" y="17"/>
                          </a:lnTo>
                          <a:lnTo>
                            <a:pt x="8" y="0"/>
                          </a:lnTo>
                          <a:lnTo>
                            <a:pt x="0" y="1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609" name="Freeform 16"/>
                    <p:cNvSpPr>
                      <a:spLocks/>
                    </p:cNvSpPr>
                    <p:nvPr/>
                  </p:nvSpPr>
                  <p:spPr bwMode="auto">
                    <a:xfrm>
                      <a:off x="4826" y="3466"/>
                      <a:ext cx="40" cy="14"/>
                    </a:xfrm>
                    <a:custGeom>
                      <a:avLst/>
                      <a:gdLst>
                        <a:gd name="T0" fmla="*/ 0 w 40"/>
                        <a:gd name="T1" fmla="*/ 5 h 14"/>
                        <a:gd name="T2" fmla="*/ 0 w 40"/>
                        <a:gd name="T3" fmla="*/ 5 h 14"/>
                        <a:gd name="T4" fmla="*/ 22 w 40"/>
                        <a:gd name="T5" fmla="*/ 0 h 14"/>
                        <a:gd name="T6" fmla="*/ 39 w 40"/>
                        <a:gd name="T7" fmla="*/ 13 h 14"/>
                        <a:gd name="T8" fmla="*/ 0 w 40"/>
                        <a:gd name="T9" fmla="*/ 5 h 14"/>
                        <a:gd name="T10" fmla="*/ 0 w 40"/>
                        <a:gd name="T11" fmla="*/ 5 h 14"/>
                        <a:gd name="T12" fmla="*/ 0 60000 65536"/>
                        <a:gd name="T13" fmla="*/ 0 60000 65536"/>
                        <a:gd name="T14" fmla="*/ 0 60000 65536"/>
                        <a:gd name="T15" fmla="*/ 0 60000 65536"/>
                        <a:gd name="T16" fmla="*/ 0 60000 65536"/>
                        <a:gd name="T17" fmla="*/ 0 60000 65536"/>
                        <a:gd name="T18" fmla="*/ 0 w 40"/>
                        <a:gd name="T19" fmla="*/ 0 h 14"/>
                        <a:gd name="T20" fmla="*/ 40 w 40"/>
                        <a:gd name="T21" fmla="*/ 14 h 14"/>
                      </a:gdLst>
                      <a:ahLst/>
                      <a:cxnLst>
                        <a:cxn ang="T12">
                          <a:pos x="T0" y="T1"/>
                        </a:cxn>
                        <a:cxn ang="T13">
                          <a:pos x="T2" y="T3"/>
                        </a:cxn>
                        <a:cxn ang="T14">
                          <a:pos x="T4" y="T5"/>
                        </a:cxn>
                        <a:cxn ang="T15">
                          <a:pos x="T6" y="T7"/>
                        </a:cxn>
                        <a:cxn ang="T16">
                          <a:pos x="T8" y="T9"/>
                        </a:cxn>
                        <a:cxn ang="T17">
                          <a:pos x="T10" y="T11"/>
                        </a:cxn>
                      </a:cxnLst>
                      <a:rect l="T18" t="T19" r="T20" b="T21"/>
                      <a:pathLst>
                        <a:path w="40" h="14">
                          <a:moveTo>
                            <a:pt x="0" y="5"/>
                          </a:moveTo>
                          <a:lnTo>
                            <a:pt x="0" y="5"/>
                          </a:lnTo>
                          <a:lnTo>
                            <a:pt x="22" y="0"/>
                          </a:lnTo>
                          <a:lnTo>
                            <a:pt x="39" y="13"/>
                          </a:lnTo>
                          <a:lnTo>
                            <a:pt x="0" y="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610" name="Freeform 17"/>
                    <p:cNvSpPr>
                      <a:spLocks/>
                    </p:cNvSpPr>
                    <p:nvPr/>
                  </p:nvSpPr>
                  <p:spPr bwMode="auto">
                    <a:xfrm>
                      <a:off x="4865" y="3434"/>
                      <a:ext cx="144" cy="119"/>
                    </a:xfrm>
                    <a:custGeom>
                      <a:avLst/>
                      <a:gdLst>
                        <a:gd name="T0" fmla="*/ 0 w 144"/>
                        <a:gd name="T1" fmla="*/ 15 h 119"/>
                        <a:gd name="T2" fmla="*/ 0 w 144"/>
                        <a:gd name="T3" fmla="*/ 15 h 119"/>
                        <a:gd name="T4" fmla="*/ 21 w 144"/>
                        <a:gd name="T5" fmla="*/ 26 h 119"/>
                        <a:gd name="T6" fmla="*/ 42 w 144"/>
                        <a:gd name="T7" fmla="*/ 23 h 119"/>
                        <a:gd name="T8" fmla="*/ 16 w 144"/>
                        <a:gd name="T9" fmla="*/ 32 h 119"/>
                        <a:gd name="T10" fmla="*/ 28 w 144"/>
                        <a:gd name="T11" fmla="*/ 51 h 119"/>
                        <a:gd name="T12" fmla="*/ 41 w 144"/>
                        <a:gd name="T13" fmla="*/ 35 h 119"/>
                        <a:gd name="T14" fmla="*/ 49 w 144"/>
                        <a:gd name="T15" fmla="*/ 51 h 119"/>
                        <a:gd name="T16" fmla="*/ 100 w 144"/>
                        <a:gd name="T17" fmla="*/ 69 h 119"/>
                        <a:gd name="T18" fmla="*/ 113 w 144"/>
                        <a:gd name="T19" fmla="*/ 98 h 119"/>
                        <a:gd name="T20" fmla="*/ 103 w 144"/>
                        <a:gd name="T21" fmla="*/ 97 h 119"/>
                        <a:gd name="T22" fmla="*/ 95 w 144"/>
                        <a:gd name="T23" fmla="*/ 110 h 119"/>
                        <a:gd name="T24" fmla="*/ 126 w 144"/>
                        <a:gd name="T25" fmla="*/ 104 h 119"/>
                        <a:gd name="T26" fmla="*/ 143 w 144"/>
                        <a:gd name="T27" fmla="*/ 118 h 119"/>
                        <a:gd name="T28" fmla="*/ 141 w 144"/>
                        <a:gd name="T29" fmla="*/ 30 h 119"/>
                        <a:gd name="T30" fmla="*/ 97 w 144"/>
                        <a:gd name="T31" fmla="*/ 15 h 119"/>
                        <a:gd name="T32" fmla="*/ 61 w 144"/>
                        <a:gd name="T33" fmla="*/ 41 h 119"/>
                        <a:gd name="T34" fmla="*/ 47 w 144"/>
                        <a:gd name="T35" fmla="*/ 27 h 119"/>
                        <a:gd name="T36" fmla="*/ 43 w 144"/>
                        <a:gd name="T37" fmla="*/ 6 h 119"/>
                        <a:gd name="T38" fmla="*/ 21 w 144"/>
                        <a:gd name="T39" fmla="*/ 0 h 119"/>
                        <a:gd name="T40" fmla="*/ 0 w 144"/>
                        <a:gd name="T41" fmla="*/ 15 h 119"/>
                        <a:gd name="T42" fmla="*/ 0 w 144"/>
                        <a:gd name="T43" fmla="*/ 15 h 11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44"/>
                        <a:gd name="T67" fmla="*/ 0 h 119"/>
                        <a:gd name="T68" fmla="*/ 144 w 144"/>
                        <a:gd name="T69" fmla="*/ 119 h 11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44" h="119">
                          <a:moveTo>
                            <a:pt x="0" y="15"/>
                          </a:moveTo>
                          <a:lnTo>
                            <a:pt x="0" y="15"/>
                          </a:lnTo>
                          <a:lnTo>
                            <a:pt x="21" y="26"/>
                          </a:lnTo>
                          <a:lnTo>
                            <a:pt x="42" y="23"/>
                          </a:lnTo>
                          <a:lnTo>
                            <a:pt x="16" y="32"/>
                          </a:lnTo>
                          <a:lnTo>
                            <a:pt x="28" y="51"/>
                          </a:lnTo>
                          <a:lnTo>
                            <a:pt x="41" y="35"/>
                          </a:lnTo>
                          <a:lnTo>
                            <a:pt x="49" y="51"/>
                          </a:lnTo>
                          <a:lnTo>
                            <a:pt x="100" y="69"/>
                          </a:lnTo>
                          <a:lnTo>
                            <a:pt x="113" y="98"/>
                          </a:lnTo>
                          <a:lnTo>
                            <a:pt x="103" y="97"/>
                          </a:lnTo>
                          <a:lnTo>
                            <a:pt x="95" y="110"/>
                          </a:lnTo>
                          <a:lnTo>
                            <a:pt x="126" y="104"/>
                          </a:lnTo>
                          <a:lnTo>
                            <a:pt x="143" y="118"/>
                          </a:lnTo>
                          <a:lnTo>
                            <a:pt x="141" y="30"/>
                          </a:lnTo>
                          <a:lnTo>
                            <a:pt x="97" y="15"/>
                          </a:lnTo>
                          <a:lnTo>
                            <a:pt x="61" y="41"/>
                          </a:lnTo>
                          <a:lnTo>
                            <a:pt x="47" y="27"/>
                          </a:lnTo>
                          <a:lnTo>
                            <a:pt x="43" y="6"/>
                          </a:lnTo>
                          <a:lnTo>
                            <a:pt x="21" y="0"/>
                          </a:lnTo>
                          <a:lnTo>
                            <a:pt x="0" y="1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611" name="Freeform 18"/>
                    <p:cNvSpPr>
                      <a:spLocks/>
                    </p:cNvSpPr>
                    <p:nvPr/>
                  </p:nvSpPr>
                  <p:spPr bwMode="auto">
                    <a:xfrm>
                      <a:off x="4871" y="3526"/>
                      <a:ext cx="7" cy="11"/>
                    </a:xfrm>
                    <a:custGeom>
                      <a:avLst/>
                      <a:gdLst>
                        <a:gd name="T0" fmla="*/ 0 w 7"/>
                        <a:gd name="T1" fmla="*/ 10 h 11"/>
                        <a:gd name="T2" fmla="*/ 0 w 7"/>
                        <a:gd name="T3" fmla="*/ 10 h 11"/>
                        <a:gd name="T4" fmla="*/ 3 w 7"/>
                        <a:gd name="T5" fmla="*/ 0 h 11"/>
                        <a:gd name="T6" fmla="*/ 6 w 7"/>
                        <a:gd name="T7" fmla="*/ 6 h 11"/>
                        <a:gd name="T8" fmla="*/ 0 w 7"/>
                        <a:gd name="T9" fmla="*/ 10 h 11"/>
                        <a:gd name="T10" fmla="*/ 0 w 7"/>
                        <a:gd name="T11" fmla="*/ 10 h 11"/>
                        <a:gd name="T12" fmla="*/ 0 60000 65536"/>
                        <a:gd name="T13" fmla="*/ 0 60000 65536"/>
                        <a:gd name="T14" fmla="*/ 0 60000 65536"/>
                        <a:gd name="T15" fmla="*/ 0 60000 65536"/>
                        <a:gd name="T16" fmla="*/ 0 60000 65536"/>
                        <a:gd name="T17" fmla="*/ 0 60000 65536"/>
                        <a:gd name="T18" fmla="*/ 0 w 7"/>
                        <a:gd name="T19" fmla="*/ 0 h 11"/>
                        <a:gd name="T20" fmla="*/ 7 w 7"/>
                        <a:gd name="T21" fmla="*/ 11 h 11"/>
                      </a:gdLst>
                      <a:ahLst/>
                      <a:cxnLst>
                        <a:cxn ang="T12">
                          <a:pos x="T0" y="T1"/>
                        </a:cxn>
                        <a:cxn ang="T13">
                          <a:pos x="T2" y="T3"/>
                        </a:cxn>
                        <a:cxn ang="T14">
                          <a:pos x="T4" y="T5"/>
                        </a:cxn>
                        <a:cxn ang="T15">
                          <a:pos x="T6" y="T7"/>
                        </a:cxn>
                        <a:cxn ang="T16">
                          <a:pos x="T8" y="T9"/>
                        </a:cxn>
                        <a:cxn ang="T17">
                          <a:pos x="T10" y="T11"/>
                        </a:cxn>
                      </a:cxnLst>
                      <a:rect l="T18" t="T19" r="T20" b="T21"/>
                      <a:pathLst>
                        <a:path w="7" h="11">
                          <a:moveTo>
                            <a:pt x="0" y="10"/>
                          </a:moveTo>
                          <a:lnTo>
                            <a:pt x="0" y="10"/>
                          </a:lnTo>
                          <a:lnTo>
                            <a:pt x="3" y="0"/>
                          </a:lnTo>
                          <a:lnTo>
                            <a:pt x="6" y="6"/>
                          </a:lnTo>
                          <a:lnTo>
                            <a:pt x="0" y="1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344" name="Freeform 8"/>
                  <p:cNvSpPr>
                    <a:spLocks/>
                  </p:cNvSpPr>
                  <p:nvPr/>
                </p:nvSpPr>
                <p:spPr bwMode="auto">
                  <a:xfrm>
                    <a:off x="3998082" y="3700068"/>
                    <a:ext cx="242885" cy="180976"/>
                  </a:xfrm>
                  <a:custGeom>
                    <a:avLst/>
                    <a:gdLst>
                      <a:gd name="T0" fmla="*/ 0 w 194"/>
                      <a:gd name="T1" fmla="*/ 111880299 h 139"/>
                      <a:gd name="T2" fmla="*/ 0 w 194"/>
                      <a:gd name="T3" fmla="*/ 111880299 h 139"/>
                      <a:gd name="T4" fmla="*/ 3134995 w 194"/>
                      <a:gd name="T5" fmla="*/ 172905343 h 139"/>
                      <a:gd name="T6" fmla="*/ 25079963 w 194"/>
                      <a:gd name="T7" fmla="*/ 191552270 h 139"/>
                      <a:gd name="T8" fmla="*/ 6269991 w 194"/>
                      <a:gd name="T9" fmla="*/ 222064121 h 139"/>
                      <a:gd name="T10" fmla="*/ 40754933 w 194"/>
                      <a:gd name="T11" fmla="*/ 233930347 h 139"/>
                      <a:gd name="T12" fmla="*/ 119129815 w 194"/>
                      <a:gd name="T13" fmla="*/ 222064121 h 139"/>
                      <a:gd name="T14" fmla="*/ 133237289 w 194"/>
                      <a:gd name="T15" fmla="*/ 188161920 h 139"/>
                      <a:gd name="T16" fmla="*/ 186530976 w 194"/>
                      <a:gd name="T17" fmla="*/ 169514952 h 139"/>
                      <a:gd name="T18" fmla="*/ 191233467 w 194"/>
                      <a:gd name="T19" fmla="*/ 140696975 h 139"/>
                      <a:gd name="T20" fmla="*/ 210043431 w 194"/>
                      <a:gd name="T21" fmla="*/ 133916274 h 139"/>
                      <a:gd name="T22" fmla="*/ 202205946 w 194"/>
                      <a:gd name="T23" fmla="*/ 118659698 h 139"/>
                      <a:gd name="T24" fmla="*/ 221015911 w 194"/>
                      <a:gd name="T25" fmla="*/ 116965824 h 139"/>
                      <a:gd name="T26" fmla="*/ 235123384 w 194"/>
                      <a:gd name="T27" fmla="*/ 88147847 h 139"/>
                      <a:gd name="T28" fmla="*/ 228853396 w 194"/>
                      <a:gd name="T29" fmla="*/ 59329849 h 139"/>
                      <a:gd name="T30" fmla="*/ 300958260 w 194"/>
                      <a:gd name="T31" fmla="*/ 38989039 h 139"/>
                      <a:gd name="T32" fmla="*/ 302525758 w 194"/>
                      <a:gd name="T33" fmla="*/ 32208338 h 139"/>
                      <a:gd name="T34" fmla="*/ 275878308 w 194"/>
                      <a:gd name="T35" fmla="*/ 27122813 h 139"/>
                      <a:gd name="T36" fmla="*/ 238258378 w 194"/>
                      <a:gd name="T37" fmla="*/ 47463623 h 139"/>
                      <a:gd name="T38" fmla="*/ 219448414 w 194"/>
                      <a:gd name="T39" fmla="*/ 0 h 139"/>
                      <a:gd name="T40" fmla="*/ 188098473 w 194"/>
                      <a:gd name="T41" fmla="*/ 35598688 h 139"/>
                      <a:gd name="T42" fmla="*/ 94049862 w 194"/>
                      <a:gd name="T43" fmla="*/ 32208338 h 139"/>
                      <a:gd name="T44" fmla="*/ 47024931 w 194"/>
                      <a:gd name="T45" fmla="*/ 86452672 h 139"/>
                      <a:gd name="T46" fmla="*/ 14107478 w 194"/>
                      <a:gd name="T47" fmla="*/ 69500900 h 139"/>
                      <a:gd name="T48" fmla="*/ 0 w 194"/>
                      <a:gd name="T49" fmla="*/ 111880299 h 139"/>
                      <a:gd name="T50" fmla="*/ 0 w 194"/>
                      <a:gd name="T51" fmla="*/ 111880299 h 13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94"/>
                      <a:gd name="T79" fmla="*/ 0 h 139"/>
                      <a:gd name="T80" fmla="*/ 194 w 194"/>
                      <a:gd name="T81" fmla="*/ 139 h 13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94" h="139">
                        <a:moveTo>
                          <a:pt x="0" y="66"/>
                        </a:moveTo>
                        <a:lnTo>
                          <a:pt x="0" y="66"/>
                        </a:lnTo>
                        <a:lnTo>
                          <a:pt x="2" y="102"/>
                        </a:lnTo>
                        <a:lnTo>
                          <a:pt x="16" y="113"/>
                        </a:lnTo>
                        <a:lnTo>
                          <a:pt x="4" y="131"/>
                        </a:lnTo>
                        <a:lnTo>
                          <a:pt x="26" y="138"/>
                        </a:lnTo>
                        <a:lnTo>
                          <a:pt x="76" y="131"/>
                        </a:lnTo>
                        <a:lnTo>
                          <a:pt x="85" y="111"/>
                        </a:lnTo>
                        <a:lnTo>
                          <a:pt x="119" y="100"/>
                        </a:lnTo>
                        <a:lnTo>
                          <a:pt x="122" y="83"/>
                        </a:lnTo>
                        <a:lnTo>
                          <a:pt x="134" y="79"/>
                        </a:lnTo>
                        <a:lnTo>
                          <a:pt x="129" y="70"/>
                        </a:lnTo>
                        <a:lnTo>
                          <a:pt x="141" y="69"/>
                        </a:lnTo>
                        <a:lnTo>
                          <a:pt x="150" y="52"/>
                        </a:lnTo>
                        <a:lnTo>
                          <a:pt x="146" y="35"/>
                        </a:lnTo>
                        <a:lnTo>
                          <a:pt x="192" y="23"/>
                        </a:lnTo>
                        <a:lnTo>
                          <a:pt x="193" y="19"/>
                        </a:lnTo>
                        <a:lnTo>
                          <a:pt x="176" y="16"/>
                        </a:lnTo>
                        <a:lnTo>
                          <a:pt x="152" y="28"/>
                        </a:lnTo>
                        <a:lnTo>
                          <a:pt x="140" y="0"/>
                        </a:lnTo>
                        <a:lnTo>
                          <a:pt x="120" y="21"/>
                        </a:lnTo>
                        <a:lnTo>
                          <a:pt x="60" y="19"/>
                        </a:lnTo>
                        <a:lnTo>
                          <a:pt x="30" y="51"/>
                        </a:lnTo>
                        <a:lnTo>
                          <a:pt x="9" y="41"/>
                        </a:lnTo>
                        <a:lnTo>
                          <a:pt x="0" y="66"/>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nvGrpSpPr>
                  <p:cNvPr id="345" name="Group 20"/>
                  <p:cNvGrpSpPr>
                    <a:grpSpLocks/>
                  </p:cNvGrpSpPr>
                  <p:nvPr/>
                </p:nvGrpSpPr>
                <p:grpSpPr bwMode="auto">
                  <a:xfrm>
                    <a:off x="4891839" y="4606544"/>
                    <a:ext cx="690559" cy="633418"/>
                    <a:chOff x="4623" y="3575"/>
                    <a:chExt cx="552" cy="485"/>
                  </a:xfrm>
                  <a:grpFill/>
                </p:grpSpPr>
                <p:sp>
                  <p:nvSpPr>
                    <p:cNvPr id="600" name="Freeform 264"/>
                    <p:cNvSpPr>
                      <a:spLocks/>
                    </p:cNvSpPr>
                    <p:nvPr/>
                  </p:nvSpPr>
                  <p:spPr bwMode="auto">
                    <a:xfrm>
                      <a:off x="4623" y="3575"/>
                      <a:ext cx="552" cy="414"/>
                    </a:xfrm>
                    <a:custGeom>
                      <a:avLst/>
                      <a:gdLst>
                        <a:gd name="T0" fmla="*/ 0 w 552"/>
                        <a:gd name="T1" fmla="*/ 218 h 414"/>
                        <a:gd name="T2" fmla="*/ 4 w 552"/>
                        <a:gd name="T3" fmla="*/ 209 h 414"/>
                        <a:gd name="T4" fmla="*/ 3 w 552"/>
                        <a:gd name="T5" fmla="*/ 192 h 414"/>
                        <a:gd name="T6" fmla="*/ 14 w 552"/>
                        <a:gd name="T7" fmla="*/ 165 h 414"/>
                        <a:gd name="T8" fmla="*/ 106 w 552"/>
                        <a:gd name="T9" fmla="*/ 123 h 414"/>
                        <a:gd name="T10" fmla="*/ 125 w 552"/>
                        <a:gd name="T11" fmla="*/ 88 h 414"/>
                        <a:gd name="T12" fmla="*/ 141 w 552"/>
                        <a:gd name="T13" fmla="*/ 94 h 414"/>
                        <a:gd name="T14" fmla="*/ 154 w 552"/>
                        <a:gd name="T15" fmla="*/ 80 h 414"/>
                        <a:gd name="T16" fmla="*/ 175 w 552"/>
                        <a:gd name="T17" fmla="*/ 46 h 414"/>
                        <a:gd name="T18" fmla="*/ 202 w 552"/>
                        <a:gd name="T19" fmla="*/ 68 h 414"/>
                        <a:gd name="T20" fmla="*/ 226 w 552"/>
                        <a:gd name="T21" fmla="*/ 63 h 414"/>
                        <a:gd name="T22" fmla="*/ 233 w 552"/>
                        <a:gd name="T23" fmla="*/ 28 h 414"/>
                        <a:gd name="T24" fmla="*/ 257 w 552"/>
                        <a:gd name="T25" fmla="*/ 6 h 414"/>
                        <a:gd name="T26" fmla="*/ 306 w 552"/>
                        <a:gd name="T27" fmla="*/ 59 h 414"/>
                        <a:gd name="T28" fmla="*/ 384 w 552"/>
                        <a:gd name="T29" fmla="*/ 82 h 414"/>
                        <a:gd name="T30" fmla="*/ 405 w 552"/>
                        <a:gd name="T31" fmla="*/ 0 h 414"/>
                        <a:gd name="T32" fmla="*/ 440 w 552"/>
                        <a:gd name="T33" fmla="*/ 59 h 414"/>
                        <a:gd name="T34" fmla="*/ 488 w 552"/>
                        <a:gd name="T35" fmla="*/ 133 h 414"/>
                        <a:gd name="T36" fmla="*/ 512 w 552"/>
                        <a:gd name="T37" fmla="*/ 163 h 414"/>
                        <a:gd name="T38" fmla="*/ 543 w 552"/>
                        <a:gd name="T39" fmla="*/ 204 h 414"/>
                        <a:gd name="T40" fmla="*/ 545 w 552"/>
                        <a:gd name="T41" fmla="*/ 290 h 414"/>
                        <a:gd name="T42" fmla="*/ 503 w 552"/>
                        <a:gd name="T43" fmla="*/ 388 h 414"/>
                        <a:gd name="T44" fmla="*/ 453 w 552"/>
                        <a:gd name="T45" fmla="*/ 406 h 414"/>
                        <a:gd name="T46" fmla="*/ 435 w 552"/>
                        <a:gd name="T47" fmla="*/ 392 h 414"/>
                        <a:gd name="T48" fmla="*/ 387 w 552"/>
                        <a:gd name="T49" fmla="*/ 401 h 414"/>
                        <a:gd name="T50" fmla="*/ 357 w 552"/>
                        <a:gd name="T51" fmla="*/ 354 h 414"/>
                        <a:gd name="T52" fmla="*/ 341 w 552"/>
                        <a:gd name="T53" fmla="*/ 337 h 414"/>
                        <a:gd name="T54" fmla="*/ 324 w 552"/>
                        <a:gd name="T55" fmla="*/ 352 h 414"/>
                        <a:gd name="T56" fmla="*/ 312 w 552"/>
                        <a:gd name="T57" fmla="*/ 349 h 414"/>
                        <a:gd name="T58" fmla="*/ 288 w 552"/>
                        <a:gd name="T59" fmla="*/ 312 h 414"/>
                        <a:gd name="T60" fmla="*/ 175 w 552"/>
                        <a:gd name="T61" fmla="*/ 308 h 414"/>
                        <a:gd name="T62" fmla="*/ 94 w 552"/>
                        <a:gd name="T63" fmla="*/ 331 h 414"/>
                        <a:gd name="T64" fmla="*/ 27 w 552"/>
                        <a:gd name="T65" fmla="*/ 337 h 414"/>
                        <a:gd name="T66" fmla="*/ 0 w 552"/>
                        <a:gd name="T67" fmla="*/ 218 h 41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52"/>
                        <a:gd name="T103" fmla="*/ 0 h 414"/>
                        <a:gd name="T104" fmla="*/ 552 w 552"/>
                        <a:gd name="T105" fmla="*/ 414 h 41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52" h="414">
                          <a:moveTo>
                            <a:pt x="0" y="218"/>
                          </a:moveTo>
                          <a:lnTo>
                            <a:pt x="0" y="218"/>
                          </a:lnTo>
                          <a:lnTo>
                            <a:pt x="9" y="221"/>
                          </a:lnTo>
                          <a:lnTo>
                            <a:pt x="4" y="209"/>
                          </a:lnTo>
                          <a:lnTo>
                            <a:pt x="15" y="215"/>
                          </a:lnTo>
                          <a:lnTo>
                            <a:pt x="3" y="192"/>
                          </a:lnTo>
                          <a:lnTo>
                            <a:pt x="11" y="155"/>
                          </a:lnTo>
                          <a:lnTo>
                            <a:pt x="14" y="165"/>
                          </a:lnTo>
                          <a:lnTo>
                            <a:pt x="48" y="136"/>
                          </a:lnTo>
                          <a:lnTo>
                            <a:pt x="106" y="123"/>
                          </a:lnTo>
                          <a:lnTo>
                            <a:pt x="125" y="101"/>
                          </a:lnTo>
                          <a:lnTo>
                            <a:pt x="125" y="88"/>
                          </a:lnTo>
                          <a:lnTo>
                            <a:pt x="133" y="78"/>
                          </a:lnTo>
                          <a:lnTo>
                            <a:pt x="141" y="94"/>
                          </a:lnTo>
                          <a:lnTo>
                            <a:pt x="141" y="76"/>
                          </a:lnTo>
                          <a:lnTo>
                            <a:pt x="154" y="80"/>
                          </a:lnTo>
                          <a:lnTo>
                            <a:pt x="155" y="67"/>
                          </a:lnTo>
                          <a:lnTo>
                            <a:pt x="175" y="46"/>
                          </a:lnTo>
                          <a:lnTo>
                            <a:pt x="197" y="48"/>
                          </a:lnTo>
                          <a:lnTo>
                            <a:pt x="202" y="68"/>
                          </a:lnTo>
                          <a:lnTo>
                            <a:pt x="210" y="56"/>
                          </a:lnTo>
                          <a:lnTo>
                            <a:pt x="226" y="63"/>
                          </a:lnTo>
                          <a:lnTo>
                            <a:pt x="220" y="49"/>
                          </a:lnTo>
                          <a:lnTo>
                            <a:pt x="233" y="28"/>
                          </a:lnTo>
                          <a:lnTo>
                            <a:pt x="265" y="20"/>
                          </a:lnTo>
                          <a:lnTo>
                            <a:pt x="257" y="6"/>
                          </a:lnTo>
                          <a:lnTo>
                            <a:pt x="319" y="23"/>
                          </a:lnTo>
                          <a:lnTo>
                            <a:pt x="306" y="59"/>
                          </a:lnTo>
                          <a:lnTo>
                            <a:pt x="368" y="97"/>
                          </a:lnTo>
                          <a:lnTo>
                            <a:pt x="384" y="82"/>
                          </a:lnTo>
                          <a:lnTo>
                            <a:pt x="390" y="19"/>
                          </a:lnTo>
                          <a:lnTo>
                            <a:pt x="405" y="0"/>
                          </a:lnTo>
                          <a:lnTo>
                            <a:pt x="418" y="49"/>
                          </a:lnTo>
                          <a:lnTo>
                            <a:pt x="440" y="59"/>
                          </a:lnTo>
                          <a:lnTo>
                            <a:pt x="454" y="115"/>
                          </a:lnTo>
                          <a:lnTo>
                            <a:pt x="488" y="133"/>
                          </a:lnTo>
                          <a:lnTo>
                            <a:pt x="499" y="165"/>
                          </a:lnTo>
                          <a:lnTo>
                            <a:pt x="512" y="163"/>
                          </a:lnTo>
                          <a:lnTo>
                            <a:pt x="515" y="179"/>
                          </a:lnTo>
                          <a:lnTo>
                            <a:pt x="543" y="204"/>
                          </a:lnTo>
                          <a:lnTo>
                            <a:pt x="551" y="247"/>
                          </a:lnTo>
                          <a:lnTo>
                            <a:pt x="545" y="290"/>
                          </a:lnTo>
                          <a:lnTo>
                            <a:pt x="521" y="326"/>
                          </a:lnTo>
                          <a:lnTo>
                            <a:pt x="503" y="388"/>
                          </a:lnTo>
                          <a:lnTo>
                            <a:pt x="472" y="395"/>
                          </a:lnTo>
                          <a:lnTo>
                            <a:pt x="453" y="406"/>
                          </a:lnTo>
                          <a:lnTo>
                            <a:pt x="454" y="413"/>
                          </a:lnTo>
                          <a:lnTo>
                            <a:pt x="435" y="392"/>
                          </a:lnTo>
                          <a:lnTo>
                            <a:pt x="413" y="408"/>
                          </a:lnTo>
                          <a:lnTo>
                            <a:pt x="387" y="401"/>
                          </a:lnTo>
                          <a:lnTo>
                            <a:pt x="367" y="386"/>
                          </a:lnTo>
                          <a:lnTo>
                            <a:pt x="357" y="354"/>
                          </a:lnTo>
                          <a:lnTo>
                            <a:pt x="341" y="358"/>
                          </a:lnTo>
                          <a:lnTo>
                            <a:pt x="341" y="337"/>
                          </a:lnTo>
                          <a:lnTo>
                            <a:pt x="336" y="351"/>
                          </a:lnTo>
                          <a:lnTo>
                            <a:pt x="324" y="352"/>
                          </a:lnTo>
                          <a:lnTo>
                            <a:pt x="336" y="311"/>
                          </a:lnTo>
                          <a:lnTo>
                            <a:pt x="312" y="349"/>
                          </a:lnTo>
                          <a:lnTo>
                            <a:pt x="301" y="341"/>
                          </a:lnTo>
                          <a:lnTo>
                            <a:pt x="288" y="312"/>
                          </a:lnTo>
                          <a:lnTo>
                            <a:pt x="248" y="295"/>
                          </a:lnTo>
                          <a:lnTo>
                            <a:pt x="175" y="308"/>
                          </a:lnTo>
                          <a:lnTo>
                            <a:pt x="144" y="330"/>
                          </a:lnTo>
                          <a:lnTo>
                            <a:pt x="94" y="331"/>
                          </a:lnTo>
                          <a:lnTo>
                            <a:pt x="65" y="350"/>
                          </a:lnTo>
                          <a:lnTo>
                            <a:pt x="27" y="337"/>
                          </a:lnTo>
                          <a:lnTo>
                            <a:pt x="35" y="297"/>
                          </a:lnTo>
                          <a:lnTo>
                            <a:pt x="0" y="21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601" name="Freeform 265"/>
                    <p:cNvSpPr>
                      <a:spLocks/>
                    </p:cNvSpPr>
                    <p:nvPr/>
                  </p:nvSpPr>
                  <p:spPr bwMode="auto">
                    <a:xfrm>
                      <a:off x="5055" y="4012"/>
                      <a:ext cx="49" cy="48"/>
                    </a:xfrm>
                    <a:custGeom>
                      <a:avLst/>
                      <a:gdLst>
                        <a:gd name="T0" fmla="*/ 0 w 49"/>
                        <a:gd name="T1" fmla="*/ 8 h 48"/>
                        <a:gd name="T2" fmla="*/ 0 w 49"/>
                        <a:gd name="T3" fmla="*/ 8 h 48"/>
                        <a:gd name="T4" fmla="*/ 1 w 49"/>
                        <a:gd name="T5" fmla="*/ 0 h 48"/>
                        <a:gd name="T6" fmla="*/ 25 w 49"/>
                        <a:gd name="T7" fmla="*/ 7 h 48"/>
                        <a:gd name="T8" fmla="*/ 44 w 49"/>
                        <a:gd name="T9" fmla="*/ 1 h 48"/>
                        <a:gd name="T10" fmla="*/ 48 w 49"/>
                        <a:gd name="T11" fmla="*/ 13 h 48"/>
                        <a:gd name="T12" fmla="*/ 48 w 49"/>
                        <a:gd name="T13" fmla="*/ 27 h 48"/>
                        <a:gd name="T14" fmla="*/ 30 w 49"/>
                        <a:gd name="T15" fmla="*/ 47 h 48"/>
                        <a:gd name="T16" fmla="*/ 18 w 49"/>
                        <a:gd name="T17" fmla="*/ 46 h 48"/>
                        <a:gd name="T18" fmla="*/ 0 w 49"/>
                        <a:gd name="T19" fmla="*/ 8 h 48"/>
                        <a:gd name="T20" fmla="*/ 0 w 49"/>
                        <a:gd name="T21" fmla="*/ 8 h 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9"/>
                        <a:gd name="T34" fmla="*/ 0 h 48"/>
                        <a:gd name="T35" fmla="*/ 49 w 49"/>
                        <a:gd name="T36" fmla="*/ 48 h 4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9" h="48">
                          <a:moveTo>
                            <a:pt x="0" y="8"/>
                          </a:moveTo>
                          <a:lnTo>
                            <a:pt x="0" y="8"/>
                          </a:lnTo>
                          <a:lnTo>
                            <a:pt x="1" y="0"/>
                          </a:lnTo>
                          <a:lnTo>
                            <a:pt x="25" y="7"/>
                          </a:lnTo>
                          <a:lnTo>
                            <a:pt x="44" y="1"/>
                          </a:lnTo>
                          <a:lnTo>
                            <a:pt x="48" y="13"/>
                          </a:lnTo>
                          <a:lnTo>
                            <a:pt x="48" y="27"/>
                          </a:lnTo>
                          <a:lnTo>
                            <a:pt x="30" y="47"/>
                          </a:lnTo>
                          <a:lnTo>
                            <a:pt x="18" y="46"/>
                          </a:lnTo>
                          <a:lnTo>
                            <a:pt x="0" y="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346" name="Freeform 10"/>
                  <p:cNvSpPr>
                    <a:spLocks/>
                  </p:cNvSpPr>
                  <p:nvPr/>
                </p:nvSpPr>
                <p:spPr bwMode="auto">
                  <a:xfrm>
                    <a:off x="4463217" y="3935019"/>
                    <a:ext cx="82550" cy="107951"/>
                  </a:xfrm>
                  <a:custGeom>
                    <a:avLst/>
                    <a:gdLst>
                      <a:gd name="T0" fmla="*/ 0 w 66"/>
                      <a:gd name="T1" fmla="*/ 43327448 h 82"/>
                      <a:gd name="T2" fmla="*/ 0 w 66"/>
                      <a:gd name="T3" fmla="*/ 43327448 h 82"/>
                      <a:gd name="T4" fmla="*/ 14079776 w 66"/>
                      <a:gd name="T5" fmla="*/ 57191119 h 82"/>
                      <a:gd name="T6" fmla="*/ 21902016 w 66"/>
                      <a:gd name="T7" fmla="*/ 123048514 h 82"/>
                      <a:gd name="T8" fmla="*/ 46932174 w 66"/>
                      <a:gd name="T9" fmla="*/ 117849802 h 82"/>
                      <a:gd name="T10" fmla="*/ 62575392 w 66"/>
                      <a:gd name="T11" fmla="*/ 90119827 h 82"/>
                      <a:gd name="T12" fmla="*/ 79784558 w 66"/>
                      <a:gd name="T13" fmla="*/ 97052321 h 82"/>
                      <a:gd name="T14" fmla="*/ 92299652 w 66"/>
                      <a:gd name="T15" fmla="*/ 140379749 h 82"/>
                      <a:gd name="T16" fmla="*/ 101685332 w 66"/>
                      <a:gd name="T17" fmla="*/ 116116020 h 82"/>
                      <a:gd name="T18" fmla="*/ 90734955 w 66"/>
                      <a:gd name="T19" fmla="*/ 69323642 h 82"/>
                      <a:gd name="T20" fmla="*/ 79784558 w 66"/>
                      <a:gd name="T21" fmla="*/ 86653580 h 82"/>
                      <a:gd name="T22" fmla="*/ 67269483 w 66"/>
                      <a:gd name="T23" fmla="*/ 65857395 h 82"/>
                      <a:gd name="T24" fmla="*/ 92299652 w 66"/>
                      <a:gd name="T25" fmla="*/ 36394944 h 82"/>
                      <a:gd name="T26" fmla="*/ 43802780 w 66"/>
                      <a:gd name="T27" fmla="*/ 32928697 h 82"/>
                      <a:gd name="T28" fmla="*/ 12515079 w 66"/>
                      <a:gd name="T29" fmla="*/ 0 h 82"/>
                      <a:gd name="T30" fmla="*/ 3129395 w 66"/>
                      <a:gd name="T31" fmla="*/ 19063705 h 82"/>
                      <a:gd name="T32" fmla="*/ 14079776 w 66"/>
                      <a:gd name="T33" fmla="*/ 32928697 h 82"/>
                      <a:gd name="T34" fmla="*/ 0 w 66"/>
                      <a:gd name="T35" fmla="*/ 43327448 h 82"/>
                      <a:gd name="T36" fmla="*/ 0 w 66"/>
                      <a:gd name="T37" fmla="*/ 43327448 h 8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6"/>
                      <a:gd name="T58" fmla="*/ 0 h 82"/>
                      <a:gd name="T59" fmla="*/ 66 w 66"/>
                      <a:gd name="T60" fmla="*/ 82 h 8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6" h="82">
                        <a:moveTo>
                          <a:pt x="0" y="25"/>
                        </a:moveTo>
                        <a:lnTo>
                          <a:pt x="0" y="25"/>
                        </a:lnTo>
                        <a:lnTo>
                          <a:pt x="9" y="33"/>
                        </a:lnTo>
                        <a:lnTo>
                          <a:pt x="14" y="71"/>
                        </a:lnTo>
                        <a:lnTo>
                          <a:pt x="30" y="68"/>
                        </a:lnTo>
                        <a:lnTo>
                          <a:pt x="40" y="52"/>
                        </a:lnTo>
                        <a:lnTo>
                          <a:pt x="51" y="56"/>
                        </a:lnTo>
                        <a:lnTo>
                          <a:pt x="59" y="81"/>
                        </a:lnTo>
                        <a:lnTo>
                          <a:pt x="65" y="67"/>
                        </a:lnTo>
                        <a:lnTo>
                          <a:pt x="58" y="40"/>
                        </a:lnTo>
                        <a:lnTo>
                          <a:pt x="51" y="50"/>
                        </a:lnTo>
                        <a:lnTo>
                          <a:pt x="43" y="38"/>
                        </a:lnTo>
                        <a:lnTo>
                          <a:pt x="59" y="21"/>
                        </a:lnTo>
                        <a:lnTo>
                          <a:pt x="28" y="19"/>
                        </a:lnTo>
                        <a:lnTo>
                          <a:pt x="8" y="0"/>
                        </a:lnTo>
                        <a:lnTo>
                          <a:pt x="2" y="11"/>
                        </a:lnTo>
                        <a:lnTo>
                          <a:pt x="9" y="19"/>
                        </a:lnTo>
                        <a:lnTo>
                          <a:pt x="0" y="2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47" name="Freeform 11"/>
                  <p:cNvSpPr>
                    <a:spLocks/>
                  </p:cNvSpPr>
                  <p:nvPr/>
                </p:nvSpPr>
                <p:spPr bwMode="auto">
                  <a:xfrm>
                    <a:off x="4480680" y="3901681"/>
                    <a:ext cx="50799" cy="33338"/>
                  </a:xfrm>
                  <a:custGeom>
                    <a:avLst/>
                    <a:gdLst>
                      <a:gd name="T0" fmla="*/ 0 w 42"/>
                      <a:gd name="T1" fmla="*/ 27013506 h 24"/>
                      <a:gd name="T2" fmla="*/ 0 w 42"/>
                      <a:gd name="T3" fmla="*/ 27013506 h 24"/>
                      <a:gd name="T4" fmla="*/ 7315200 w 42"/>
                      <a:gd name="T5" fmla="*/ 44379820 h 24"/>
                      <a:gd name="T6" fmla="*/ 59980283 w 42"/>
                      <a:gd name="T7" fmla="*/ 36662076 h 24"/>
                      <a:gd name="T8" fmla="*/ 57054446 w 42"/>
                      <a:gd name="T9" fmla="*/ 13507447 h 24"/>
                      <a:gd name="T10" fmla="*/ 19018550 w 42"/>
                      <a:gd name="T11" fmla="*/ 0 h 24"/>
                      <a:gd name="T12" fmla="*/ 0 w 42"/>
                      <a:gd name="T13" fmla="*/ 27013506 h 24"/>
                      <a:gd name="T14" fmla="*/ 0 w 42"/>
                      <a:gd name="T15" fmla="*/ 27013506 h 24"/>
                      <a:gd name="T16" fmla="*/ 0 60000 65536"/>
                      <a:gd name="T17" fmla="*/ 0 60000 65536"/>
                      <a:gd name="T18" fmla="*/ 0 60000 65536"/>
                      <a:gd name="T19" fmla="*/ 0 60000 65536"/>
                      <a:gd name="T20" fmla="*/ 0 60000 65536"/>
                      <a:gd name="T21" fmla="*/ 0 60000 65536"/>
                      <a:gd name="T22" fmla="*/ 0 60000 65536"/>
                      <a:gd name="T23" fmla="*/ 0 60000 65536"/>
                      <a:gd name="T24" fmla="*/ 0 w 42"/>
                      <a:gd name="T25" fmla="*/ 0 h 24"/>
                      <a:gd name="T26" fmla="*/ 42 w 42"/>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2" h="24">
                        <a:moveTo>
                          <a:pt x="0" y="14"/>
                        </a:moveTo>
                        <a:lnTo>
                          <a:pt x="0" y="14"/>
                        </a:lnTo>
                        <a:lnTo>
                          <a:pt x="5" y="23"/>
                        </a:lnTo>
                        <a:lnTo>
                          <a:pt x="41" y="19"/>
                        </a:lnTo>
                        <a:lnTo>
                          <a:pt x="39" y="7"/>
                        </a:lnTo>
                        <a:lnTo>
                          <a:pt x="13" y="0"/>
                        </a:lnTo>
                        <a:lnTo>
                          <a:pt x="0" y="1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48" name="Freeform 12"/>
                  <p:cNvSpPr>
                    <a:spLocks/>
                  </p:cNvSpPr>
                  <p:nvPr/>
                </p:nvSpPr>
                <p:spPr bwMode="auto">
                  <a:xfrm>
                    <a:off x="4907714" y="4327134"/>
                    <a:ext cx="22225" cy="19050"/>
                  </a:xfrm>
                  <a:custGeom>
                    <a:avLst/>
                    <a:gdLst>
                      <a:gd name="T0" fmla="*/ 0 w 17"/>
                      <a:gd name="T1" fmla="*/ 9677400 h 15"/>
                      <a:gd name="T2" fmla="*/ 0 w 17"/>
                      <a:gd name="T3" fmla="*/ 9677400 h 15"/>
                      <a:gd name="T4" fmla="*/ 13673603 w 17"/>
                      <a:gd name="T5" fmla="*/ 22580604 h 15"/>
                      <a:gd name="T6" fmla="*/ 27347207 w 17"/>
                      <a:gd name="T7" fmla="*/ 0 h 15"/>
                      <a:gd name="T8" fmla="*/ 0 w 17"/>
                      <a:gd name="T9" fmla="*/ 9677400 h 15"/>
                      <a:gd name="T10" fmla="*/ 0 w 17"/>
                      <a:gd name="T11" fmla="*/ 9677400 h 15"/>
                      <a:gd name="T12" fmla="*/ 0 60000 65536"/>
                      <a:gd name="T13" fmla="*/ 0 60000 65536"/>
                      <a:gd name="T14" fmla="*/ 0 60000 65536"/>
                      <a:gd name="T15" fmla="*/ 0 60000 65536"/>
                      <a:gd name="T16" fmla="*/ 0 60000 65536"/>
                      <a:gd name="T17" fmla="*/ 0 60000 65536"/>
                      <a:gd name="T18" fmla="*/ 0 w 17"/>
                      <a:gd name="T19" fmla="*/ 0 h 15"/>
                      <a:gd name="T20" fmla="*/ 17 w 17"/>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17" h="15">
                        <a:moveTo>
                          <a:pt x="0" y="6"/>
                        </a:moveTo>
                        <a:lnTo>
                          <a:pt x="0" y="6"/>
                        </a:lnTo>
                        <a:lnTo>
                          <a:pt x="8" y="14"/>
                        </a:lnTo>
                        <a:lnTo>
                          <a:pt x="16" y="0"/>
                        </a:lnTo>
                        <a:lnTo>
                          <a:pt x="0" y="6"/>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49" name="Freeform 13"/>
                  <p:cNvSpPr>
                    <a:spLocks/>
                  </p:cNvSpPr>
                  <p:nvPr/>
                </p:nvSpPr>
                <p:spPr bwMode="auto">
                  <a:xfrm>
                    <a:off x="4536240" y="3903269"/>
                    <a:ext cx="153987" cy="334963"/>
                  </a:xfrm>
                  <a:custGeom>
                    <a:avLst/>
                    <a:gdLst>
                      <a:gd name="T0" fmla="*/ 0 w 124"/>
                      <a:gd name="T1" fmla="*/ 180866331 h 254"/>
                      <a:gd name="T2" fmla="*/ 0 w 124"/>
                      <a:gd name="T3" fmla="*/ 180866331 h 254"/>
                      <a:gd name="T4" fmla="*/ 9252940 w 124"/>
                      <a:gd name="T5" fmla="*/ 156518251 h 254"/>
                      <a:gd name="T6" fmla="*/ 63228222 w 124"/>
                      <a:gd name="T7" fmla="*/ 41738375 h 254"/>
                      <a:gd name="T8" fmla="*/ 101782356 w 124"/>
                      <a:gd name="T9" fmla="*/ 26086159 h 254"/>
                      <a:gd name="T10" fmla="*/ 109494173 w 124"/>
                      <a:gd name="T11" fmla="*/ 0 h 254"/>
                      <a:gd name="T12" fmla="*/ 135710623 w 124"/>
                      <a:gd name="T13" fmla="*/ 15652222 h 254"/>
                      <a:gd name="T14" fmla="*/ 137252987 w 124"/>
                      <a:gd name="T15" fmla="*/ 38259519 h 254"/>
                      <a:gd name="T16" fmla="*/ 114120021 w 124"/>
                      <a:gd name="T17" fmla="*/ 107823492 h 254"/>
                      <a:gd name="T18" fmla="*/ 138794108 w 124"/>
                      <a:gd name="T19" fmla="*/ 102606526 h 254"/>
                      <a:gd name="T20" fmla="*/ 151131773 w 124"/>
                      <a:gd name="T21" fmla="*/ 149561857 h 254"/>
                      <a:gd name="T22" fmla="*/ 189685926 w 124"/>
                      <a:gd name="T23" fmla="*/ 163474645 h 254"/>
                      <a:gd name="T24" fmla="*/ 169637687 w 124"/>
                      <a:gd name="T25" fmla="*/ 186083297 h 254"/>
                      <a:gd name="T26" fmla="*/ 124915322 w 124"/>
                      <a:gd name="T27" fmla="*/ 215648302 h 254"/>
                      <a:gd name="T28" fmla="*/ 114120021 w 124"/>
                      <a:gd name="T29" fmla="*/ 243473879 h 254"/>
                      <a:gd name="T30" fmla="*/ 138794108 w 124"/>
                      <a:gd name="T31" fmla="*/ 297385605 h 254"/>
                      <a:gd name="T32" fmla="*/ 129541170 w 124"/>
                      <a:gd name="T33" fmla="*/ 328688719 h 254"/>
                      <a:gd name="T34" fmla="*/ 158842347 w 124"/>
                      <a:gd name="T35" fmla="*/ 398252743 h 254"/>
                      <a:gd name="T36" fmla="*/ 137252987 w 124"/>
                      <a:gd name="T37" fmla="*/ 439991109 h 254"/>
                      <a:gd name="T38" fmla="*/ 115662384 w 124"/>
                      <a:gd name="T39" fmla="*/ 290429210 h 254"/>
                      <a:gd name="T40" fmla="*/ 97156508 w 124"/>
                      <a:gd name="T41" fmla="*/ 266081171 h 254"/>
                      <a:gd name="T42" fmla="*/ 66312948 w 124"/>
                      <a:gd name="T43" fmla="*/ 306081427 h 254"/>
                      <a:gd name="T44" fmla="*/ 43179983 w 124"/>
                      <a:gd name="T45" fmla="*/ 299125033 h 254"/>
                      <a:gd name="T46" fmla="*/ 47807072 w 124"/>
                      <a:gd name="T47" fmla="*/ 243473879 h 254"/>
                      <a:gd name="T48" fmla="*/ 0 w 124"/>
                      <a:gd name="T49" fmla="*/ 180866331 h 254"/>
                      <a:gd name="T50" fmla="*/ 0 w 124"/>
                      <a:gd name="T51" fmla="*/ 180866331 h 25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24"/>
                      <a:gd name="T79" fmla="*/ 0 h 254"/>
                      <a:gd name="T80" fmla="*/ 124 w 124"/>
                      <a:gd name="T81" fmla="*/ 254 h 25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24" h="254">
                        <a:moveTo>
                          <a:pt x="0" y="104"/>
                        </a:moveTo>
                        <a:lnTo>
                          <a:pt x="0" y="104"/>
                        </a:lnTo>
                        <a:lnTo>
                          <a:pt x="6" y="90"/>
                        </a:lnTo>
                        <a:lnTo>
                          <a:pt x="41" y="24"/>
                        </a:lnTo>
                        <a:lnTo>
                          <a:pt x="66" y="15"/>
                        </a:lnTo>
                        <a:lnTo>
                          <a:pt x="71" y="0"/>
                        </a:lnTo>
                        <a:lnTo>
                          <a:pt x="88" y="9"/>
                        </a:lnTo>
                        <a:lnTo>
                          <a:pt x="89" y="22"/>
                        </a:lnTo>
                        <a:lnTo>
                          <a:pt x="74" y="62"/>
                        </a:lnTo>
                        <a:lnTo>
                          <a:pt x="90" y="59"/>
                        </a:lnTo>
                        <a:lnTo>
                          <a:pt x="98" y="86"/>
                        </a:lnTo>
                        <a:lnTo>
                          <a:pt x="123" y="94"/>
                        </a:lnTo>
                        <a:lnTo>
                          <a:pt x="110" y="107"/>
                        </a:lnTo>
                        <a:lnTo>
                          <a:pt x="81" y="124"/>
                        </a:lnTo>
                        <a:lnTo>
                          <a:pt x="74" y="140"/>
                        </a:lnTo>
                        <a:lnTo>
                          <a:pt x="90" y="171"/>
                        </a:lnTo>
                        <a:lnTo>
                          <a:pt x="84" y="189"/>
                        </a:lnTo>
                        <a:lnTo>
                          <a:pt x="103" y="229"/>
                        </a:lnTo>
                        <a:lnTo>
                          <a:pt x="89" y="253"/>
                        </a:lnTo>
                        <a:lnTo>
                          <a:pt x="75" y="167"/>
                        </a:lnTo>
                        <a:lnTo>
                          <a:pt x="63" y="153"/>
                        </a:lnTo>
                        <a:lnTo>
                          <a:pt x="43" y="176"/>
                        </a:lnTo>
                        <a:lnTo>
                          <a:pt x="28" y="172"/>
                        </a:lnTo>
                        <a:lnTo>
                          <a:pt x="31" y="140"/>
                        </a:lnTo>
                        <a:lnTo>
                          <a:pt x="0" y="10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50" name="Freeform 14"/>
                  <p:cNvSpPr>
                    <a:spLocks/>
                  </p:cNvSpPr>
                  <p:nvPr/>
                </p:nvSpPr>
                <p:spPr bwMode="auto">
                  <a:xfrm>
                    <a:off x="4710865" y="4157271"/>
                    <a:ext cx="87312" cy="73025"/>
                  </a:xfrm>
                  <a:custGeom>
                    <a:avLst/>
                    <a:gdLst>
                      <a:gd name="T0" fmla="*/ 0 w 70"/>
                      <a:gd name="T1" fmla="*/ 18383734 h 59"/>
                      <a:gd name="T2" fmla="*/ 0 w 70"/>
                      <a:gd name="T3" fmla="*/ 18383734 h 59"/>
                      <a:gd name="T4" fmla="*/ 7779587 w 70"/>
                      <a:gd name="T5" fmla="*/ 62808929 h 59"/>
                      <a:gd name="T6" fmla="*/ 21782099 w 70"/>
                      <a:gd name="T7" fmla="*/ 85788301 h 59"/>
                      <a:gd name="T8" fmla="*/ 43562951 w 70"/>
                      <a:gd name="T9" fmla="*/ 88851637 h 59"/>
                      <a:gd name="T10" fmla="*/ 107352573 w 70"/>
                      <a:gd name="T11" fmla="*/ 47489774 h 59"/>
                      <a:gd name="T12" fmla="*/ 104240490 w 70"/>
                      <a:gd name="T13" fmla="*/ 0 h 59"/>
                      <a:gd name="T14" fmla="*/ 56010037 w 70"/>
                      <a:gd name="T15" fmla="*/ 7660199 h 59"/>
                      <a:gd name="T16" fmla="*/ 15557927 w 70"/>
                      <a:gd name="T17" fmla="*/ 6127912 h 59"/>
                      <a:gd name="T18" fmla="*/ 0 w 70"/>
                      <a:gd name="T19" fmla="*/ 18383734 h 59"/>
                      <a:gd name="T20" fmla="*/ 0 w 70"/>
                      <a:gd name="T21" fmla="*/ 18383734 h 5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0"/>
                      <a:gd name="T34" fmla="*/ 0 h 59"/>
                      <a:gd name="T35" fmla="*/ 70 w 70"/>
                      <a:gd name="T36" fmla="*/ 59 h 5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0" h="59">
                        <a:moveTo>
                          <a:pt x="0" y="12"/>
                        </a:moveTo>
                        <a:lnTo>
                          <a:pt x="0" y="12"/>
                        </a:lnTo>
                        <a:lnTo>
                          <a:pt x="5" y="41"/>
                        </a:lnTo>
                        <a:lnTo>
                          <a:pt x="14" y="56"/>
                        </a:lnTo>
                        <a:lnTo>
                          <a:pt x="28" y="58"/>
                        </a:lnTo>
                        <a:lnTo>
                          <a:pt x="69" y="31"/>
                        </a:lnTo>
                        <a:lnTo>
                          <a:pt x="67" y="0"/>
                        </a:lnTo>
                        <a:lnTo>
                          <a:pt x="36" y="5"/>
                        </a:lnTo>
                        <a:lnTo>
                          <a:pt x="10" y="4"/>
                        </a:lnTo>
                        <a:lnTo>
                          <a:pt x="0" y="1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51" name="Freeform 15"/>
                  <p:cNvSpPr>
                    <a:spLocks/>
                  </p:cNvSpPr>
                  <p:nvPr/>
                </p:nvSpPr>
                <p:spPr bwMode="auto">
                  <a:xfrm>
                    <a:off x="4326693" y="4242995"/>
                    <a:ext cx="31750" cy="65087"/>
                  </a:xfrm>
                  <a:custGeom>
                    <a:avLst/>
                    <a:gdLst>
                      <a:gd name="T0" fmla="*/ 0 w 26"/>
                      <a:gd name="T1" fmla="*/ 0 h 51"/>
                      <a:gd name="T2" fmla="*/ 0 w 26"/>
                      <a:gd name="T3" fmla="*/ 0 h 51"/>
                      <a:gd name="T4" fmla="*/ 7456366 w 26"/>
                      <a:gd name="T5" fmla="*/ 81436595 h 51"/>
                      <a:gd name="T6" fmla="*/ 37280604 w 26"/>
                      <a:gd name="T7" fmla="*/ 66777986 h 51"/>
                      <a:gd name="T8" fmla="*/ 22367878 w 26"/>
                      <a:gd name="T9" fmla="*/ 19545242 h 51"/>
                      <a:gd name="T10" fmla="*/ 0 w 26"/>
                      <a:gd name="T11" fmla="*/ 0 h 51"/>
                      <a:gd name="T12" fmla="*/ 0 w 26"/>
                      <a:gd name="T13" fmla="*/ 0 h 51"/>
                      <a:gd name="T14" fmla="*/ 0 60000 65536"/>
                      <a:gd name="T15" fmla="*/ 0 60000 65536"/>
                      <a:gd name="T16" fmla="*/ 0 60000 65536"/>
                      <a:gd name="T17" fmla="*/ 0 60000 65536"/>
                      <a:gd name="T18" fmla="*/ 0 60000 65536"/>
                      <a:gd name="T19" fmla="*/ 0 60000 65536"/>
                      <a:gd name="T20" fmla="*/ 0 60000 65536"/>
                      <a:gd name="T21" fmla="*/ 0 w 26"/>
                      <a:gd name="T22" fmla="*/ 0 h 51"/>
                      <a:gd name="T23" fmla="*/ 26 w 26"/>
                      <a:gd name="T24" fmla="*/ 51 h 5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 h="51">
                        <a:moveTo>
                          <a:pt x="0" y="0"/>
                        </a:moveTo>
                        <a:lnTo>
                          <a:pt x="0" y="0"/>
                        </a:lnTo>
                        <a:lnTo>
                          <a:pt x="5" y="50"/>
                        </a:lnTo>
                        <a:lnTo>
                          <a:pt x="25" y="41"/>
                        </a:lnTo>
                        <a:lnTo>
                          <a:pt x="15" y="12"/>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nvGrpSpPr>
                  <p:cNvPr id="352" name="Group 29"/>
                  <p:cNvGrpSpPr>
                    <a:grpSpLocks/>
                  </p:cNvGrpSpPr>
                  <p:nvPr/>
                </p:nvGrpSpPr>
                <p:grpSpPr bwMode="auto">
                  <a:xfrm>
                    <a:off x="4221919" y="3365098"/>
                    <a:ext cx="1041394" cy="727079"/>
                    <a:chOff x="4086" y="2626"/>
                    <a:chExt cx="835" cy="555"/>
                  </a:xfrm>
                  <a:grpFill/>
                </p:grpSpPr>
                <p:sp>
                  <p:nvSpPr>
                    <p:cNvPr id="598" name="Freeform 30"/>
                    <p:cNvSpPr>
                      <a:spLocks/>
                    </p:cNvSpPr>
                    <p:nvPr/>
                  </p:nvSpPr>
                  <p:spPr bwMode="auto">
                    <a:xfrm>
                      <a:off x="4086" y="2626"/>
                      <a:ext cx="835" cy="526"/>
                    </a:xfrm>
                    <a:custGeom>
                      <a:avLst/>
                      <a:gdLst>
                        <a:gd name="T0" fmla="*/ 0 w 835"/>
                        <a:gd name="T1" fmla="*/ 250 h 526"/>
                        <a:gd name="T2" fmla="*/ 35 w 835"/>
                        <a:gd name="T3" fmla="*/ 226 h 526"/>
                        <a:gd name="T4" fmla="*/ 95 w 835"/>
                        <a:gd name="T5" fmla="*/ 177 h 526"/>
                        <a:gd name="T6" fmla="*/ 118 w 835"/>
                        <a:gd name="T7" fmla="*/ 145 h 526"/>
                        <a:gd name="T8" fmla="*/ 162 w 835"/>
                        <a:gd name="T9" fmla="*/ 114 h 526"/>
                        <a:gd name="T10" fmla="*/ 192 w 835"/>
                        <a:gd name="T11" fmla="*/ 81 h 526"/>
                        <a:gd name="T12" fmla="*/ 225 w 835"/>
                        <a:gd name="T13" fmla="*/ 106 h 526"/>
                        <a:gd name="T14" fmla="*/ 293 w 835"/>
                        <a:gd name="T15" fmla="*/ 160 h 526"/>
                        <a:gd name="T16" fmla="*/ 368 w 835"/>
                        <a:gd name="T17" fmla="*/ 185 h 526"/>
                        <a:gd name="T18" fmla="*/ 499 w 835"/>
                        <a:gd name="T19" fmla="*/ 187 h 526"/>
                        <a:gd name="T20" fmla="*/ 522 w 835"/>
                        <a:gd name="T21" fmla="*/ 151 h 526"/>
                        <a:gd name="T22" fmla="*/ 588 w 835"/>
                        <a:gd name="T23" fmla="*/ 123 h 526"/>
                        <a:gd name="T24" fmla="*/ 607 w 835"/>
                        <a:gd name="T25" fmla="*/ 98 h 526"/>
                        <a:gd name="T26" fmla="*/ 572 w 835"/>
                        <a:gd name="T27" fmla="*/ 78 h 526"/>
                        <a:gd name="T28" fmla="*/ 602 w 835"/>
                        <a:gd name="T29" fmla="*/ 72 h 526"/>
                        <a:gd name="T30" fmla="*/ 642 w 835"/>
                        <a:gd name="T31" fmla="*/ 28 h 526"/>
                        <a:gd name="T32" fmla="*/ 681 w 835"/>
                        <a:gd name="T33" fmla="*/ 0 h 526"/>
                        <a:gd name="T34" fmla="*/ 734 w 835"/>
                        <a:gd name="T35" fmla="*/ 69 h 526"/>
                        <a:gd name="T36" fmla="*/ 783 w 835"/>
                        <a:gd name="T37" fmla="*/ 104 h 526"/>
                        <a:gd name="T38" fmla="*/ 811 w 835"/>
                        <a:gd name="T39" fmla="*/ 147 h 526"/>
                        <a:gd name="T40" fmla="*/ 785 w 835"/>
                        <a:gd name="T41" fmla="*/ 177 h 526"/>
                        <a:gd name="T42" fmla="*/ 770 w 835"/>
                        <a:gd name="T43" fmla="*/ 185 h 526"/>
                        <a:gd name="T44" fmla="*/ 744 w 835"/>
                        <a:gd name="T45" fmla="*/ 210 h 526"/>
                        <a:gd name="T46" fmla="*/ 691 w 835"/>
                        <a:gd name="T47" fmla="*/ 232 h 526"/>
                        <a:gd name="T48" fmla="*/ 663 w 835"/>
                        <a:gd name="T49" fmla="*/ 226 h 526"/>
                        <a:gd name="T50" fmla="*/ 602 w 835"/>
                        <a:gd name="T51" fmla="*/ 247 h 526"/>
                        <a:gd name="T52" fmla="*/ 618 w 835"/>
                        <a:gd name="T53" fmla="*/ 276 h 526"/>
                        <a:gd name="T54" fmla="*/ 668 w 835"/>
                        <a:gd name="T55" fmla="*/ 274 h 526"/>
                        <a:gd name="T56" fmla="*/ 622 w 835"/>
                        <a:gd name="T57" fmla="*/ 312 h 526"/>
                        <a:gd name="T58" fmla="*/ 633 w 835"/>
                        <a:gd name="T59" fmla="*/ 355 h 526"/>
                        <a:gd name="T60" fmla="*/ 634 w 835"/>
                        <a:gd name="T61" fmla="*/ 382 h 526"/>
                        <a:gd name="T62" fmla="*/ 613 w 835"/>
                        <a:gd name="T63" fmla="*/ 463 h 526"/>
                        <a:gd name="T64" fmla="*/ 552 w 835"/>
                        <a:gd name="T65" fmla="*/ 493 h 526"/>
                        <a:gd name="T66" fmla="*/ 543 w 835"/>
                        <a:gd name="T67" fmla="*/ 489 h 526"/>
                        <a:gd name="T68" fmla="*/ 499 w 835"/>
                        <a:gd name="T69" fmla="*/ 510 h 526"/>
                        <a:gd name="T70" fmla="*/ 490 w 835"/>
                        <a:gd name="T71" fmla="*/ 506 h 526"/>
                        <a:gd name="T72" fmla="*/ 429 w 835"/>
                        <a:gd name="T73" fmla="*/ 484 h 526"/>
                        <a:gd name="T74" fmla="*/ 380 w 835"/>
                        <a:gd name="T75" fmla="*/ 494 h 526"/>
                        <a:gd name="T76" fmla="*/ 375 w 835"/>
                        <a:gd name="T77" fmla="*/ 506 h 526"/>
                        <a:gd name="T78" fmla="*/ 342 w 835"/>
                        <a:gd name="T79" fmla="*/ 471 h 526"/>
                        <a:gd name="T80" fmla="*/ 341 w 835"/>
                        <a:gd name="T81" fmla="*/ 434 h 526"/>
                        <a:gd name="T82" fmla="*/ 323 w 835"/>
                        <a:gd name="T83" fmla="*/ 412 h 526"/>
                        <a:gd name="T84" fmla="*/ 305 w 835"/>
                        <a:gd name="T85" fmla="*/ 392 h 526"/>
                        <a:gd name="T86" fmla="*/ 220 w 835"/>
                        <a:gd name="T87" fmla="*/ 410 h 526"/>
                        <a:gd name="T88" fmla="*/ 205 w 835"/>
                        <a:gd name="T89" fmla="*/ 414 h 526"/>
                        <a:gd name="T90" fmla="*/ 166 w 835"/>
                        <a:gd name="T91" fmla="*/ 416 h 526"/>
                        <a:gd name="T92" fmla="*/ 100 w 835"/>
                        <a:gd name="T93" fmla="*/ 381 h 526"/>
                        <a:gd name="T94" fmla="*/ 65 w 835"/>
                        <a:gd name="T95" fmla="*/ 347 h 526"/>
                        <a:gd name="T96" fmla="*/ 71 w 835"/>
                        <a:gd name="T97" fmla="*/ 325 h 526"/>
                        <a:gd name="T98" fmla="*/ 75 w 835"/>
                        <a:gd name="T99" fmla="*/ 295 h 526"/>
                        <a:gd name="T100" fmla="*/ 13 w 835"/>
                        <a:gd name="T101" fmla="*/ 278 h 526"/>
                        <a:gd name="T102" fmla="*/ 14 w 835"/>
                        <a:gd name="T103" fmla="*/ 256 h 526"/>
                        <a:gd name="T104" fmla="*/ 0 w 835"/>
                        <a:gd name="T105" fmla="*/ 250 h 52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35"/>
                        <a:gd name="T160" fmla="*/ 0 h 526"/>
                        <a:gd name="T161" fmla="*/ 835 w 835"/>
                        <a:gd name="T162" fmla="*/ 526 h 52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35" h="526">
                          <a:moveTo>
                            <a:pt x="0" y="250"/>
                          </a:moveTo>
                          <a:lnTo>
                            <a:pt x="0" y="250"/>
                          </a:lnTo>
                          <a:lnTo>
                            <a:pt x="5" y="230"/>
                          </a:lnTo>
                          <a:lnTo>
                            <a:pt x="35" y="226"/>
                          </a:lnTo>
                          <a:lnTo>
                            <a:pt x="88" y="198"/>
                          </a:lnTo>
                          <a:lnTo>
                            <a:pt x="95" y="177"/>
                          </a:lnTo>
                          <a:lnTo>
                            <a:pt x="85" y="152"/>
                          </a:lnTo>
                          <a:lnTo>
                            <a:pt x="118" y="145"/>
                          </a:lnTo>
                          <a:lnTo>
                            <a:pt x="127" y="112"/>
                          </a:lnTo>
                          <a:lnTo>
                            <a:pt x="162" y="114"/>
                          </a:lnTo>
                          <a:lnTo>
                            <a:pt x="166" y="92"/>
                          </a:lnTo>
                          <a:lnTo>
                            <a:pt x="192" y="81"/>
                          </a:lnTo>
                          <a:lnTo>
                            <a:pt x="206" y="100"/>
                          </a:lnTo>
                          <a:lnTo>
                            <a:pt x="225" y="106"/>
                          </a:lnTo>
                          <a:lnTo>
                            <a:pt x="233" y="145"/>
                          </a:lnTo>
                          <a:lnTo>
                            <a:pt x="293" y="160"/>
                          </a:lnTo>
                          <a:lnTo>
                            <a:pt x="319" y="187"/>
                          </a:lnTo>
                          <a:lnTo>
                            <a:pt x="368" y="185"/>
                          </a:lnTo>
                          <a:lnTo>
                            <a:pt x="424" y="206"/>
                          </a:lnTo>
                          <a:lnTo>
                            <a:pt x="499" y="187"/>
                          </a:lnTo>
                          <a:lnTo>
                            <a:pt x="522" y="172"/>
                          </a:lnTo>
                          <a:lnTo>
                            <a:pt x="522" y="151"/>
                          </a:lnTo>
                          <a:lnTo>
                            <a:pt x="543" y="153"/>
                          </a:lnTo>
                          <a:lnTo>
                            <a:pt x="588" y="123"/>
                          </a:lnTo>
                          <a:lnTo>
                            <a:pt x="625" y="121"/>
                          </a:lnTo>
                          <a:lnTo>
                            <a:pt x="607" y="98"/>
                          </a:lnTo>
                          <a:lnTo>
                            <a:pt x="572" y="104"/>
                          </a:lnTo>
                          <a:lnTo>
                            <a:pt x="572" y="78"/>
                          </a:lnTo>
                          <a:lnTo>
                            <a:pt x="581" y="64"/>
                          </a:lnTo>
                          <a:lnTo>
                            <a:pt x="602" y="72"/>
                          </a:lnTo>
                          <a:lnTo>
                            <a:pt x="621" y="63"/>
                          </a:lnTo>
                          <a:lnTo>
                            <a:pt x="642" y="28"/>
                          </a:lnTo>
                          <a:lnTo>
                            <a:pt x="632" y="16"/>
                          </a:lnTo>
                          <a:lnTo>
                            <a:pt x="681" y="0"/>
                          </a:lnTo>
                          <a:lnTo>
                            <a:pt x="709" y="11"/>
                          </a:lnTo>
                          <a:lnTo>
                            <a:pt x="734" y="69"/>
                          </a:lnTo>
                          <a:lnTo>
                            <a:pt x="776" y="82"/>
                          </a:lnTo>
                          <a:lnTo>
                            <a:pt x="783" y="104"/>
                          </a:lnTo>
                          <a:lnTo>
                            <a:pt x="834" y="90"/>
                          </a:lnTo>
                          <a:lnTo>
                            <a:pt x="811" y="147"/>
                          </a:lnTo>
                          <a:lnTo>
                            <a:pt x="781" y="155"/>
                          </a:lnTo>
                          <a:lnTo>
                            <a:pt x="785" y="177"/>
                          </a:lnTo>
                          <a:lnTo>
                            <a:pt x="776" y="190"/>
                          </a:lnTo>
                          <a:lnTo>
                            <a:pt x="770" y="185"/>
                          </a:lnTo>
                          <a:lnTo>
                            <a:pt x="744" y="201"/>
                          </a:lnTo>
                          <a:lnTo>
                            <a:pt x="744" y="210"/>
                          </a:lnTo>
                          <a:lnTo>
                            <a:pt x="726" y="207"/>
                          </a:lnTo>
                          <a:lnTo>
                            <a:pt x="691" y="232"/>
                          </a:lnTo>
                          <a:lnTo>
                            <a:pt x="651" y="253"/>
                          </a:lnTo>
                          <a:lnTo>
                            <a:pt x="663" y="226"/>
                          </a:lnTo>
                          <a:lnTo>
                            <a:pt x="657" y="216"/>
                          </a:lnTo>
                          <a:lnTo>
                            <a:pt x="602" y="247"/>
                          </a:lnTo>
                          <a:lnTo>
                            <a:pt x="600" y="255"/>
                          </a:lnTo>
                          <a:lnTo>
                            <a:pt x="618" y="276"/>
                          </a:lnTo>
                          <a:lnTo>
                            <a:pt x="643" y="267"/>
                          </a:lnTo>
                          <a:lnTo>
                            <a:pt x="668" y="274"/>
                          </a:lnTo>
                          <a:lnTo>
                            <a:pt x="634" y="290"/>
                          </a:lnTo>
                          <a:lnTo>
                            <a:pt x="622" y="312"/>
                          </a:lnTo>
                          <a:lnTo>
                            <a:pt x="658" y="360"/>
                          </a:lnTo>
                          <a:lnTo>
                            <a:pt x="633" y="355"/>
                          </a:lnTo>
                          <a:lnTo>
                            <a:pt x="658" y="371"/>
                          </a:lnTo>
                          <a:lnTo>
                            <a:pt x="634" y="382"/>
                          </a:lnTo>
                          <a:lnTo>
                            <a:pt x="659" y="386"/>
                          </a:lnTo>
                          <a:lnTo>
                            <a:pt x="613" y="463"/>
                          </a:lnTo>
                          <a:lnTo>
                            <a:pt x="582" y="485"/>
                          </a:lnTo>
                          <a:lnTo>
                            <a:pt x="552" y="493"/>
                          </a:lnTo>
                          <a:lnTo>
                            <a:pt x="550" y="493"/>
                          </a:lnTo>
                          <a:lnTo>
                            <a:pt x="543" y="489"/>
                          </a:lnTo>
                          <a:lnTo>
                            <a:pt x="535" y="502"/>
                          </a:lnTo>
                          <a:lnTo>
                            <a:pt x="499" y="510"/>
                          </a:lnTo>
                          <a:lnTo>
                            <a:pt x="496" y="525"/>
                          </a:lnTo>
                          <a:lnTo>
                            <a:pt x="490" y="506"/>
                          </a:lnTo>
                          <a:lnTo>
                            <a:pt x="466" y="507"/>
                          </a:lnTo>
                          <a:lnTo>
                            <a:pt x="429" y="484"/>
                          </a:lnTo>
                          <a:lnTo>
                            <a:pt x="389" y="494"/>
                          </a:lnTo>
                          <a:lnTo>
                            <a:pt x="380" y="494"/>
                          </a:lnTo>
                          <a:lnTo>
                            <a:pt x="381" y="510"/>
                          </a:lnTo>
                          <a:lnTo>
                            <a:pt x="375" y="506"/>
                          </a:lnTo>
                          <a:lnTo>
                            <a:pt x="350" y="498"/>
                          </a:lnTo>
                          <a:lnTo>
                            <a:pt x="342" y="471"/>
                          </a:lnTo>
                          <a:lnTo>
                            <a:pt x="326" y="474"/>
                          </a:lnTo>
                          <a:lnTo>
                            <a:pt x="341" y="434"/>
                          </a:lnTo>
                          <a:lnTo>
                            <a:pt x="340" y="421"/>
                          </a:lnTo>
                          <a:lnTo>
                            <a:pt x="323" y="412"/>
                          </a:lnTo>
                          <a:lnTo>
                            <a:pt x="309" y="407"/>
                          </a:lnTo>
                          <a:lnTo>
                            <a:pt x="305" y="392"/>
                          </a:lnTo>
                          <a:lnTo>
                            <a:pt x="246" y="417"/>
                          </a:lnTo>
                          <a:lnTo>
                            <a:pt x="220" y="410"/>
                          </a:lnTo>
                          <a:lnTo>
                            <a:pt x="207" y="424"/>
                          </a:lnTo>
                          <a:lnTo>
                            <a:pt x="205" y="414"/>
                          </a:lnTo>
                          <a:lnTo>
                            <a:pt x="196" y="416"/>
                          </a:lnTo>
                          <a:lnTo>
                            <a:pt x="166" y="416"/>
                          </a:lnTo>
                          <a:lnTo>
                            <a:pt x="143" y="395"/>
                          </a:lnTo>
                          <a:lnTo>
                            <a:pt x="100" y="381"/>
                          </a:lnTo>
                          <a:lnTo>
                            <a:pt x="72" y="371"/>
                          </a:lnTo>
                          <a:lnTo>
                            <a:pt x="65" y="347"/>
                          </a:lnTo>
                          <a:lnTo>
                            <a:pt x="80" y="344"/>
                          </a:lnTo>
                          <a:lnTo>
                            <a:pt x="71" y="325"/>
                          </a:lnTo>
                          <a:lnTo>
                            <a:pt x="90" y="302"/>
                          </a:lnTo>
                          <a:lnTo>
                            <a:pt x="75" y="295"/>
                          </a:lnTo>
                          <a:lnTo>
                            <a:pt x="54" y="303"/>
                          </a:lnTo>
                          <a:lnTo>
                            <a:pt x="13" y="278"/>
                          </a:lnTo>
                          <a:lnTo>
                            <a:pt x="14" y="274"/>
                          </a:lnTo>
                          <a:lnTo>
                            <a:pt x="14" y="256"/>
                          </a:lnTo>
                          <a:lnTo>
                            <a:pt x="0" y="25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99" name="Freeform 31"/>
                    <p:cNvSpPr>
                      <a:spLocks/>
                    </p:cNvSpPr>
                    <p:nvPr/>
                  </p:nvSpPr>
                  <p:spPr bwMode="auto">
                    <a:xfrm>
                      <a:off x="4564" y="3155"/>
                      <a:ext cx="31" cy="26"/>
                    </a:xfrm>
                    <a:custGeom>
                      <a:avLst/>
                      <a:gdLst>
                        <a:gd name="T0" fmla="*/ 0 w 31"/>
                        <a:gd name="T1" fmla="*/ 19 h 26"/>
                        <a:gd name="T2" fmla="*/ 0 w 31"/>
                        <a:gd name="T3" fmla="*/ 19 h 26"/>
                        <a:gd name="T4" fmla="*/ 9 w 31"/>
                        <a:gd name="T5" fmla="*/ 0 h 26"/>
                        <a:gd name="T6" fmla="*/ 30 w 31"/>
                        <a:gd name="T7" fmla="*/ 4 h 26"/>
                        <a:gd name="T8" fmla="*/ 13 w 31"/>
                        <a:gd name="T9" fmla="*/ 25 h 26"/>
                        <a:gd name="T10" fmla="*/ 0 w 31"/>
                        <a:gd name="T11" fmla="*/ 19 h 26"/>
                        <a:gd name="T12" fmla="*/ 0 w 31"/>
                        <a:gd name="T13" fmla="*/ 19 h 26"/>
                        <a:gd name="T14" fmla="*/ 0 60000 65536"/>
                        <a:gd name="T15" fmla="*/ 0 60000 65536"/>
                        <a:gd name="T16" fmla="*/ 0 60000 65536"/>
                        <a:gd name="T17" fmla="*/ 0 60000 65536"/>
                        <a:gd name="T18" fmla="*/ 0 60000 65536"/>
                        <a:gd name="T19" fmla="*/ 0 60000 65536"/>
                        <a:gd name="T20" fmla="*/ 0 60000 65536"/>
                        <a:gd name="T21" fmla="*/ 0 w 31"/>
                        <a:gd name="T22" fmla="*/ 0 h 26"/>
                        <a:gd name="T23" fmla="*/ 31 w 31"/>
                        <a:gd name="T24" fmla="*/ 26 h 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 h="26">
                          <a:moveTo>
                            <a:pt x="0" y="19"/>
                          </a:moveTo>
                          <a:lnTo>
                            <a:pt x="0" y="19"/>
                          </a:lnTo>
                          <a:lnTo>
                            <a:pt x="9" y="0"/>
                          </a:lnTo>
                          <a:lnTo>
                            <a:pt x="30" y="4"/>
                          </a:lnTo>
                          <a:lnTo>
                            <a:pt x="13" y="25"/>
                          </a:lnTo>
                          <a:lnTo>
                            <a:pt x="0" y="19"/>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353" name="Freeform 17"/>
                  <p:cNvSpPr>
                    <a:spLocks/>
                  </p:cNvSpPr>
                  <p:nvPr/>
                </p:nvSpPr>
                <p:spPr bwMode="auto">
                  <a:xfrm>
                    <a:off x="5010901" y="3965181"/>
                    <a:ext cx="33337" cy="58738"/>
                  </a:xfrm>
                  <a:custGeom>
                    <a:avLst/>
                    <a:gdLst>
                      <a:gd name="T0" fmla="*/ 0 w 25"/>
                      <a:gd name="T1" fmla="*/ 29348570 h 46"/>
                      <a:gd name="T2" fmla="*/ 0 w 25"/>
                      <a:gd name="T3" fmla="*/ 29348570 h 46"/>
                      <a:gd name="T4" fmla="*/ 16003094 w 25"/>
                      <a:gd name="T5" fmla="*/ 73372696 h 46"/>
                      <a:gd name="T6" fmla="*/ 42676691 w 25"/>
                      <a:gd name="T7" fmla="*/ 0 h 46"/>
                      <a:gd name="T8" fmla="*/ 19559484 w 25"/>
                      <a:gd name="T9" fmla="*/ 1630618 h 46"/>
                      <a:gd name="T10" fmla="*/ 0 w 25"/>
                      <a:gd name="T11" fmla="*/ 29348570 h 46"/>
                      <a:gd name="T12" fmla="*/ 0 w 25"/>
                      <a:gd name="T13" fmla="*/ 29348570 h 46"/>
                      <a:gd name="T14" fmla="*/ 0 60000 65536"/>
                      <a:gd name="T15" fmla="*/ 0 60000 65536"/>
                      <a:gd name="T16" fmla="*/ 0 60000 65536"/>
                      <a:gd name="T17" fmla="*/ 0 60000 65536"/>
                      <a:gd name="T18" fmla="*/ 0 60000 65536"/>
                      <a:gd name="T19" fmla="*/ 0 60000 65536"/>
                      <a:gd name="T20" fmla="*/ 0 60000 65536"/>
                      <a:gd name="T21" fmla="*/ 0 w 25"/>
                      <a:gd name="T22" fmla="*/ 0 h 46"/>
                      <a:gd name="T23" fmla="*/ 25 w 25"/>
                      <a:gd name="T24" fmla="*/ 46 h 4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 h="46">
                        <a:moveTo>
                          <a:pt x="0" y="18"/>
                        </a:moveTo>
                        <a:lnTo>
                          <a:pt x="0" y="18"/>
                        </a:lnTo>
                        <a:lnTo>
                          <a:pt x="9" y="45"/>
                        </a:lnTo>
                        <a:lnTo>
                          <a:pt x="24" y="0"/>
                        </a:lnTo>
                        <a:lnTo>
                          <a:pt x="11" y="1"/>
                        </a:lnTo>
                        <a:lnTo>
                          <a:pt x="0" y="1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54" name="Freeform 18"/>
                  <p:cNvSpPr>
                    <a:spLocks/>
                  </p:cNvSpPr>
                  <p:nvPr/>
                </p:nvSpPr>
                <p:spPr bwMode="auto">
                  <a:xfrm>
                    <a:off x="4126668" y="3750867"/>
                    <a:ext cx="498472" cy="522291"/>
                  </a:xfrm>
                  <a:custGeom>
                    <a:avLst/>
                    <a:gdLst>
                      <a:gd name="T0" fmla="*/ 0 w 401"/>
                      <a:gd name="T1" fmla="*/ 310135055 h 399"/>
                      <a:gd name="T2" fmla="*/ 64899953 w 401"/>
                      <a:gd name="T3" fmla="*/ 294713849 h 399"/>
                      <a:gd name="T4" fmla="*/ 50993623 w 401"/>
                      <a:gd name="T5" fmla="*/ 203901388 h 399"/>
                      <a:gd name="T6" fmla="*/ 140617183 w 401"/>
                      <a:gd name="T7" fmla="*/ 128508783 h 399"/>
                      <a:gd name="T8" fmla="*/ 152979608 w 401"/>
                      <a:gd name="T9" fmla="*/ 94239436 h 399"/>
                      <a:gd name="T10" fmla="*/ 125164463 w 401"/>
                      <a:gd name="T11" fmla="*/ 32555890 h 399"/>
                      <a:gd name="T12" fmla="*/ 202426860 w 401"/>
                      <a:gd name="T13" fmla="*/ 13707744 h 399"/>
                      <a:gd name="T14" fmla="*/ 258055907 w 401"/>
                      <a:gd name="T15" fmla="*/ 11994277 h 399"/>
                      <a:gd name="T16" fmla="*/ 242604430 w 401"/>
                      <a:gd name="T17" fmla="*/ 83959921 h 399"/>
                      <a:gd name="T18" fmla="*/ 230242005 w 401"/>
                      <a:gd name="T19" fmla="*/ 130222251 h 399"/>
                      <a:gd name="T20" fmla="*/ 251875316 w 401"/>
                      <a:gd name="T21" fmla="*/ 185053247 h 399"/>
                      <a:gd name="T22" fmla="*/ 418762536 w 401"/>
                      <a:gd name="T23" fmla="*/ 243311137 h 399"/>
                      <a:gd name="T24" fmla="*/ 435760404 w 401"/>
                      <a:gd name="T25" fmla="*/ 203901388 h 399"/>
                      <a:gd name="T26" fmla="*/ 446576438 w 401"/>
                      <a:gd name="T27" fmla="*/ 236457268 h 399"/>
                      <a:gd name="T28" fmla="*/ 499115190 w 401"/>
                      <a:gd name="T29" fmla="*/ 209041790 h 399"/>
                      <a:gd name="T30" fmla="*/ 596465711 w 401"/>
                      <a:gd name="T31" fmla="*/ 191907116 h 399"/>
                      <a:gd name="T32" fmla="*/ 610373284 w 401"/>
                      <a:gd name="T33" fmla="*/ 226176463 h 399"/>
                      <a:gd name="T34" fmla="*/ 517658205 w 401"/>
                      <a:gd name="T35" fmla="*/ 354685288 h 399"/>
                      <a:gd name="T36" fmla="*/ 496024894 w 401"/>
                      <a:gd name="T37" fmla="*/ 325556261 h 399"/>
                      <a:gd name="T38" fmla="*/ 508386076 w 401"/>
                      <a:gd name="T39" fmla="*/ 275865708 h 399"/>
                      <a:gd name="T40" fmla="*/ 429578570 w 401"/>
                      <a:gd name="T41" fmla="*/ 239884202 h 399"/>
                      <a:gd name="T42" fmla="*/ 431123717 w 401"/>
                      <a:gd name="T43" fmla="*/ 272438773 h 399"/>
                      <a:gd name="T44" fmla="*/ 431123717 w 401"/>
                      <a:gd name="T45" fmla="*/ 296427316 h 399"/>
                      <a:gd name="T46" fmla="*/ 420307683 w 401"/>
                      <a:gd name="T47" fmla="*/ 351258353 h 399"/>
                      <a:gd name="T48" fmla="*/ 256510760 w 401"/>
                      <a:gd name="T49" fmla="*/ 505469106 h 399"/>
                      <a:gd name="T50" fmla="*/ 194701121 w 401"/>
                      <a:gd name="T51" fmla="*/ 681954934 h 399"/>
                      <a:gd name="T52" fmla="*/ 128256001 w 401"/>
                      <a:gd name="T53" fmla="*/ 507182573 h 399"/>
                      <a:gd name="T54" fmla="*/ 97350561 w 401"/>
                      <a:gd name="T55" fmla="*/ 346117951 h 399"/>
                      <a:gd name="T56" fmla="*/ 78807526 w 401"/>
                      <a:gd name="T57" fmla="*/ 371819961 h 399"/>
                      <a:gd name="T58" fmla="*/ 18543021 w 401"/>
                      <a:gd name="T59" fmla="*/ 344404484 h 399"/>
                      <a:gd name="T60" fmla="*/ 18543021 w 401"/>
                      <a:gd name="T61" fmla="*/ 330696663 h 399"/>
                      <a:gd name="T62" fmla="*/ 0 w 401"/>
                      <a:gd name="T63" fmla="*/ 310135055 h 39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01"/>
                      <a:gd name="T97" fmla="*/ 0 h 399"/>
                      <a:gd name="T98" fmla="*/ 401 w 401"/>
                      <a:gd name="T99" fmla="*/ 399 h 39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01" h="399">
                        <a:moveTo>
                          <a:pt x="0" y="181"/>
                        </a:moveTo>
                        <a:lnTo>
                          <a:pt x="0" y="181"/>
                        </a:lnTo>
                        <a:lnTo>
                          <a:pt x="11" y="172"/>
                        </a:lnTo>
                        <a:lnTo>
                          <a:pt x="42" y="172"/>
                        </a:lnTo>
                        <a:lnTo>
                          <a:pt x="20" y="130"/>
                        </a:lnTo>
                        <a:lnTo>
                          <a:pt x="33" y="119"/>
                        </a:lnTo>
                        <a:lnTo>
                          <a:pt x="51" y="120"/>
                        </a:lnTo>
                        <a:lnTo>
                          <a:pt x="91" y="75"/>
                        </a:lnTo>
                        <a:lnTo>
                          <a:pt x="88" y="62"/>
                        </a:lnTo>
                        <a:lnTo>
                          <a:pt x="99" y="55"/>
                        </a:lnTo>
                        <a:lnTo>
                          <a:pt x="81" y="41"/>
                        </a:lnTo>
                        <a:lnTo>
                          <a:pt x="81" y="19"/>
                        </a:lnTo>
                        <a:lnTo>
                          <a:pt x="120" y="19"/>
                        </a:lnTo>
                        <a:lnTo>
                          <a:pt x="131" y="8"/>
                        </a:lnTo>
                        <a:lnTo>
                          <a:pt x="152" y="0"/>
                        </a:lnTo>
                        <a:lnTo>
                          <a:pt x="167" y="7"/>
                        </a:lnTo>
                        <a:lnTo>
                          <a:pt x="148" y="30"/>
                        </a:lnTo>
                        <a:lnTo>
                          <a:pt x="157" y="49"/>
                        </a:lnTo>
                        <a:lnTo>
                          <a:pt x="142" y="52"/>
                        </a:lnTo>
                        <a:lnTo>
                          <a:pt x="149" y="76"/>
                        </a:lnTo>
                        <a:lnTo>
                          <a:pt x="177" y="86"/>
                        </a:lnTo>
                        <a:lnTo>
                          <a:pt x="163" y="108"/>
                        </a:lnTo>
                        <a:lnTo>
                          <a:pt x="200" y="129"/>
                        </a:lnTo>
                        <a:lnTo>
                          <a:pt x="271" y="142"/>
                        </a:lnTo>
                        <a:lnTo>
                          <a:pt x="273" y="121"/>
                        </a:lnTo>
                        <a:lnTo>
                          <a:pt x="282" y="119"/>
                        </a:lnTo>
                        <a:lnTo>
                          <a:pt x="284" y="129"/>
                        </a:lnTo>
                        <a:lnTo>
                          <a:pt x="289" y="138"/>
                        </a:lnTo>
                        <a:lnTo>
                          <a:pt x="325" y="134"/>
                        </a:lnTo>
                        <a:lnTo>
                          <a:pt x="323" y="122"/>
                        </a:lnTo>
                        <a:lnTo>
                          <a:pt x="382" y="97"/>
                        </a:lnTo>
                        <a:lnTo>
                          <a:pt x="386" y="112"/>
                        </a:lnTo>
                        <a:lnTo>
                          <a:pt x="400" y="117"/>
                        </a:lnTo>
                        <a:lnTo>
                          <a:pt x="395" y="132"/>
                        </a:lnTo>
                        <a:lnTo>
                          <a:pt x="370" y="141"/>
                        </a:lnTo>
                        <a:lnTo>
                          <a:pt x="335" y="207"/>
                        </a:lnTo>
                        <a:lnTo>
                          <a:pt x="328" y="180"/>
                        </a:lnTo>
                        <a:lnTo>
                          <a:pt x="321" y="190"/>
                        </a:lnTo>
                        <a:lnTo>
                          <a:pt x="313" y="178"/>
                        </a:lnTo>
                        <a:lnTo>
                          <a:pt x="329" y="161"/>
                        </a:lnTo>
                        <a:lnTo>
                          <a:pt x="298" y="159"/>
                        </a:lnTo>
                        <a:lnTo>
                          <a:pt x="278" y="140"/>
                        </a:lnTo>
                        <a:lnTo>
                          <a:pt x="272" y="151"/>
                        </a:lnTo>
                        <a:lnTo>
                          <a:pt x="279" y="159"/>
                        </a:lnTo>
                        <a:lnTo>
                          <a:pt x="270" y="165"/>
                        </a:lnTo>
                        <a:lnTo>
                          <a:pt x="279" y="173"/>
                        </a:lnTo>
                        <a:lnTo>
                          <a:pt x="284" y="211"/>
                        </a:lnTo>
                        <a:lnTo>
                          <a:pt x="272" y="205"/>
                        </a:lnTo>
                        <a:lnTo>
                          <a:pt x="249" y="234"/>
                        </a:lnTo>
                        <a:lnTo>
                          <a:pt x="166" y="295"/>
                        </a:lnTo>
                        <a:lnTo>
                          <a:pt x="160" y="369"/>
                        </a:lnTo>
                        <a:lnTo>
                          <a:pt x="126" y="398"/>
                        </a:lnTo>
                        <a:lnTo>
                          <a:pt x="95" y="341"/>
                        </a:lnTo>
                        <a:lnTo>
                          <a:pt x="83" y="296"/>
                        </a:lnTo>
                        <a:lnTo>
                          <a:pt x="72" y="285"/>
                        </a:lnTo>
                        <a:lnTo>
                          <a:pt x="63" y="202"/>
                        </a:lnTo>
                        <a:lnTo>
                          <a:pt x="56" y="199"/>
                        </a:lnTo>
                        <a:lnTo>
                          <a:pt x="51" y="217"/>
                        </a:lnTo>
                        <a:lnTo>
                          <a:pt x="32" y="223"/>
                        </a:lnTo>
                        <a:lnTo>
                          <a:pt x="12" y="201"/>
                        </a:lnTo>
                        <a:lnTo>
                          <a:pt x="31" y="189"/>
                        </a:lnTo>
                        <a:lnTo>
                          <a:pt x="12" y="193"/>
                        </a:lnTo>
                        <a:lnTo>
                          <a:pt x="0" y="181"/>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55" name="Freeform 19"/>
                  <p:cNvSpPr>
                    <a:spLocks/>
                  </p:cNvSpPr>
                  <p:nvPr/>
                </p:nvSpPr>
                <p:spPr bwMode="auto">
                  <a:xfrm>
                    <a:off x="3718684" y="3669904"/>
                    <a:ext cx="327023" cy="295277"/>
                  </a:xfrm>
                  <a:custGeom>
                    <a:avLst/>
                    <a:gdLst>
                      <a:gd name="T0" fmla="*/ 0 w 262"/>
                      <a:gd name="T1" fmla="*/ 12162959 h 224"/>
                      <a:gd name="T2" fmla="*/ 0 w 262"/>
                      <a:gd name="T3" fmla="*/ 12162959 h 224"/>
                      <a:gd name="T4" fmla="*/ 10905410 w 262"/>
                      <a:gd name="T5" fmla="*/ 0 h 224"/>
                      <a:gd name="T6" fmla="*/ 42065151 w 262"/>
                      <a:gd name="T7" fmla="*/ 29539366 h 224"/>
                      <a:gd name="T8" fmla="*/ 81014809 w 262"/>
                      <a:gd name="T9" fmla="*/ 5213449 h 224"/>
                      <a:gd name="T10" fmla="*/ 84130302 w 262"/>
                      <a:gd name="T11" fmla="*/ 27801989 h 224"/>
                      <a:gd name="T12" fmla="*/ 102825638 w 262"/>
                      <a:gd name="T13" fmla="*/ 36490190 h 224"/>
                      <a:gd name="T14" fmla="*/ 105942360 w 262"/>
                      <a:gd name="T15" fmla="*/ 60817427 h 224"/>
                      <a:gd name="T16" fmla="*/ 162028369 w 262"/>
                      <a:gd name="T17" fmla="*/ 88619426 h 224"/>
                      <a:gd name="T18" fmla="*/ 213442456 w 262"/>
                      <a:gd name="T19" fmla="*/ 79931205 h 224"/>
                      <a:gd name="T20" fmla="*/ 208767998 w 262"/>
                      <a:gd name="T21" fmla="*/ 66029556 h 224"/>
                      <a:gd name="T22" fmla="*/ 275760660 w 262"/>
                      <a:gd name="T23" fmla="*/ 41703638 h 224"/>
                      <a:gd name="T24" fmla="*/ 363007722 w 262"/>
                      <a:gd name="T25" fmla="*/ 85143335 h 224"/>
                      <a:gd name="T26" fmla="*/ 364565459 w 262"/>
                      <a:gd name="T27" fmla="*/ 109470581 h 224"/>
                      <a:gd name="T28" fmla="*/ 350543333 w 262"/>
                      <a:gd name="T29" fmla="*/ 152911586 h 224"/>
                      <a:gd name="T30" fmla="*/ 353658806 w 262"/>
                      <a:gd name="T31" fmla="*/ 215466409 h 224"/>
                      <a:gd name="T32" fmla="*/ 375470864 w 262"/>
                      <a:gd name="T33" fmla="*/ 234580188 h 224"/>
                      <a:gd name="T34" fmla="*/ 356775527 w 262"/>
                      <a:gd name="T35" fmla="*/ 265856920 h 224"/>
                      <a:gd name="T36" fmla="*/ 406630590 w 262"/>
                      <a:gd name="T37" fmla="*/ 337099903 h 224"/>
                      <a:gd name="T38" fmla="*/ 373913127 w 262"/>
                      <a:gd name="T39" fmla="*/ 387491814 h 224"/>
                      <a:gd name="T40" fmla="*/ 283550592 w 262"/>
                      <a:gd name="T41" fmla="*/ 370115413 h 224"/>
                      <a:gd name="T42" fmla="*/ 263297519 w 262"/>
                      <a:gd name="T43" fmla="*/ 338837280 h 224"/>
                      <a:gd name="T44" fmla="*/ 200978066 w 262"/>
                      <a:gd name="T45" fmla="*/ 349264258 h 224"/>
                      <a:gd name="T46" fmla="*/ 155797422 w 262"/>
                      <a:gd name="T47" fmla="*/ 317986125 h 224"/>
                      <a:gd name="T48" fmla="*/ 124637696 w 262"/>
                      <a:gd name="T49" fmla="*/ 258907414 h 224"/>
                      <a:gd name="T50" fmla="*/ 101267901 w 262"/>
                      <a:gd name="T51" fmla="*/ 248480518 h 224"/>
                      <a:gd name="T52" fmla="*/ 95035706 w 262"/>
                      <a:gd name="T53" fmla="*/ 262382167 h 224"/>
                      <a:gd name="T54" fmla="*/ 66992682 w 262"/>
                      <a:gd name="T55" fmla="*/ 201564761 h 224"/>
                      <a:gd name="T56" fmla="*/ 28043015 w 262"/>
                      <a:gd name="T57" fmla="*/ 165074540 h 224"/>
                      <a:gd name="T58" fmla="*/ 46739609 w 262"/>
                      <a:gd name="T59" fmla="*/ 109470581 h 224"/>
                      <a:gd name="T60" fmla="*/ 29601999 w 262"/>
                      <a:gd name="T61" fmla="*/ 102519757 h 224"/>
                      <a:gd name="T62" fmla="*/ 14022131 w 262"/>
                      <a:gd name="T63" fmla="*/ 71243004 h 224"/>
                      <a:gd name="T64" fmla="*/ 0 w 262"/>
                      <a:gd name="T65" fmla="*/ 12162959 h 224"/>
                      <a:gd name="T66" fmla="*/ 0 w 262"/>
                      <a:gd name="T67" fmla="*/ 12162959 h 22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62"/>
                      <a:gd name="T103" fmla="*/ 0 h 224"/>
                      <a:gd name="T104" fmla="*/ 262 w 262"/>
                      <a:gd name="T105" fmla="*/ 224 h 22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62" h="224">
                        <a:moveTo>
                          <a:pt x="0" y="7"/>
                        </a:moveTo>
                        <a:lnTo>
                          <a:pt x="0" y="7"/>
                        </a:lnTo>
                        <a:lnTo>
                          <a:pt x="7" y="0"/>
                        </a:lnTo>
                        <a:lnTo>
                          <a:pt x="27" y="17"/>
                        </a:lnTo>
                        <a:lnTo>
                          <a:pt x="52" y="3"/>
                        </a:lnTo>
                        <a:lnTo>
                          <a:pt x="54" y="16"/>
                        </a:lnTo>
                        <a:lnTo>
                          <a:pt x="66" y="21"/>
                        </a:lnTo>
                        <a:lnTo>
                          <a:pt x="68" y="35"/>
                        </a:lnTo>
                        <a:lnTo>
                          <a:pt x="104" y="51"/>
                        </a:lnTo>
                        <a:lnTo>
                          <a:pt x="137" y="46"/>
                        </a:lnTo>
                        <a:lnTo>
                          <a:pt x="134" y="38"/>
                        </a:lnTo>
                        <a:lnTo>
                          <a:pt x="177" y="24"/>
                        </a:lnTo>
                        <a:lnTo>
                          <a:pt x="233" y="49"/>
                        </a:lnTo>
                        <a:lnTo>
                          <a:pt x="234" y="63"/>
                        </a:lnTo>
                        <a:lnTo>
                          <a:pt x="225" y="88"/>
                        </a:lnTo>
                        <a:lnTo>
                          <a:pt x="227" y="124"/>
                        </a:lnTo>
                        <a:lnTo>
                          <a:pt x="241" y="135"/>
                        </a:lnTo>
                        <a:lnTo>
                          <a:pt x="229" y="153"/>
                        </a:lnTo>
                        <a:lnTo>
                          <a:pt x="261" y="194"/>
                        </a:lnTo>
                        <a:lnTo>
                          <a:pt x="240" y="223"/>
                        </a:lnTo>
                        <a:lnTo>
                          <a:pt x="182" y="213"/>
                        </a:lnTo>
                        <a:lnTo>
                          <a:pt x="169" y="195"/>
                        </a:lnTo>
                        <a:lnTo>
                          <a:pt x="129" y="201"/>
                        </a:lnTo>
                        <a:lnTo>
                          <a:pt x="100" y="183"/>
                        </a:lnTo>
                        <a:lnTo>
                          <a:pt x="80" y="149"/>
                        </a:lnTo>
                        <a:lnTo>
                          <a:pt x="65" y="143"/>
                        </a:lnTo>
                        <a:lnTo>
                          <a:pt x="61" y="151"/>
                        </a:lnTo>
                        <a:lnTo>
                          <a:pt x="43" y="116"/>
                        </a:lnTo>
                        <a:lnTo>
                          <a:pt x="18" y="95"/>
                        </a:lnTo>
                        <a:lnTo>
                          <a:pt x="30" y="63"/>
                        </a:lnTo>
                        <a:lnTo>
                          <a:pt x="19" y="59"/>
                        </a:lnTo>
                        <a:lnTo>
                          <a:pt x="9" y="41"/>
                        </a:lnTo>
                        <a:lnTo>
                          <a:pt x="0" y="7"/>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nvGrpSpPr>
                  <p:cNvPr id="356" name="Group 35"/>
                  <p:cNvGrpSpPr>
                    <a:grpSpLocks/>
                  </p:cNvGrpSpPr>
                  <p:nvPr/>
                </p:nvGrpSpPr>
                <p:grpSpPr bwMode="auto">
                  <a:xfrm>
                    <a:off x="5174412" y="3552404"/>
                    <a:ext cx="276223" cy="292101"/>
                    <a:chOff x="4850" y="2769"/>
                    <a:chExt cx="221" cy="223"/>
                  </a:xfrm>
                  <a:grpFill/>
                </p:grpSpPr>
                <p:sp>
                  <p:nvSpPr>
                    <p:cNvPr id="594" name="Freeform 258"/>
                    <p:cNvSpPr>
                      <a:spLocks/>
                    </p:cNvSpPr>
                    <p:nvPr/>
                  </p:nvSpPr>
                  <p:spPr bwMode="auto">
                    <a:xfrm>
                      <a:off x="4850" y="2954"/>
                      <a:ext cx="33" cy="38"/>
                    </a:xfrm>
                    <a:custGeom>
                      <a:avLst/>
                      <a:gdLst>
                        <a:gd name="T0" fmla="*/ 0 w 33"/>
                        <a:gd name="T1" fmla="*/ 10 h 38"/>
                        <a:gd name="T2" fmla="*/ 0 w 33"/>
                        <a:gd name="T3" fmla="*/ 10 h 38"/>
                        <a:gd name="T4" fmla="*/ 1 w 33"/>
                        <a:gd name="T5" fmla="*/ 19 h 38"/>
                        <a:gd name="T6" fmla="*/ 8 w 33"/>
                        <a:gd name="T7" fmla="*/ 10 h 38"/>
                        <a:gd name="T8" fmla="*/ 12 w 33"/>
                        <a:gd name="T9" fmla="*/ 15 h 38"/>
                        <a:gd name="T10" fmla="*/ 8 w 33"/>
                        <a:gd name="T11" fmla="*/ 37 h 38"/>
                        <a:gd name="T12" fmla="*/ 23 w 33"/>
                        <a:gd name="T13" fmla="*/ 37 h 38"/>
                        <a:gd name="T14" fmla="*/ 32 w 33"/>
                        <a:gd name="T15" fmla="*/ 14 h 38"/>
                        <a:gd name="T16" fmla="*/ 27 w 33"/>
                        <a:gd name="T17" fmla="*/ 1 h 38"/>
                        <a:gd name="T18" fmla="*/ 12 w 33"/>
                        <a:gd name="T19" fmla="*/ 0 h 38"/>
                        <a:gd name="T20" fmla="*/ 0 w 33"/>
                        <a:gd name="T21" fmla="*/ 10 h 38"/>
                        <a:gd name="T22" fmla="*/ 0 w 33"/>
                        <a:gd name="T23" fmla="*/ 10 h 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3"/>
                        <a:gd name="T37" fmla="*/ 0 h 38"/>
                        <a:gd name="T38" fmla="*/ 33 w 33"/>
                        <a:gd name="T39" fmla="*/ 38 h 3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3" h="38">
                          <a:moveTo>
                            <a:pt x="0" y="10"/>
                          </a:moveTo>
                          <a:lnTo>
                            <a:pt x="0" y="10"/>
                          </a:lnTo>
                          <a:lnTo>
                            <a:pt x="1" y="19"/>
                          </a:lnTo>
                          <a:lnTo>
                            <a:pt x="8" y="10"/>
                          </a:lnTo>
                          <a:lnTo>
                            <a:pt x="12" y="15"/>
                          </a:lnTo>
                          <a:lnTo>
                            <a:pt x="8" y="37"/>
                          </a:lnTo>
                          <a:lnTo>
                            <a:pt x="23" y="37"/>
                          </a:lnTo>
                          <a:lnTo>
                            <a:pt x="32" y="14"/>
                          </a:lnTo>
                          <a:lnTo>
                            <a:pt x="27" y="1"/>
                          </a:lnTo>
                          <a:lnTo>
                            <a:pt x="12" y="0"/>
                          </a:lnTo>
                          <a:lnTo>
                            <a:pt x="0" y="1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95" name="Freeform 259"/>
                    <p:cNvSpPr>
                      <a:spLocks/>
                    </p:cNvSpPr>
                    <p:nvPr/>
                  </p:nvSpPr>
                  <p:spPr bwMode="auto">
                    <a:xfrm>
                      <a:off x="4866" y="2835"/>
                      <a:ext cx="155" cy="125"/>
                    </a:xfrm>
                    <a:custGeom>
                      <a:avLst/>
                      <a:gdLst>
                        <a:gd name="T0" fmla="*/ 0 w 155"/>
                        <a:gd name="T1" fmla="*/ 116 h 125"/>
                        <a:gd name="T2" fmla="*/ 0 w 155"/>
                        <a:gd name="T3" fmla="*/ 116 h 125"/>
                        <a:gd name="T4" fmla="*/ 27 w 155"/>
                        <a:gd name="T5" fmla="*/ 93 h 125"/>
                        <a:gd name="T6" fmla="*/ 66 w 155"/>
                        <a:gd name="T7" fmla="*/ 93 h 125"/>
                        <a:gd name="T8" fmla="*/ 82 w 155"/>
                        <a:gd name="T9" fmla="*/ 65 h 125"/>
                        <a:gd name="T10" fmla="*/ 89 w 155"/>
                        <a:gd name="T11" fmla="*/ 63 h 125"/>
                        <a:gd name="T12" fmla="*/ 89 w 155"/>
                        <a:gd name="T13" fmla="*/ 74 h 125"/>
                        <a:gd name="T14" fmla="*/ 107 w 155"/>
                        <a:gd name="T15" fmla="*/ 63 h 125"/>
                        <a:gd name="T16" fmla="*/ 122 w 155"/>
                        <a:gd name="T17" fmla="*/ 42 h 125"/>
                        <a:gd name="T18" fmla="*/ 129 w 155"/>
                        <a:gd name="T19" fmla="*/ 6 h 125"/>
                        <a:gd name="T20" fmla="*/ 141 w 155"/>
                        <a:gd name="T21" fmla="*/ 8 h 125"/>
                        <a:gd name="T22" fmla="*/ 137 w 155"/>
                        <a:gd name="T23" fmla="*/ 0 h 125"/>
                        <a:gd name="T24" fmla="*/ 144 w 155"/>
                        <a:gd name="T25" fmla="*/ 1 h 125"/>
                        <a:gd name="T26" fmla="*/ 154 w 155"/>
                        <a:gd name="T27" fmla="*/ 30 h 125"/>
                        <a:gd name="T28" fmla="*/ 141 w 155"/>
                        <a:gd name="T29" fmla="*/ 51 h 125"/>
                        <a:gd name="T30" fmla="*/ 141 w 155"/>
                        <a:gd name="T31" fmla="*/ 70 h 125"/>
                        <a:gd name="T32" fmla="*/ 131 w 155"/>
                        <a:gd name="T33" fmla="*/ 98 h 125"/>
                        <a:gd name="T34" fmla="*/ 124 w 155"/>
                        <a:gd name="T35" fmla="*/ 102 h 125"/>
                        <a:gd name="T36" fmla="*/ 124 w 155"/>
                        <a:gd name="T37" fmla="*/ 91 h 125"/>
                        <a:gd name="T38" fmla="*/ 101 w 155"/>
                        <a:gd name="T39" fmla="*/ 107 h 125"/>
                        <a:gd name="T40" fmla="*/ 82 w 155"/>
                        <a:gd name="T41" fmla="*/ 100 h 125"/>
                        <a:gd name="T42" fmla="*/ 83 w 155"/>
                        <a:gd name="T43" fmla="*/ 113 h 125"/>
                        <a:gd name="T44" fmla="*/ 67 w 155"/>
                        <a:gd name="T45" fmla="*/ 124 h 125"/>
                        <a:gd name="T46" fmla="*/ 62 w 155"/>
                        <a:gd name="T47" fmla="*/ 106 h 125"/>
                        <a:gd name="T48" fmla="*/ 0 w 155"/>
                        <a:gd name="T49" fmla="*/ 116 h 125"/>
                        <a:gd name="T50" fmla="*/ 0 w 155"/>
                        <a:gd name="T51" fmla="*/ 116 h 12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55"/>
                        <a:gd name="T79" fmla="*/ 0 h 125"/>
                        <a:gd name="T80" fmla="*/ 155 w 155"/>
                        <a:gd name="T81" fmla="*/ 125 h 12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55" h="125">
                          <a:moveTo>
                            <a:pt x="0" y="116"/>
                          </a:moveTo>
                          <a:lnTo>
                            <a:pt x="0" y="116"/>
                          </a:lnTo>
                          <a:lnTo>
                            <a:pt x="27" y="93"/>
                          </a:lnTo>
                          <a:lnTo>
                            <a:pt x="66" y="93"/>
                          </a:lnTo>
                          <a:lnTo>
                            <a:pt x="82" y="65"/>
                          </a:lnTo>
                          <a:lnTo>
                            <a:pt x="89" y="63"/>
                          </a:lnTo>
                          <a:lnTo>
                            <a:pt x="89" y="74"/>
                          </a:lnTo>
                          <a:lnTo>
                            <a:pt x="107" y="63"/>
                          </a:lnTo>
                          <a:lnTo>
                            <a:pt x="122" y="42"/>
                          </a:lnTo>
                          <a:lnTo>
                            <a:pt x="129" y="6"/>
                          </a:lnTo>
                          <a:lnTo>
                            <a:pt x="141" y="8"/>
                          </a:lnTo>
                          <a:lnTo>
                            <a:pt x="137" y="0"/>
                          </a:lnTo>
                          <a:lnTo>
                            <a:pt x="144" y="1"/>
                          </a:lnTo>
                          <a:lnTo>
                            <a:pt x="154" y="30"/>
                          </a:lnTo>
                          <a:lnTo>
                            <a:pt x="141" y="51"/>
                          </a:lnTo>
                          <a:lnTo>
                            <a:pt x="141" y="70"/>
                          </a:lnTo>
                          <a:lnTo>
                            <a:pt x="131" y="98"/>
                          </a:lnTo>
                          <a:lnTo>
                            <a:pt x="124" y="102"/>
                          </a:lnTo>
                          <a:lnTo>
                            <a:pt x="124" y="91"/>
                          </a:lnTo>
                          <a:lnTo>
                            <a:pt x="101" y="107"/>
                          </a:lnTo>
                          <a:lnTo>
                            <a:pt x="82" y="100"/>
                          </a:lnTo>
                          <a:lnTo>
                            <a:pt x="83" y="113"/>
                          </a:lnTo>
                          <a:lnTo>
                            <a:pt x="67" y="124"/>
                          </a:lnTo>
                          <a:lnTo>
                            <a:pt x="62" y="106"/>
                          </a:lnTo>
                          <a:lnTo>
                            <a:pt x="0" y="116"/>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96" name="Freeform 260"/>
                    <p:cNvSpPr>
                      <a:spLocks/>
                    </p:cNvSpPr>
                    <p:nvPr/>
                  </p:nvSpPr>
                  <p:spPr bwMode="auto">
                    <a:xfrm>
                      <a:off x="4885" y="2948"/>
                      <a:ext cx="32" cy="23"/>
                    </a:xfrm>
                    <a:custGeom>
                      <a:avLst/>
                      <a:gdLst>
                        <a:gd name="T0" fmla="*/ 0 w 32"/>
                        <a:gd name="T1" fmla="*/ 12 h 23"/>
                        <a:gd name="T2" fmla="*/ 0 w 32"/>
                        <a:gd name="T3" fmla="*/ 12 h 23"/>
                        <a:gd name="T4" fmla="*/ 10 w 32"/>
                        <a:gd name="T5" fmla="*/ 22 h 23"/>
                        <a:gd name="T6" fmla="*/ 28 w 32"/>
                        <a:gd name="T7" fmla="*/ 14 h 23"/>
                        <a:gd name="T8" fmla="*/ 31 w 32"/>
                        <a:gd name="T9" fmla="*/ 0 h 23"/>
                        <a:gd name="T10" fmla="*/ 0 w 32"/>
                        <a:gd name="T11" fmla="*/ 12 h 23"/>
                        <a:gd name="T12" fmla="*/ 0 w 32"/>
                        <a:gd name="T13" fmla="*/ 12 h 23"/>
                        <a:gd name="T14" fmla="*/ 0 60000 65536"/>
                        <a:gd name="T15" fmla="*/ 0 60000 65536"/>
                        <a:gd name="T16" fmla="*/ 0 60000 65536"/>
                        <a:gd name="T17" fmla="*/ 0 60000 65536"/>
                        <a:gd name="T18" fmla="*/ 0 60000 65536"/>
                        <a:gd name="T19" fmla="*/ 0 60000 65536"/>
                        <a:gd name="T20" fmla="*/ 0 60000 65536"/>
                        <a:gd name="T21" fmla="*/ 0 w 32"/>
                        <a:gd name="T22" fmla="*/ 0 h 23"/>
                        <a:gd name="T23" fmla="*/ 32 w 32"/>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23">
                          <a:moveTo>
                            <a:pt x="0" y="12"/>
                          </a:moveTo>
                          <a:lnTo>
                            <a:pt x="0" y="12"/>
                          </a:lnTo>
                          <a:lnTo>
                            <a:pt x="10" y="22"/>
                          </a:lnTo>
                          <a:lnTo>
                            <a:pt x="28" y="14"/>
                          </a:lnTo>
                          <a:lnTo>
                            <a:pt x="31" y="0"/>
                          </a:lnTo>
                          <a:lnTo>
                            <a:pt x="0" y="1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97" name="Freeform 261"/>
                    <p:cNvSpPr>
                      <a:spLocks/>
                    </p:cNvSpPr>
                    <p:nvPr/>
                  </p:nvSpPr>
                  <p:spPr bwMode="auto">
                    <a:xfrm>
                      <a:off x="4990" y="2769"/>
                      <a:ext cx="81" cy="67"/>
                    </a:xfrm>
                    <a:custGeom>
                      <a:avLst/>
                      <a:gdLst>
                        <a:gd name="T0" fmla="*/ 0 w 81"/>
                        <a:gd name="T1" fmla="*/ 47 h 67"/>
                        <a:gd name="T2" fmla="*/ 0 w 81"/>
                        <a:gd name="T3" fmla="*/ 47 h 67"/>
                        <a:gd name="T4" fmla="*/ 3 w 81"/>
                        <a:gd name="T5" fmla="*/ 66 h 67"/>
                        <a:gd name="T6" fmla="*/ 17 w 81"/>
                        <a:gd name="T7" fmla="*/ 59 h 67"/>
                        <a:gd name="T8" fmla="*/ 8 w 81"/>
                        <a:gd name="T9" fmla="*/ 48 h 67"/>
                        <a:gd name="T10" fmla="*/ 46 w 81"/>
                        <a:gd name="T11" fmla="*/ 58 h 67"/>
                        <a:gd name="T12" fmla="*/ 55 w 81"/>
                        <a:gd name="T13" fmla="*/ 42 h 67"/>
                        <a:gd name="T14" fmla="*/ 80 w 81"/>
                        <a:gd name="T15" fmla="*/ 37 h 67"/>
                        <a:gd name="T16" fmla="*/ 71 w 81"/>
                        <a:gd name="T17" fmla="*/ 27 h 67"/>
                        <a:gd name="T18" fmla="*/ 74 w 81"/>
                        <a:gd name="T19" fmla="*/ 18 h 67"/>
                        <a:gd name="T20" fmla="*/ 53 w 81"/>
                        <a:gd name="T21" fmla="*/ 20 h 67"/>
                        <a:gd name="T22" fmla="*/ 27 w 81"/>
                        <a:gd name="T23" fmla="*/ 0 h 67"/>
                        <a:gd name="T24" fmla="*/ 18 w 81"/>
                        <a:gd name="T25" fmla="*/ 38 h 67"/>
                        <a:gd name="T26" fmla="*/ 7 w 81"/>
                        <a:gd name="T27" fmla="*/ 35 h 67"/>
                        <a:gd name="T28" fmla="*/ 0 w 81"/>
                        <a:gd name="T29" fmla="*/ 47 h 67"/>
                        <a:gd name="T30" fmla="*/ 0 w 81"/>
                        <a:gd name="T31" fmla="*/ 47 h 6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1"/>
                        <a:gd name="T49" fmla="*/ 0 h 67"/>
                        <a:gd name="T50" fmla="*/ 81 w 81"/>
                        <a:gd name="T51" fmla="*/ 67 h 6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1" h="67">
                          <a:moveTo>
                            <a:pt x="0" y="47"/>
                          </a:moveTo>
                          <a:lnTo>
                            <a:pt x="0" y="47"/>
                          </a:lnTo>
                          <a:lnTo>
                            <a:pt x="3" y="66"/>
                          </a:lnTo>
                          <a:lnTo>
                            <a:pt x="17" y="59"/>
                          </a:lnTo>
                          <a:lnTo>
                            <a:pt x="8" y="48"/>
                          </a:lnTo>
                          <a:lnTo>
                            <a:pt x="46" y="58"/>
                          </a:lnTo>
                          <a:lnTo>
                            <a:pt x="55" y="42"/>
                          </a:lnTo>
                          <a:lnTo>
                            <a:pt x="80" y="37"/>
                          </a:lnTo>
                          <a:lnTo>
                            <a:pt x="71" y="27"/>
                          </a:lnTo>
                          <a:lnTo>
                            <a:pt x="74" y="18"/>
                          </a:lnTo>
                          <a:lnTo>
                            <a:pt x="53" y="20"/>
                          </a:lnTo>
                          <a:lnTo>
                            <a:pt x="27" y="0"/>
                          </a:lnTo>
                          <a:lnTo>
                            <a:pt x="18" y="38"/>
                          </a:lnTo>
                          <a:lnTo>
                            <a:pt x="7" y="35"/>
                          </a:lnTo>
                          <a:lnTo>
                            <a:pt x="0" y="47"/>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357" name="Freeform 21"/>
                  <p:cNvSpPr>
                    <a:spLocks/>
                  </p:cNvSpPr>
                  <p:nvPr/>
                </p:nvSpPr>
                <p:spPr bwMode="auto">
                  <a:xfrm>
                    <a:off x="5083925" y="3607992"/>
                    <a:ext cx="109536" cy="111125"/>
                  </a:xfrm>
                  <a:custGeom>
                    <a:avLst/>
                    <a:gdLst>
                      <a:gd name="T0" fmla="*/ 0 w 87"/>
                      <a:gd name="T1" fmla="*/ 82254980 h 84"/>
                      <a:gd name="T2" fmla="*/ 0 w 87"/>
                      <a:gd name="T3" fmla="*/ 82254980 h 84"/>
                      <a:gd name="T4" fmla="*/ 25363482 w 87"/>
                      <a:gd name="T5" fmla="*/ 94505205 h 84"/>
                      <a:gd name="T6" fmla="*/ 9510832 w 87"/>
                      <a:gd name="T7" fmla="*/ 136509117 h 84"/>
                      <a:gd name="T8" fmla="*/ 47555429 w 87"/>
                      <a:gd name="T9" fmla="*/ 145258884 h 84"/>
                      <a:gd name="T10" fmla="*/ 87186425 w 87"/>
                      <a:gd name="T11" fmla="*/ 120757154 h 84"/>
                      <a:gd name="T12" fmla="*/ 69748624 w 87"/>
                      <a:gd name="T13" fmla="*/ 87505655 h 84"/>
                      <a:gd name="T14" fmla="*/ 115718915 w 87"/>
                      <a:gd name="T15" fmla="*/ 56003032 h 84"/>
                      <a:gd name="T16" fmla="*/ 136326972 w 87"/>
                      <a:gd name="T17" fmla="*/ 14000427 h 84"/>
                      <a:gd name="T18" fmla="*/ 134741833 w 87"/>
                      <a:gd name="T19" fmla="*/ 8751093 h 84"/>
                      <a:gd name="T20" fmla="*/ 125231004 w 87"/>
                      <a:gd name="T21" fmla="*/ 0 h 84"/>
                      <a:gd name="T22" fmla="*/ 84014889 w 87"/>
                      <a:gd name="T23" fmla="*/ 28002177 h 84"/>
                      <a:gd name="T24" fmla="*/ 84014889 w 87"/>
                      <a:gd name="T25" fmla="*/ 43752828 h 84"/>
                      <a:gd name="T26" fmla="*/ 55482379 w 87"/>
                      <a:gd name="T27" fmla="*/ 38502163 h 84"/>
                      <a:gd name="T28" fmla="*/ 0 w 87"/>
                      <a:gd name="T29" fmla="*/ 82254980 h 84"/>
                      <a:gd name="T30" fmla="*/ 0 w 87"/>
                      <a:gd name="T31" fmla="*/ 82254980 h 8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7"/>
                      <a:gd name="T49" fmla="*/ 0 h 84"/>
                      <a:gd name="T50" fmla="*/ 87 w 87"/>
                      <a:gd name="T51" fmla="*/ 84 h 8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7" h="84">
                        <a:moveTo>
                          <a:pt x="0" y="47"/>
                        </a:moveTo>
                        <a:lnTo>
                          <a:pt x="0" y="47"/>
                        </a:lnTo>
                        <a:lnTo>
                          <a:pt x="16" y="54"/>
                        </a:lnTo>
                        <a:lnTo>
                          <a:pt x="6" y="78"/>
                        </a:lnTo>
                        <a:lnTo>
                          <a:pt x="30" y="83"/>
                        </a:lnTo>
                        <a:lnTo>
                          <a:pt x="55" y="69"/>
                        </a:lnTo>
                        <a:lnTo>
                          <a:pt x="44" y="50"/>
                        </a:lnTo>
                        <a:lnTo>
                          <a:pt x="73" y="32"/>
                        </a:lnTo>
                        <a:lnTo>
                          <a:pt x="86" y="8"/>
                        </a:lnTo>
                        <a:lnTo>
                          <a:pt x="85" y="5"/>
                        </a:lnTo>
                        <a:lnTo>
                          <a:pt x="79" y="0"/>
                        </a:lnTo>
                        <a:lnTo>
                          <a:pt x="53" y="16"/>
                        </a:lnTo>
                        <a:lnTo>
                          <a:pt x="53" y="25"/>
                        </a:lnTo>
                        <a:lnTo>
                          <a:pt x="35" y="22"/>
                        </a:lnTo>
                        <a:lnTo>
                          <a:pt x="0" y="47"/>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58" name="Freeform 22"/>
                  <p:cNvSpPr>
                    <a:spLocks/>
                  </p:cNvSpPr>
                  <p:nvPr/>
                </p:nvSpPr>
                <p:spPr bwMode="auto">
                  <a:xfrm>
                    <a:off x="5117263" y="3700068"/>
                    <a:ext cx="57150" cy="85726"/>
                  </a:xfrm>
                  <a:custGeom>
                    <a:avLst/>
                    <a:gdLst>
                      <a:gd name="T0" fmla="*/ 0 w 48"/>
                      <a:gd name="T1" fmla="*/ 109657851 h 66"/>
                      <a:gd name="T2" fmla="*/ 0 w 48"/>
                      <a:gd name="T3" fmla="*/ 109657851 h 66"/>
                      <a:gd name="T4" fmla="*/ 7087791 w 48"/>
                      <a:gd name="T5" fmla="*/ 23618536 h 66"/>
                      <a:gd name="T6" fmla="*/ 42527939 w 48"/>
                      <a:gd name="T7" fmla="*/ 0 h 66"/>
                      <a:gd name="T8" fmla="*/ 66626182 w 48"/>
                      <a:gd name="T9" fmla="*/ 67482449 h 66"/>
                      <a:gd name="T10" fmla="*/ 42527939 w 48"/>
                      <a:gd name="T11" fmla="*/ 99535812 h 66"/>
                      <a:gd name="T12" fmla="*/ 0 w 48"/>
                      <a:gd name="T13" fmla="*/ 109657851 h 66"/>
                      <a:gd name="T14" fmla="*/ 0 w 48"/>
                      <a:gd name="T15" fmla="*/ 109657851 h 66"/>
                      <a:gd name="T16" fmla="*/ 0 60000 65536"/>
                      <a:gd name="T17" fmla="*/ 0 60000 65536"/>
                      <a:gd name="T18" fmla="*/ 0 60000 65536"/>
                      <a:gd name="T19" fmla="*/ 0 60000 65536"/>
                      <a:gd name="T20" fmla="*/ 0 60000 65536"/>
                      <a:gd name="T21" fmla="*/ 0 60000 65536"/>
                      <a:gd name="T22" fmla="*/ 0 60000 65536"/>
                      <a:gd name="T23" fmla="*/ 0 60000 65536"/>
                      <a:gd name="T24" fmla="*/ 0 w 48"/>
                      <a:gd name="T25" fmla="*/ 0 h 66"/>
                      <a:gd name="T26" fmla="*/ 48 w 48"/>
                      <a:gd name="T27" fmla="*/ 66 h 6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8" h="66">
                        <a:moveTo>
                          <a:pt x="0" y="65"/>
                        </a:moveTo>
                        <a:lnTo>
                          <a:pt x="0" y="65"/>
                        </a:lnTo>
                        <a:lnTo>
                          <a:pt x="5" y="14"/>
                        </a:lnTo>
                        <a:lnTo>
                          <a:pt x="30" y="0"/>
                        </a:lnTo>
                        <a:lnTo>
                          <a:pt x="47" y="40"/>
                        </a:lnTo>
                        <a:lnTo>
                          <a:pt x="30" y="59"/>
                        </a:lnTo>
                        <a:lnTo>
                          <a:pt x="0" y="6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59" name="Freeform 23"/>
                  <p:cNvSpPr>
                    <a:spLocks/>
                  </p:cNvSpPr>
                  <p:nvPr/>
                </p:nvSpPr>
                <p:spPr bwMode="auto">
                  <a:xfrm>
                    <a:off x="4674354" y="4012807"/>
                    <a:ext cx="122236" cy="149225"/>
                  </a:xfrm>
                  <a:custGeom>
                    <a:avLst/>
                    <a:gdLst>
                      <a:gd name="T0" fmla="*/ 0 w 99"/>
                      <a:gd name="T1" fmla="*/ 42094425 h 115"/>
                      <a:gd name="T2" fmla="*/ 0 w 99"/>
                      <a:gd name="T3" fmla="*/ 42094425 h 115"/>
                      <a:gd name="T4" fmla="*/ 19818444 w 99"/>
                      <a:gd name="T5" fmla="*/ 69035380 h 115"/>
                      <a:gd name="T6" fmla="*/ 13720178 w 99"/>
                      <a:gd name="T7" fmla="*/ 116181404 h 115"/>
                      <a:gd name="T8" fmla="*/ 67079713 w 99"/>
                      <a:gd name="T9" fmla="*/ 95976345 h 115"/>
                      <a:gd name="T10" fmla="*/ 89946687 w 99"/>
                      <a:gd name="T11" fmla="*/ 116181404 h 115"/>
                      <a:gd name="T12" fmla="*/ 109766361 w 99"/>
                      <a:gd name="T13" fmla="*/ 163327409 h 115"/>
                      <a:gd name="T14" fmla="*/ 102143220 w 99"/>
                      <a:gd name="T15" fmla="*/ 191951392 h 115"/>
                      <a:gd name="T16" fmla="*/ 149403240 w 99"/>
                      <a:gd name="T17" fmla="*/ 183532509 h 115"/>
                      <a:gd name="T18" fmla="*/ 126536285 w 99"/>
                      <a:gd name="T19" fmla="*/ 121232994 h 115"/>
                      <a:gd name="T20" fmla="*/ 76226495 w 99"/>
                      <a:gd name="T21" fmla="*/ 75769967 h 115"/>
                      <a:gd name="T22" fmla="*/ 89946687 w 99"/>
                      <a:gd name="T23" fmla="*/ 50513318 h 115"/>
                      <a:gd name="T24" fmla="*/ 62505087 w 99"/>
                      <a:gd name="T25" fmla="*/ 35359838 h 115"/>
                      <a:gd name="T26" fmla="*/ 41161773 w 99"/>
                      <a:gd name="T27" fmla="*/ 0 h 115"/>
                      <a:gd name="T28" fmla="*/ 27441590 w 99"/>
                      <a:gd name="T29" fmla="*/ 0 h 115"/>
                      <a:gd name="T30" fmla="*/ 28966466 w 99"/>
                      <a:gd name="T31" fmla="*/ 26940955 h 115"/>
                      <a:gd name="T32" fmla="*/ 19818444 w 99"/>
                      <a:gd name="T33" fmla="*/ 20205065 h 115"/>
                      <a:gd name="T34" fmla="*/ 0 w 99"/>
                      <a:gd name="T35" fmla="*/ 42094425 h 115"/>
                      <a:gd name="T36" fmla="*/ 0 w 99"/>
                      <a:gd name="T37" fmla="*/ 42094425 h 11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99"/>
                      <a:gd name="T58" fmla="*/ 0 h 115"/>
                      <a:gd name="T59" fmla="*/ 99 w 99"/>
                      <a:gd name="T60" fmla="*/ 115 h 11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99" h="115">
                        <a:moveTo>
                          <a:pt x="0" y="25"/>
                        </a:moveTo>
                        <a:lnTo>
                          <a:pt x="0" y="25"/>
                        </a:lnTo>
                        <a:lnTo>
                          <a:pt x="13" y="41"/>
                        </a:lnTo>
                        <a:lnTo>
                          <a:pt x="9" y="69"/>
                        </a:lnTo>
                        <a:lnTo>
                          <a:pt x="44" y="57"/>
                        </a:lnTo>
                        <a:lnTo>
                          <a:pt x="59" y="69"/>
                        </a:lnTo>
                        <a:lnTo>
                          <a:pt x="72" y="97"/>
                        </a:lnTo>
                        <a:lnTo>
                          <a:pt x="67" y="114"/>
                        </a:lnTo>
                        <a:lnTo>
                          <a:pt x="98" y="109"/>
                        </a:lnTo>
                        <a:lnTo>
                          <a:pt x="83" y="72"/>
                        </a:lnTo>
                        <a:lnTo>
                          <a:pt x="50" y="45"/>
                        </a:lnTo>
                        <a:lnTo>
                          <a:pt x="59" y="30"/>
                        </a:lnTo>
                        <a:lnTo>
                          <a:pt x="41" y="21"/>
                        </a:lnTo>
                        <a:lnTo>
                          <a:pt x="27" y="0"/>
                        </a:lnTo>
                        <a:lnTo>
                          <a:pt x="18" y="0"/>
                        </a:lnTo>
                        <a:lnTo>
                          <a:pt x="19" y="16"/>
                        </a:lnTo>
                        <a:lnTo>
                          <a:pt x="13" y="12"/>
                        </a:lnTo>
                        <a:lnTo>
                          <a:pt x="0" y="2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nvGrpSpPr>
                  <p:cNvPr id="360" name="Group 43"/>
                  <p:cNvGrpSpPr>
                    <a:grpSpLocks/>
                  </p:cNvGrpSpPr>
                  <p:nvPr/>
                </p:nvGrpSpPr>
                <p:grpSpPr bwMode="auto">
                  <a:xfrm>
                    <a:off x="569103" y="2428469"/>
                    <a:ext cx="1504941" cy="1201747"/>
                    <a:chOff x="1156" y="1908"/>
                    <a:chExt cx="1207" cy="919"/>
                  </a:xfrm>
                  <a:grpFill/>
                </p:grpSpPr>
                <p:sp>
                  <p:nvSpPr>
                    <p:cNvPr id="575" name="Freeform 239"/>
                    <p:cNvSpPr>
                      <a:spLocks/>
                    </p:cNvSpPr>
                    <p:nvPr/>
                  </p:nvSpPr>
                  <p:spPr bwMode="auto">
                    <a:xfrm>
                      <a:off x="1156" y="2232"/>
                      <a:ext cx="1166" cy="595"/>
                    </a:xfrm>
                    <a:custGeom>
                      <a:avLst/>
                      <a:gdLst>
                        <a:gd name="T0" fmla="*/ 93 w 1166"/>
                        <a:gd name="T1" fmla="*/ 82 h 595"/>
                        <a:gd name="T2" fmla="*/ 110 w 1166"/>
                        <a:gd name="T3" fmla="*/ 69 h 595"/>
                        <a:gd name="T4" fmla="*/ 177 w 1166"/>
                        <a:gd name="T5" fmla="*/ 35 h 595"/>
                        <a:gd name="T6" fmla="*/ 250 w 1166"/>
                        <a:gd name="T7" fmla="*/ 52 h 595"/>
                        <a:gd name="T8" fmla="*/ 347 w 1166"/>
                        <a:gd name="T9" fmla="*/ 95 h 595"/>
                        <a:gd name="T10" fmla="*/ 453 w 1166"/>
                        <a:gd name="T11" fmla="*/ 123 h 595"/>
                        <a:gd name="T12" fmla="*/ 450 w 1166"/>
                        <a:gd name="T13" fmla="*/ 93 h 595"/>
                        <a:gd name="T14" fmla="*/ 515 w 1166"/>
                        <a:gd name="T15" fmla="*/ 93 h 595"/>
                        <a:gd name="T16" fmla="*/ 595 w 1166"/>
                        <a:gd name="T17" fmla="*/ 105 h 595"/>
                        <a:gd name="T18" fmla="*/ 597 w 1166"/>
                        <a:gd name="T19" fmla="*/ 85 h 595"/>
                        <a:gd name="T20" fmla="*/ 624 w 1166"/>
                        <a:gd name="T21" fmla="*/ 114 h 595"/>
                        <a:gd name="T22" fmla="*/ 632 w 1166"/>
                        <a:gd name="T23" fmla="*/ 78 h 595"/>
                        <a:gd name="T24" fmla="*/ 620 w 1166"/>
                        <a:gd name="T25" fmla="*/ 18 h 595"/>
                        <a:gd name="T26" fmla="*/ 676 w 1166"/>
                        <a:gd name="T27" fmla="*/ 44 h 595"/>
                        <a:gd name="T28" fmla="*/ 685 w 1166"/>
                        <a:gd name="T29" fmla="*/ 61 h 595"/>
                        <a:gd name="T30" fmla="*/ 721 w 1166"/>
                        <a:gd name="T31" fmla="*/ 76 h 595"/>
                        <a:gd name="T32" fmla="*/ 743 w 1166"/>
                        <a:gd name="T33" fmla="*/ 109 h 595"/>
                        <a:gd name="T34" fmla="*/ 797 w 1166"/>
                        <a:gd name="T35" fmla="*/ 55 h 595"/>
                        <a:gd name="T36" fmla="*/ 798 w 1166"/>
                        <a:gd name="T37" fmla="*/ 85 h 595"/>
                        <a:gd name="T38" fmla="*/ 783 w 1166"/>
                        <a:gd name="T39" fmla="*/ 137 h 595"/>
                        <a:gd name="T40" fmla="*/ 695 w 1166"/>
                        <a:gd name="T41" fmla="*/ 143 h 595"/>
                        <a:gd name="T42" fmla="*/ 698 w 1166"/>
                        <a:gd name="T43" fmla="*/ 183 h 595"/>
                        <a:gd name="T44" fmla="*/ 689 w 1166"/>
                        <a:gd name="T45" fmla="*/ 208 h 595"/>
                        <a:gd name="T46" fmla="*/ 661 w 1166"/>
                        <a:gd name="T47" fmla="*/ 226 h 595"/>
                        <a:gd name="T48" fmla="*/ 653 w 1166"/>
                        <a:gd name="T49" fmla="*/ 293 h 595"/>
                        <a:gd name="T50" fmla="*/ 759 w 1166"/>
                        <a:gd name="T51" fmla="*/ 359 h 595"/>
                        <a:gd name="T52" fmla="*/ 800 w 1166"/>
                        <a:gd name="T53" fmla="*/ 404 h 595"/>
                        <a:gd name="T54" fmla="*/ 817 w 1166"/>
                        <a:gd name="T55" fmla="*/ 440 h 595"/>
                        <a:gd name="T56" fmla="*/ 836 w 1166"/>
                        <a:gd name="T57" fmla="*/ 375 h 595"/>
                        <a:gd name="T58" fmla="*/ 849 w 1166"/>
                        <a:gd name="T59" fmla="*/ 293 h 595"/>
                        <a:gd name="T60" fmla="*/ 858 w 1166"/>
                        <a:gd name="T61" fmla="*/ 252 h 595"/>
                        <a:gd name="T62" fmla="*/ 900 w 1166"/>
                        <a:gd name="T63" fmla="*/ 225 h 595"/>
                        <a:gd name="T64" fmla="*/ 974 w 1166"/>
                        <a:gd name="T65" fmla="*/ 248 h 595"/>
                        <a:gd name="T66" fmla="*/ 980 w 1166"/>
                        <a:gd name="T67" fmla="*/ 283 h 595"/>
                        <a:gd name="T68" fmla="*/ 978 w 1166"/>
                        <a:gd name="T69" fmla="*/ 312 h 595"/>
                        <a:gd name="T70" fmla="*/ 1022 w 1166"/>
                        <a:gd name="T71" fmla="*/ 300 h 595"/>
                        <a:gd name="T72" fmla="*/ 1061 w 1166"/>
                        <a:gd name="T73" fmla="*/ 285 h 595"/>
                        <a:gd name="T74" fmla="*/ 1058 w 1166"/>
                        <a:gd name="T75" fmla="*/ 300 h 595"/>
                        <a:gd name="T76" fmla="*/ 1079 w 1166"/>
                        <a:gd name="T77" fmla="*/ 316 h 595"/>
                        <a:gd name="T78" fmla="*/ 1082 w 1166"/>
                        <a:gd name="T79" fmla="*/ 336 h 595"/>
                        <a:gd name="T80" fmla="*/ 1118 w 1166"/>
                        <a:gd name="T81" fmla="*/ 362 h 595"/>
                        <a:gd name="T82" fmla="*/ 1144 w 1166"/>
                        <a:gd name="T83" fmla="*/ 381 h 595"/>
                        <a:gd name="T84" fmla="*/ 1156 w 1166"/>
                        <a:gd name="T85" fmla="*/ 400 h 595"/>
                        <a:gd name="T86" fmla="*/ 985 w 1166"/>
                        <a:gd name="T87" fmla="*/ 477 h 595"/>
                        <a:gd name="T88" fmla="*/ 1047 w 1166"/>
                        <a:gd name="T89" fmla="*/ 482 h 595"/>
                        <a:gd name="T90" fmla="*/ 1053 w 1166"/>
                        <a:gd name="T91" fmla="*/ 527 h 595"/>
                        <a:gd name="T92" fmla="*/ 1108 w 1166"/>
                        <a:gd name="T93" fmla="*/ 523 h 595"/>
                        <a:gd name="T94" fmla="*/ 1022 w 1166"/>
                        <a:gd name="T95" fmla="*/ 552 h 595"/>
                        <a:gd name="T96" fmla="*/ 1010 w 1166"/>
                        <a:gd name="T97" fmla="*/ 540 h 595"/>
                        <a:gd name="T98" fmla="*/ 960 w 1166"/>
                        <a:gd name="T99" fmla="*/ 539 h 595"/>
                        <a:gd name="T100" fmla="*/ 846 w 1166"/>
                        <a:gd name="T101" fmla="*/ 574 h 595"/>
                        <a:gd name="T102" fmla="*/ 798 w 1166"/>
                        <a:gd name="T103" fmla="*/ 582 h 595"/>
                        <a:gd name="T104" fmla="*/ 820 w 1166"/>
                        <a:gd name="T105" fmla="*/ 550 h 595"/>
                        <a:gd name="T106" fmla="*/ 770 w 1166"/>
                        <a:gd name="T107" fmla="*/ 518 h 595"/>
                        <a:gd name="T108" fmla="*/ 735 w 1166"/>
                        <a:gd name="T109" fmla="*/ 479 h 595"/>
                        <a:gd name="T110" fmla="*/ 634 w 1166"/>
                        <a:gd name="T111" fmla="*/ 480 h 595"/>
                        <a:gd name="T112" fmla="*/ 244 w 1166"/>
                        <a:gd name="T113" fmla="*/ 462 h 595"/>
                        <a:gd name="T114" fmla="*/ 188 w 1166"/>
                        <a:gd name="T115" fmla="*/ 431 h 595"/>
                        <a:gd name="T116" fmla="*/ 149 w 1166"/>
                        <a:gd name="T117" fmla="*/ 366 h 595"/>
                        <a:gd name="T118" fmla="*/ 48 w 1166"/>
                        <a:gd name="T119" fmla="*/ 291 h 595"/>
                        <a:gd name="T120" fmla="*/ 0 w 1166"/>
                        <a:gd name="T121" fmla="*/ 264 h 59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66"/>
                        <a:gd name="T184" fmla="*/ 0 h 595"/>
                        <a:gd name="T185" fmla="*/ 1166 w 1166"/>
                        <a:gd name="T186" fmla="*/ 595 h 59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66" h="595">
                          <a:moveTo>
                            <a:pt x="0" y="264"/>
                          </a:moveTo>
                          <a:lnTo>
                            <a:pt x="0" y="264"/>
                          </a:lnTo>
                          <a:lnTo>
                            <a:pt x="0" y="55"/>
                          </a:lnTo>
                          <a:lnTo>
                            <a:pt x="93" y="82"/>
                          </a:lnTo>
                          <a:lnTo>
                            <a:pt x="88" y="71"/>
                          </a:lnTo>
                          <a:lnTo>
                            <a:pt x="98" y="64"/>
                          </a:lnTo>
                          <a:lnTo>
                            <a:pt x="154" y="42"/>
                          </a:lnTo>
                          <a:lnTo>
                            <a:pt x="110" y="69"/>
                          </a:lnTo>
                          <a:lnTo>
                            <a:pt x="136" y="62"/>
                          </a:lnTo>
                          <a:lnTo>
                            <a:pt x="136" y="67"/>
                          </a:lnTo>
                          <a:lnTo>
                            <a:pt x="183" y="43"/>
                          </a:lnTo>
                          <a:lnTo>
                            <a:pt x="177" y="35"/>
                          </a:lnTo>
                          <a:lnTo>
                            <a:pt x="207" y="64"/>
                          </a:lnTo>
                          <a:lnTo>
                            <a:pt x="227" y="47"/>
                          </a:lnTo>
                          <a:lnTo>
                            <a:pt x="225" y="64"/>
                          </a:lnTo>
                          <a:lnTo>
                            <a:pt x="250" y="52"/>
                          </a:lnTo>
                          <a:lnTo>
                            <a:pt x="319" y="73"/>
                          </a:lnTo>
                          <a:lnTo>
                            <a:pt x="351" y="72"/>
                          </a:lnTo>
                          <a:lnTo>
                            <a:pt x="369" y="85"/>
                          </a:lnTo>
                          <a:lnTo>
                            <a:pt x="347" y="95"/>
                          </a:lnTo>
                          <a:lnTo>
                            <a:pt x="360" y="100"/>
                          </a:lnTo>
                          <a:lnTo>
                            <a:pt x="422" y="94"/>
                          </a:lnTo>
                          <a:lnTo>
                            <a:pt x="450" y="112"/>
                          </a:lnTo>
                          <a:lnTo>
                            <a:pt x="453" y="123"/>
                          </a:lnTo>
                          <a:lnTo>
                            <a:pt x="460" y="116"/>
                          </a:lnTo>
                          <a:lnTo>
                            <a:pt x="450" y="100"/>
                          </a:lnTo>
                          <a:lnTo>
                            <a:pt x="479" y="80"/>
                          </a:lnTo>
                          <a:lnTo>
                            <a:pt x="450" y="93"/>
                          </a:lnTo>
                          <a:lnTo>
                            <a:pt x="440" y="87"/>
                          </a:lnTo>
                          <a:lnTo>
                            <a:pt x="475" y="72"/>
                          </a:lnTo>
                          <a:lnTo>
                            <a:pt x="494" y="93"/>
                          </a:lnTo>
                          <a:lnTo>
                            <a:pt x="515" y="93"/>
                          </a:lnTo>
                          <a:lnTo>
                            <a:pt x="528" y="102"/>
                          </a:lnTo>
                          <a:lnTo>
                            <a:pt x="582" y="100"/>
                          </a:lnTo>
                          <a:lnTo>
                            <a:pt x="580" y="93"/>
                          </a:lnTo>
                          <a:lnTo>
                            <a:pt x="595" y="105"/>
                          </a:lnTo>
                          <a:lnTo>
                            <a:pt x="598" y="95"/>
                          </a:lnTo>
                          <a:lnTo>
                            <a:pt x="586" y="99"/>
                          </a:lnTo>
                          <a:lnTo>
                            <a:pt x="577" y="86"/>
                          </a:lnTo>
                          <a:lnTo>
                            <a:pt x="597" y="85"/>
                          </a:lnTo>
                          <a:lnTo>
                            <a:pt x="605" y="94"/>
                          </a:lnTo>
                          <a:lnTo>
                            <a:pt x="613" y="91"/>
                          </a:lnTo>
                          <a:lnTo>
                            <a:pt x="609" y="106"/>
                          </a:lnTo>
                          <a:lnTo>
                            <a:pt x="624" y="114"/>
                          </a:lnTo>
                          <a:lnTo>
                            <a:pt x="620" y="93"/>
                          </a:lnTo>
                          <a:lnTo>
                            <a:pt x="648" y="81"/>
                          </a:lnTo>
                          <a:lnTo>
                            <a:pt x="640" y="71"/>
                          </a:lnTo>
                          <a:lnTo>
                            <a:pt x="632" y="78"/>
                          </a:lnTo>
                          <a:lnTo>
                            <a:pt x="646" y="61"/>
                          </a:lnTo>
                          <a:lnTo>
                            <a:pt x="607" y="48"/>
                          </a:lnTo>
                          <a:lnTo>
                            <a:pt x="611" y="17"/>
                          </a:lnTo>
                          <a:lnTo>
                            <a:pt x="620" y="18"/>
                          </a:lnTo>
                          <a:lnTo>
                            <a:pt x="625" y="0"/>
                          </a:lnTo>
                          <a:lnTo>
                            <a:pt x="655" y="17"/>
                          </a:lnTo>
                          <a:lnTo>
                            <a:pt x="656" y="29"/>
                          </a:lnTo>
                          <a:lnTo>
                            <a:pt x="676" y="44"/>
                          </a:lnTo>
                          <a:lnTo>
                            <a:pt x="663" y="44"/>
                          </a:lnTo>
                          <a:lnTo>
                            <a:pt x="668" y="49"/>
                          </a:lnTo>
                          <a:lnTo>
                            <a:pt x="661" y="56"/>
                          </a:lnTo>
                          <a:lnTo>
                            <a:pt x="685" y="61"/>
                          </a:lnTo>
                          <a:lnTo>
                            <a:pt x="677" y="64"/>
                          </a:lnTo>
                          <a:lnTo>
                            <a:pt x="692" y="90"/>
                          </a:lnTo>
                          <a:lnTo>
                            <a:pt x="704" y="67"/>
                          </a:lnTo>
                          <a:lnTo>
                            <a:pt x="721" y="76"/>
                          </a:lnTo>
                          <a:lnTo>
                            <a:pt x="726" y="91"/>
                          </a:lnTo>
                          <a:lnTo>
                            <a:pt x="717" y="95"/>
                          </a:lnTo>
                          <a:lnTo>
                            <a:pt x="733" y="114"/>
                          </a:lnTo>
                          <a:lnTo>
                            <a:pt x="743" y="109"/>
                          </a:lnTo>
                          <a:lnTo>
                            <a:pt x="755" y="81"/>
                          </a:lnTo>
                          <a:lnTo>
                            <a:pt x="769" y="78"/>
                          </a:lnTo>
                          <a:lnTo>
                            <a:pt x="758" y="53"/>
                          </a:lnTo>
                          <a:lnTo>
                            <a:pt x="797" y="55"/>
                          </a:lnTo>
                          <a:lnTo>
                            <a:pt x="814" y="69"/>
                          </a:lnTo>
                          <a:lnTo>
                            <a:pt x="807" y="77"/>
                          </a:lnTo>
                          <a:lnTo>
                            <a:pt x="815" y="81"/>
                          </a:lnTo>
                          <a:lnTo>
                            <a:pt x="798" y="85"/>
                          </a:lnTo>
                          <a:lnTo>
                            <a:pt x="813" y="117"/>
                          </a:lnTo>
                          <a:lnTo>
                            <a:pt x="788" y="134"/>
                          </a:lnTo>
                          <a:lnTo>
                            <a:pt x="779" y="126"/>
                          </a:lnTo>
                          <a:lnTo>
                            <a:pt x="783" y="137"/>
                          </a:lnTo>
                          <a:lnTo>
                            <a:pt x="743" y="129"/>
                          </a:lnTo>
                          <a:lnTo>
                            <a:pt x="751" y="140"/>
                          </a:lnTo>
                          <a:lnTo>
                            <a:pt x="735" y="156"/>
                          </a:lnTo>
                          <a:lnTo>
                            <a:pt x="695" y="143"/>
                          </a:lnTo>
                          <a:lnTo>
                            <a:pt x="710" y="156"/>
                          </a:lnTo>
                          <a:lnTo>
                            <a:pt x="739" y="159"/>
                          </a:lnTo>
                          <a:lnTo>
                            <a:pt x="719" y="185"/>
                          </a:lnTo>
                          <a:lnTo>
                            <a:pt x="698" y="183"/>
                          </a:lnTo>
                          <a:lnTo>
                            <a:pt x="688" y="197"/>
                          </a:lnTo>
                          <a:lnTo>
                            <a:pt x="650" y="185"/>
                          </a:lnTo>
                          <a:lnTo>
                            <a:pt x="685" y="197"/>
                          </a:lnTo>
                          <a:lnTo>
                            <a:pt x="689" y="208"/>
                          </a:lnTo>
                          <a:lnTo>
                            <a:pt x="663" y="212"/>
                          </a:lnTo>
                          <a:lnTo>
                            <a:pt x="668" y="215"/>
                          </a:lnTo>
                          <a:lnTo>
                            <a:pt x="661" y="216"/>
                          </a:lnTo>
                          <a:lnTo>
                            <a:pt x="661" y="226"/>
                          </a:lnTo>
                          <a:lnTo>
                            <a:pt x="633" y="241"/>
                          </a:lnTo>
                          <a:lnTo>
                            <a:pt x="627" y="289"/>
                          </a:lnTo>
                          <a:lnTo>
                            <a:pt x="638" y="300"/>
                          </a:lnTo>
                          <a:lnTo>
                            <a:pt x="653" y="293"/>
                          </a:lnTo>
                          <a:lnTo>
                            <a:pt x="659" y="330"/>
                          </a:lnTo>
                          <a:lnTo>
                            <a:pt x="681" y="322"/>
                          </a:lnTo>
                          <a:lnTo>
                            <a:pt x="707" y="333"/>
                          </a:lnTo>
                          <a:lnTo>
                            <a:pt x="759" y="359"/>
                          </a:lnTo>
                          <a:lnTo>
                            <a:pt x="755" y="370"/>
                          </a:lnTo>
                          <a:lnTo>
                            <a:pt x="761" y="362"/>
                          </a:lnTo>
                          <a:lnTo>
                            <a:pt x="800" y="364"/>
                          </a:lnTo>
                          <a:lnTo>
                            <a:pt x="800" y="404"/>
                          </a:lnTo>
                          <a:lnTo>
                            <a:pt x="812" y="417"/>
                          </a:lnTo>
                          <a:lnTo>
                            <a:pt x="803" y="420"/>
                          </a:lnTo>
                          <a:lnTo>
                            <a:pt x="823" y="427"/>
                          </a:lnTo>
                          <a:lnTo>
                            <a:pt x="817" y="440"/>
                          </a:lnTo>
                          <a:lnTo>
                            <a:pt x="836" y="439"/>
                          </a:lnTo>
                          <a:lnTo>
                            <a:pt x="862" y="418"/>
                          </a:lnTo>
                          <a:lnTo>
                            <a:pt x="851" y="413"/>
                          </a:lnTo>
                          <a:lnTo>
                            <a:pt x="836" y="375"/>
                          </a:lnTo>
                          <a:lnTo>
                            <a:pt x="885" y="342"/>
                          </a:lnTo>
                          <a:lnTo>
                            <a:pt x="877" y="342"/>
                          </a:lnTo>
                          <a:lnTo>
                            <a:pt x="867" y="303"/>
                          </a:lnTo>
                          <a:lnTo>
                            <a:pt x="849" y="293"/>
                          </a:lnTo>
                          <a:lnTo>
                            <a:pt x="872" y="277"/>
                          </a:lnTo>
                          <a:lnTo>
                            <a:pt x="864" y="269"/>
                          </a:lnTo>
                          <a:lnTo>
                            <a:pt x="868" y="255"/>
                          </a:lnTo>
                          <a:lnTo>
                            <a:pt x="858" y="252"/>
                          </a:lnTo>
                          <a:lnTo>
                            <a:pt x="868" y="238"/>
                          </a:lnTo>
                          <a:lnTo>
                            <a:pt x="857" y="229"/>
                          </a:lnTo>
                          <a:lnTo>
                            <a:pt x="863" y="216"/>
                          </a:lnTo>
                          <a:lnTo>
                            <a:pt x="900" y="225"/>
                          </a:lnTo>
                          <a:lnTo>
                            <a:pt x="916" y="218"/>
                          </a:lnTo>
                          <a:lnTo>
                            <a:pt x="947" y="238"/>
                          </a:lnTo>
                          <a:lnTo>
                            <a:pt x="947" y="246"/>
                          </a:lnTo>
                          <a:lnTo>
                            <a:pt x="974" y="248"/>
                          </a:lnTo>
                          <a:lnTo>
                            <a:pt x="977" y="267"/>
                          </a:lnTo>
                          <a:lnTo>
                            <a:pt x="953" y="268"/>
                          </a:lnTo>
                          <a:lnTo>
                            <a:pt x="973" y="271"/>
                          </a:lnTo>
                          <a:lnTo>
                            <a:pt x="980" y="283"/>
                          </a:lnTo>
                          <a:lnTo>
                            <a:pt x="958" y="300"/>
                          </a:lnTo>
                          <a:lnTo>
                            <a:pt x="990" y="292"/>
                          </a:lnTo>
                          <a:lnTo>
                            <a:pt x="992" y="306"/>
                          </a:lnTo>
                          <a:lnTo>
                            <a:pt x="978" y="312"/>
                          </a:lnTo>
                          <a:lnTo>
                            <a:pt x="998" y="297"/>
                          </a:lnTo>
                          <a:lnTo>
                            <a:pt x="1000" y="307"/>
                          </a:lnTo>
                          <a:lnTo>
                            <a:pt x="1018" y="292"/>
                          </a:lnTo>
                          <a:lnTo>
                            <a:pt x="1022" y="300"/>
                          </a:lnTo>
                          <a:lnTo>
                            <a:pt x="1035" y="279"/>
                          </a:lnTo>
                          <a:lnTo>
                            <a:pt x="1030" y="275"/>
                          </a:lnTo>
                          <a:lnTo>
                            <a:pt x="1045" y="264"/>
                          </a:lnTo>
                          <a:lnTo>
                            <a:pt x="1061" y="285"/>
                          </a:lnTo>
                          <a:lnTo>
                            <a:pt x="1047" y="291"/>
                          </a:lnTo>
                          <a:lnTo>
                            <a:pt x="1062" y="288"/>
                          </a:lnTo>
                          <a:lnTo>
                            <a:pt x="1068" y="297"/>
                          </a:lnTo>
                          <a:lnTo>
                            <a:pt x="1058" y="300"/>
                          </a:lnTo>
                          <a:lnTo>
                            <a:pt x="1071" y="301"/>
                          </a:lnTo>
                          <a:lnTo>
                            <a:pt x="1062" y="308"/>
                          </a:lnTo>
                          <a:lnTo>
                            <a:pt x="1072" y="306"/>
                          </a:lnTo>
                          <a:lnTo>
                            <a:pt x="1079" y="316"/>
                          </a:lnTo>
                          <a:lnTo>
                            <a:pt x="1074" y="320"/>
                          </a:lnTo>
                          <a:lnTo>
                            <a:pt x="1088" y="328"/>
                          </a:lnTo>
                          <a:lnTo>
                            <a:pt x="1066" y="336"/>
                          </a:lnTo>
                          <a:lnTo>
                            <a:pt x="1082" y="336"/>
                          </a:lnTo>
                          <a:lnTo>
                            <a:pt x="1079" y="344"/>
                          </a:lnTo>
                          <a:lnTo>
                            <a:pt x="1102" y="351"/>
                          </a:lnTo>
                          <a:lnTo>
                            <a:pt x="1110" y="369"/>
                          </a:lnTo>
                          <a:lnTo>
                            <a:pt x="1118" y="362"/>
                          </a:lnTo>
                          <a:lnTo>
                            <a:pt x="1142" y="375"/>
                          </a:lnTo>
                          <a:lnTo>
                            <a:pt x="1091" y="390"/>
                          </a:lnTo>
                          <a:lnTo>
                            <a:pt x="1102" y="399"/>
                          </a:lnTo>
                          <a:lnTo>
                            <a:pt x="1144" y="381"/>
                          </a:lnTo>
                          <a:lnTo>
                            <a:pt x="1144" y="396"/>
                          </a:lnTo>
                          <a:lnTo>
                            <a:pt x="1163" y="393"/>
                          </a:lnTo>
                          <a:lnTo>
                            <a:pt x="1165" y="400"/>
                          </a:lnTo>
                          <a:lnTo>
                            <a:pt x="1156" y="400"/>
                          </a:lnTo>
                          <a:lnTo>
                            <a:pt x="1165" y="418"/>
                          </a:lnTo>
                          <a:lnTo>
                            <a:pt x="1106" y="453"/>
                          </a:lnTo>
                          <a:lnTo>
                            <a:pt x="1021" y="453"/>
                          </a:lnTo>
                          <a:lnTo>
                            <a:pt x="985" y="477"/>
                          </a:lnTo>
                          <a:lnTo>
                            <a:pt x="955" y="513"/>
                          </a:lnTo>
                          <a:lnTo>
                            <a:pt x="985" y="486"/>
                          </a:lnTo>
                          <a:lnTo>
                            <a:pt x="1031" y="470"/>
                          </a:lnTo>
                          <a:lnTo>
                            <a:pt x="1047" y="482"/>
                          </a:lnTo>
                          <a:lnTo>
                            <a:pt x="1017" y="492"/>
                          </a:lnTo>
                          <a:lnTo>
                            <a:pt x="1041" y="497"/>
                          </a:lnTo>
                          <a:lnTo>
                            <a:pt x="1035" y="508"/>
                          </a:lnTo>
                          <a:lnTo>
                            <a:pt x="1053" y="527"/>
                          </a:lnTo>
                          <a:lnTo>
                            <a:pt x="1089" y="535"/>
                          </a:lnTo>
                          <a:lnTo>
                            <a:pt x="1098" y="510"/>
                          </a:lnTo>
                          <a:lnTo>
                            <a:pt x="1098" y="525"/>
                          </a:lnTo>
                          <a:lnTo>
                            <a:pt x="1108" y="523"/>
                          </a:lnTo>
                          <a:lnTo>
                            <a:pt x="1091" y="539"/>
                          </a:lnTo>
                          <a:lnTo>
                            <a:pt x="1049" y="550"/>
                          </a:lnTo>
                          <a:lnTo>
                            <a:pt x="1034" y="568"/>
                          </a:lnTo>
                          <a:lnTo>
                            <a:pt x="1022" y="552"/>
                          </a:lnTo>
                          <a:lnTo>
                            <a:pt x="1062" y="537"/>
                          </a:lnTo>
                          <a:lnTo>
                            <a:pt x="1041" y="538"/>
                          </a:lnTo>
                          <a:lnTo>
                            <a:pt x="1045" y="527"/>
                          </a:lnTo>
                          <a:lnTo>
                            <a:pt x="1010" y="540"/>
                          </a:lnTo>
                          <a:lnTo>
                            <a:pt x="1000" y="532"/>
                          </a:lnTo>
                          <a:lnTo>
                            <a:pt x="1000" y="510"/>
                          </a:lnTo>
                          <a:lnTo>
                            <a:pt x="977" y="503"/>
                          </a:lnTo>
                          <a:lnTo>
                            <a:pt x="960" y="539"/>
                          </a:lnTo>
                          <a:lnTo>
                            <a:pt x="891" y="552"/>
                          </a:lnTo>
                          <a:lnTo>
                            <a:pt x="843" y="566"/>
                          </a:lnTo>
                          <a:lnTo>
                            <a:pt x="835" y="572"/>
                          </a:lnTo>
                          <a:lnTo>
                            <a:pt x="846" y="574"/>
                          </a:lnTo>
                          <a:lnTo>
                            <a:pt x="849" y="579"/>
                          </a:lnTo>
                          <a:lnTo>
                            <a:pt x="791" y="594"/>
                          </a:lnTo>
                          <a:lnTo>
                            <a:pt x="794" y="587"/>
                          </a:lnTo>
                          <a:lnTo>
                            <a:pt x="798" y="582"/>
                          </a:lnTo>
                          <a:lnTo>
                            <a:pt x="800" y="576"/>
                          </a:lnTo>
                          <a:lnTo>
                            <a:pt x="809" y="571"/>
                          </a:lnTo>
                          <a:lnTo>
                            <a:pt x="810" y="539"/>
                          </a:lnTo>
                          <a:lnTo>
                            <a:pt x="820" y="550"/>
                          </a:lnTo>
                          <a:lnTo>
                            <a:pt x="837" y="546"/>
                          </a:lnTo>
                          <a:lnTo>
                            <a:pt x="823" y="527"/>
                          </a:lnTo>
                          <a:lnTo>
                            <a:pt x="773" y="518"/>
                          </a:lnTo>
                          <a:lnTo>
                            <a:pt x="770" y="518"/>
                          </a:lnTo>
                          <a:lnTo>
                            <a:pt x="765" y="493"/>
                          </a:lnTo>
                          <a:lnTo>
                            <a:pt x="755" y="495"/>
                          </a:lnTo>
                          <a:lnTo>
                            <a:pt x="746" y="480"/>
                          </a:lnTo>
                          <a:lnTo>
                            <a:pt x="735" y="479"/>
                          </a:lnTo>
                          <a:lnTo>
                            <a:pt x="735" y="488"/>
                          </a:lnTo>
                          <a:lnTo>
                            <a:pt x="722" y="475"/>
                          </a:lnTo>
                          <a:lnTo>
                            <a:pt x="699" y="493"/>
                          </a:lnTo>
                          <a:lnTo>
                            <a:pt x="634" y="480"/>
                          </a:lnTo>
                          <a:lnTo>
                            <a:pt x="626" y="468"/>
                          </a:lnTo>
                          <a:lnTo>
                            <a:pt x="625" y="476"/>
                          </a:lnTo>
                          <a:lnTo>
                            <a:pt x="249" y="476"/>
                          </a:lnTo>
                          <a:lnTo>
                            <a:pt x="244" y="462"/>
                          </a:lnTo>
                          <a:lnTo>
                            <a:pt x="224" y="458"/>
                          </a:lnTo>
                          <a:lnTo>
                            <a:pt x="225" y="449"/>
                          </a:lnTo>
                          <a:lnTo>
                            <a:pt x="183" y="437"/>
                          </a:lnTo>
                          <a:lnTo>
                            <a:pt x="188" y="431"/>
                          </a:lnTo>
                          <a:lnTo>
                            <a:pt x="178" y="414"/>
                          </a:lnTo>
                          <a:lnTo>
                            <a:pt x="168" y="413"/>
                          </a:lnTo>
                          <a:lnTo>
                            <a:pt x="145" y="377"/>
                          </a:lnTo>
                          <a:lnTo>
                            <a:pt x="149" y="366"/>
                          </a:lnTo>
                          <a:lnTo>
                            <a:pt x="150" y="347"/>
                          </a:lnTo>
                          <a:lnTo>
                            <a:pt x="124" y="336"/>
                          </a:lnTo>
                          <a:lnTo>
                            <a:pt x="76" y="273"/>
                          </a:lnTo>
                          <a:lnTo>
                            <a:pt x="48" y="291"/>
                          </a:lnTo>
                          <a:lnTo>
                            <a:pt x="41" y="283"/>
                          </a:lnTo>
                          <a:lnTo>
                            <a:pt x="39" y="281"/>
                          </a:lnTo>
                          <a:lnTo>
                            <a:pt x="26" y="264"/>
                          </a:lnTo>
                          <a:lnTo>
                            <a:pt x="0" y="26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76" name="Freeform 45"/>
                    <p:cNvSpPr>
                      <a:spLocks/>
                    </p:cNvSpPr>
                    <p:nvPr/>
                  </p:nvSpPr>
                  <p:spPr bwMode="auto">
                    <a:xfrm>
                      <a:off x="1330" y="2676"/>
                      <a:ext cx="69" cy="40"/>
                    </a:xfrm>
                    <a:custGeom>
                      <a:avLst/>
                      <a:gdLst>
                        <a:gd name="T0" fmla="*/ 0 w 69"/>
                        <a:gd name="T1" fmla="*/ 0 h 40"/>
                        <a:gd name="T2" fmla="*/ 0 w 69"/>
                        <a:gd name="T3" fmla="*/ 0 h 40"/>
                        <a:gd name="T4" fmla="*/ 37 w 69"/>
                        <a:gd name="T5" fmla="*/ 8 h 40"/>
                        <a:gd name="T6" fmla="*/ 68 w 69"/>
                        <a:gd name="T7" fmla="*/ 39 h 40"/>
                        <a:gd name="T8" fmla="*/ 50 w 69"/>
                        <a:gd name="T9" fmla="*/ 33 h 40"/>
                        <a:gd name="T10" fmla="*/ 0 w 69"/>
                        <a:gd name="T11" fmla="*/ 0 h 40"/>
                        <a:gd name="T12" fmla="*/ 0 w 69"/>
                        <a:gd name="T13" fmla="*/ 0 h 40"/>
                        <a:gd name="T14" fmla="*/ 0 60000 65536"/>
                        <a:gd name="T15" fmla="*/ 0 60000 65536"/>
                        <a:gd name="T16" fmla="*/ 0 60000 65536"/>
                        <a:gd name="T17" fmla="*/ 0 60000 65536"/>
                        <a:gd name="T18" fmla="*/ 0 60000 65536"/>
                        <a:gd name="T19" fmla="*/ 0 60000 65536"/>
                        <a:gd name="T20" fmla="*/ 0 60000 65536"/>
                        <a:gd name="T21" fmla="*/ 0 w 69"/>
                        <a:gd name="T22" fmla="*/ 0 h 40"/>
                        <a:gd name="T23" fmla="*/ 69 w 69"/>
                        <a:gd name="T24" fmla="*/ 40 h 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 h="40">
                          <a:moveTo>
                            <a:pt x="0" y="0"/>
                          </a:moveTo>
                          <a:lnTo>
                            <a:pt x="0" y="0"/>
                          </a:lnTo>
                          <a:lnTo>
                            <a:pt x="37" y="8"/>
                          </a:lnTo>
                          <a:lnTo>
                            <a:pt x="68" y="39"/>
                          </a:lnTo>
                          <a:lnTo>
                            <a:pt x="50" y="33"/>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77" name="Freeform 241"/>
                    <p:cNvSpPr>
                      <a:spLocks/>
                    </p:cNvSpPr>
                    <p:nvPr/>
                  </p:nvSpPr>
                  <p:spPr bwMode="auto">
                    <a:xfrm>
                      <a:off x="1362" y="2165"/>
                      <a:ext cx="144" cy="89"/>
                    </a:xfrm>
                    <a:custGeom>
                      <a:avLst/>
                      <a:gdLst>
                        <a:gd name="T0" fmla="*/ 0 w 144"/>
                        <a:gd name="T1" fmla="*/ 66 h 89"/>
                        <a:gd name="T2" fmla="*/ 0 w 144"/>
                        <a:gd name="T3" fmla="*/ 66 h 89"/>
                        <a:gd name="T4" fmla="*/ 6 w 144"/>
                        <a:gd name="T5" fmla="*/ 55 h 89"/>
                        <a:gd name="T6" fmla="*/ 27 w 144"/>
                        <a:gd name="T7" fmla="*/ 18 h 89"/>
                        <a:gd name="T8" fmla="*/ 17 w 144"/>
                        <a:gd name="T9" fmla="*/ 3 h 89"/>
                        <a:gd name="T10" fmla="*/ 61 w 144"/>
                        <a:gd name="T11" fmla="*/ 0 h 89"/>
                        <a:gd name="T12" fmla="*/ 92 w 144"/>
                        <a:gd name="T13" fmla="*/ 14 h 89"/>
                        <a:gd name="T14" fmla="*/ 112 w 144"/>
                        <a:gd name="T15" fmla="*/ 6 h 89"/>
                        <a:gd name="T16" fmla="*/ 143 w 144"/>
                        <a:gd name="T17" fmla="*/ 27 h 89"/>
                        <a:gd name="T18" fmla="*/ 77 w 144"/>
                        <a:gd name="T19" fmla="*/ 59 h 89"/>
                        <a:gd name="T20" fmla="*/ 72 w 144"/>
                        <a:gd name="T21" fmla="*/ 79 h 89"/>
                        <a:gd name="T22" fmla="*/ 39 w 144"/>
                        <a:gd name="T23" fmla="*/ 88 h 89"/>
                        <a:gd name="T24" fmla="*/ 25 w 144"/>
                        <a:gd name="T25" fmla="*/ 73 h 89"/>
                        <a:gd name="T26" fmla="*/ 0 w 144"/>
                        <a:gd name="T27" fmla="*/ 66 h 89"/>
                        <a:gd name="T28" fmla="*/ 0 w 144"/>
                        <a:gd name="T29" fmla="*/ 66 h 8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4"/>
                        <a:gd name="T46" fmla="*/ 0 h 89"/>
                        <a:gd name="T47" fmla="*/ 144 w 144"/>
                        <a:gd name="T48" fmla="*/ 89 h 8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4" h="89">
                          <a:moveTo>
                            <a:pt x="0" y="66"/>
                          </a:moveTo>
                          <a:lnTo>
                            <a:pt x="0" y="66"/>
                          </a:lnTo>
                          <a:lnTo>
                            <a:pt x="6" y="55"/>
                          </a:lnTo>
                          <a:lnTo>
                            <a:pt x="27" y="18"/>
                          </a:lnTo>
                          <a:lnTo>
                            <a:pt x="17" y="3"/>
                          </a:lnTo>
                          <a:lnTo>
                            <a:pt x="61" y="0"/>
                          </a:lnTo>
                          <a:lnTo>
                            <a:pt x="92" y="14"/>
                          </a:lnTo>
                          <a:lnTo>
                            <a:pt x="112" y="6"/>
                          </a:lnTo>
                          <a:lnTo>
                            <a:pt x="143" y="27"/>
                          </a:lnTo>
                          <a:lnTo>
                            <a:pt x="77" y="59"/>
                          </a:lnTo>
                          <a:lnTo>
                            <a:pt x="72" y="79"/>
                          </a:lnTo>
                          <a:lnTo>
                            <a:pt x="39" y="88"/>
                          </a:lnTo>
                          <a:lnTo>
                            <a:pt x="25" y="73"/>
                          </a:lnTo>
                          <a:lnTo>
                            <a:pt x="0" y="66"/>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78" name="Freeform 242"/>
                    <p:cNvSpPr>
                      <a:spLocks/>
                    </p:cNvSpPr>
                    <p:nvPr/>
                  </p:nvSpPr>
                  <p:spPr bwMode="auto">
                    <a:xfrm>
                      <a:off x="1403" y="2082"/>
                      <a:ext cx="101" cy="51"/>
                    </a:xfrm>
                    <a:custGeom>
                      <a:avLst/>
                      <a:gdLst>
                        <a:gd name="T0" fmla="*/ 0 w 101"/>
                        <a:gd name="T1" fmla="*/ 38 h 51"/>
                        <a:gd name="T2" fmla="*/ 0 w 101"/>
                        <a:gd name="T3" fmla="*/ 38 h 51"/>
                        <a:gd name="T4" fmla="*/ 23 w 101"/>
                        <a:gd name="T5" fmla="*/ 45 h 51"/>
                        <a:gd name="T6" fmla="*/ 29 w 101"/>
                        <a:gd name="T7" fmla="*/ 37 h 51"/>
                        <a:gd name="T8" fmla="*/ 34 w 101"/>
                        <a:gd name="T9" fmla="*/ 50 h 51"/>
                        <a:gd name="T10" fmla="*/ 45 w 101"/>
                        <a:gd name="T11" fmla="*/ 45 h 51"/>
                        <a:gd name="T12" fmla="*/ 43 w 101"/>
                        <a:gd name="T13" fmla="*/ 33 h 51"/>
                        <a:gd name="T14" fmla="*/ 54 w 101"/>
                        <a:gd name="T15" fmla="*/ 39 h 51"/>
                        <a:gd name="T16" fmla="*/ 60 w 101"/>
                        <a:gd name="T17" fmla="*/ 21 h 51"/>
                        <a:gd name="T18" fmla="*/ 69 w 101"/>
                        <a:gd name="T19" fmla="*/ 20 h 51"/>
                        <a:gd name="T20" fmla="*/ 72 w 101"/>
                        <a:gd name="T21" fmla="*/ 37 h 51"/>
                        <a:gd name="T22" fmla="*/ 94 w 101"/>
                        <a:gd name="T23" fmla="*/ 24 h 51"/>
                        <a:gd name="T24" fmla="*/ 87 w 101"/>
                        <a:gd name="T25" fmla="*/ 10 h 51"/>
                        <a:gd name="T26" fmla="*/ 100 w 101"/>
                        <a:gd name="T27" fmla="*/ 7 h 51"/>
                        <a:gd name="T28" fmla="*/ 86 w 101"/>
                        <a:gd name="T29" fmla="*/ 0 h 51"/>
                        <a:gd name="T30" fmla="*/ 50 w 101"/>
                        <a:gd name="T31" fmla="*/ 7 h 51"/>
                        <a:gd name="T32" fmla="*/ 0 w 101"/>
                        <a:gd name="T33" fmla="*/ 38 h 51"/>
                        <a:gd name="T34" fmla="*/ 0 w 101"/>
                        <a:gd name="T35" fmla="*/ 38 h 5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1"/>
                        <a:gd name="T55" fmla="*/ 0 h 51"/>
                        <a:gd name="T56" fmla="*/ 101 w 101"/>
                        <a:gd name="T57" fmla="*/ 51 h 5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1" h="51">
                          <a:moveTo>
                            <a:pt x="0" y="38"/>
                          </a:moveTo>
                          <a:lnTo>
                            <a:pt x="0" y="38"/>
                          </a:lnTo>
                          <a:lnTo>
                            <a:pt x="23" y="45"/>
                          </a:lnTo>
                          <a:lnTo>
                            <a:pt x="29" y="37"/>
                          </a:lnTo>
                          <a:lnTo>
                            <a:pt x="34" y="50"/>
                          </a:lnTo>
                          <a:lnTo>
                            <a:pt x="45" y="45"/>
                          </a:lnTo>
                          <a:lnTo>
                            <a:pt x="43" y="33"/>
                          </a:lnTo>
                          <a:lnTo>
                            <a:pt x="54" y="39"/>
                          </a:lnTo>
                          <a:lnTo>
                            <a:pt x="60" y="21"/>
                          </a:lnTo>
                          <a:lnTo>
                            <a:pt x="69" y="20"/>
                          </a:lnTo>
                          <a:lnTo>
                            <a:pt x="72" y="37"/>
                          </a:lnTo>
                          <a:lnTo>
                            <a:pt x="94" y="24"/>
                          </a:lnTo>
                          <a:lnTo>
                            <a:pt x="87" y="10"/>
                          </a:lnTo>
                          <a:lnTo>
                            <a:pt x="100" y="7"/>
                          </a:lnTo>
                          <a:lnTo>
                            <a:pt x="86" y="0"/>
                          </a:lnTo>
                          <a:lnTo>
                            <a:pt x="50" y="7"/>
                          </a:lnTo>
                          <a:lnTo>
                            <a:pt x="0" y="3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79" name="Freeform 243"/>
                    <p:cNvSpPr>
                      <a:spLocks/>
                    </p:cNvSpPr>
                    <p:nvPr/>
                  </p:nvSpPr>
                  <p:spPr bwMode="auto">
                    <a:xfrm>
                      <a:off x="1457" y="2196"/>
                      <a:ext cx="247" cy="122"/>
                    </a:xfrm>
                    <a:custGeom>
                      <a:avLst/>
                      <a:gdLst>
                        <a:gd name="T0" fmla="*/ 0 w 247"/>
                        <a:gd name="T1" fmla="*/ 39 h 122"/>
                        <a:gd name="T2" fmla="*/ 0 w 247"/>
                        <a:gd name="T3" fmla="*/ 39 h 122"/>
                        <a:gd name="T4" fmla="*/ 12 w 247"/>
                        <a:gd name="T5" fmla="*/ 29 h 122"/>
                        <a:gd name="T6" fmla="*/ 6 w 247"/>
                        <a:gd name="T7" fmla="*/ 24 h 122"/>
                        <a:gd name="T8" fmla="*/ 35 w 247"/>
                        <a:gd name="T9" fmla="*/ 7 h 122"/>
                        <a:gd name="T10" fmla="*/ 59 w 247"/>
                        <a:gd name="T11" fmla="*/ 0 h 122"/>
                        <a:gd name="T12" fmla="*/ 67 w 247"/>
                        <a:gd name="T13" fmla="*/ 13 h 122"/>
                        <a:gd name="T14" fmla="*/ 59 w 247"/>
                        <a:gd name="T15" fmla="*/ 20 h 122"/>
                        <a:gd name="T16" fmla="*/ 81 w 247"/>
                        <a:gd name="T17" fmla="*/ 10 h 122"/>
                        <a:gd name="T18" fmla="*/ 105 w 247"/>
                        <a:gd name="T19" fmla="*/ 18 h 122"/>
                        <a:gd name="T20" fmla="*/ 96 w 247"/>
                        <a:gd name="T21" fmla="*/ 27 h 122"/>
                        <a:gd name="T22" fmla="*/ 124 w 247"/>
                        <a:gd name="T23" fmla="*/ 21 h 122"/>
                        <a:gd name="T24" fmla="*/ 116 w 247"/>
                        <a:gd name="T25" fmla="*/ 11 h 122"/>
                        <a:gd name="T26" fmla="*/ 127 w 247"/>
                        <a:gd name="T27" fmla="*/ 12 h 122"/>
                        <a:gd name="T28" fmla="*/ 149 w 247"/>
                        <a:gd name="T29" fmla="*/ 44 h 122"/>
                        <a:gd name="T30" fmla="*/ 157 w 247"/>
                        <a:gd name="T31" fmla="*/ 37 h 122"/>
                        <a:gd name="T32" fmla="*/ 148 w 247"/>
                        <a:gd name="T33" fmla="*/ 1 h 122"/>
                        <a:gd name="T34" fmla="*/ 166 w 247"/>
                        <a:gd name="T35" fmla="*/ 2 h 122"/>
                        <a:gd name="T36" fmla="*/ 186 w 247"/>
                        <a:gd name="T37" fmla="*/ 14 h 122"/>
                        <a:gd name="T38" fmla="*/ 197 w 247"/>
                        <a:gd name="T39" fmla="*/ 58 h 122"/>
                        <a:gd name="T40" fmla="*/ 246 w 247"/>
                        <a:gd name="T41" fmla="*/ 80 h 122"/>
                        <a:gd name="T42" fmla="*/ 245 w 247"/>
                        <a:gd name="T43" fmla="*/ 91 h 122"/>
                        <a:gd name="T44" fmla="*/ 232 w 247"/>
                        <a:gd name="T45" fmla="*/ 86 h 122"/>
                        <a:gd name="T46" fmla="*/ 217 w 247"/>
                        <a:gd name="T47" fmla="*/ 94 h 122"/>
                        <a:gd name="T48" fmla="*/ 238 w 247"/>
                        <a:gd name="T49" fmla="*/ 104 h 122"/>
                        <a:gd name="T50" fmla="*/ 219 w 247"/>
                        <a:gd name="T51" fmla="*/ 114 h 122"/>
                        <a:gd name="T52" fmla="*/ 187 w 247"/>
                        <a:gd name="T53" fmla="*/ 109 h 122"/>
                        <a:gd name="T54" fmla="*/ 169 w 247"/>
                        <a:gd name="T55" fmla="*/ 97 h 122"/>
                        <a:gd name="T56" fmla="*/ 128 w 247"/>
                        <a:gd name="T57" fmla="*/ 117 h 122"/>
                        <a:gd name="T58" fmla="*/ 78 w 247"/>
                        <a:gd name="T59" fmla="*/ 121 h 122"/>
                        <a:gd name="T60" fmla="*/ 68 w 247"/>
                        <a:gd name="T61" fmla="*/ 102 h 122"/>
                        <a:gd name="T62" fmla="*/ 40 w 247"/>
                        <a:gd name="T63" fmla="*/ 100 h 122"/>
                        <a:gd name="T64" fmla="*/ 22 w 247"/>
                        <a:gd name="T65" fmla="*/ 84 h 122"/>
                        <a:gd name="T66" fmla="*/ 93 w 247"/>
                        <a:gd name="T67" fmla="*/ 74 h 122"/>
                        <a:gd name="T68" fmla="*/ 19 w 247"/>
                        <a:gd name="T69" fmla="*/ 69 h 122"/>
                        <a:gd name="T70" fmla="*/ 9 w 247"/>
                        <a:gd name="T71" fmla="*/ 59 h 122"/>
                        <a:gd name="T72" fmla="*/ 47 w 247"/>
                        <a:gd name="T73" fmla="*/ 48 h 122"/>
                        <a:gd name="T74" fmla="*/ 12 w 247"/>
                        <a:gd name="T75" fmla="*/ 49 h 122"/>
                        <a:gd name="T76" fmla="*/ 15 w 247"/>
                        <a:gd name="T77" fmla="*/ 44 h 122"/>
                        <a:gd name="T78" fmla="*/ 0 w 247"/>
                        <a:gd name="T79" fmla="*/ 39 h 122"/>
                        <a:gd name="T80" fmla="*/ 0 w 247"/>
                        <a:gd name="T81" fmla="*/ 39 h 12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47"/>
                        <a:gd name="T124" fmla="*/ 0 h 122"/>
                        <a:gd name="T125" fmla="*/ 247 w 247"/>
                        <a:gd name="T126" fmla="*/ 122 h 12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47" h="122">
                          <a:moveTo>
                            <a:pt x="0" y="39"/>
                          </a:moveTo>
                          <a:lnTo>
                            <a:pt x="0" y="39"/>
                          </a:lnTo>
                          <a:lnTo>
                            <a:pt x="12" y="29"/>
                          </a:lnTo>
                          <a:lnTo>
                            <a:pt x="6" y="24"/>
                          </a:lnTo>
                          <a:lnTo>
                            <a:pt x="35" y="7"/>
                          </a:lnTo>
                          <a:lnTo>
                            <a:pt x="59" y="0"/>
                          </a:lnTo>
                          <a:lnTo>
                            <a:pt x="67" y="13"/>
                          </a:lnTo>
                          <a:lnTo>
                            <a:pt x="59" y="20"/>
                          </a:lnTo>
                          <a:lnTo>
                            <a:pt x="81" y="10"/>
                          </a:lnTo>
                          <a:lnTo>
                            <a:pt x="105" y="18"/>
                          </a:lnTo>
                          <a:lnTo>
                            <a:pt x="96" y="27"/>
                          </a:lnTo>
                          <a:lnTo>
                            <a:pt x="124" y="21"/>
                          </a:lnTo>
                          <a:lnTo>
                            <a:pt x="116" y="11"/>
                          </a:lnTo>
                          <a:lnTo>
                            <a:pt x="127" y="12"/>
                          </a:lnTo>
                          <a:lnTo>
                            <a:pt x="149" y="44"/>
                          </a:lnTo>
                          <a:lnTo>
                            <a:pt x="157" y="37"/>
                          </a:lnTo>
                          <a:lnTo>
                            <a:pt x="148" y="1"/>
                          </a:lnTo>
                          <a:lnTo>
                            <a:pt x="166" y="2"/>
                          </a:lnTo>
                          <a:lnTo>
                            <a:pt x="186" y="14"/>
                          </a:lnTo>
                          <a:lnTo>
                            <a:pt x="197" y="58"/>
                          </a:lnTo>
                          <a:lnTo>
                            <a:pt x="246" y="80"/>
                          </a:lnTo>
                          <a:lnTo>
                            <a:pt x="245" y="91"/>
                          </a:lnTo>
                          <a:lnTo>
                            <a:pt x="232" y="86"/>
                          </a:lnTo>
                          <a:lnTo>
                            <a:pt x="217" y="94"/>
                          </a:lnTo>
                          <a:lnTo>
                            <a:pt x="238" y="104"/>
                          </a:lnTo>
                          <a:lnTo>
                            <a:pt x="219" y="114"/>
                          </a:lnTo>
                          <a:lnTo>
                            <a:pt x="187" y="109"/>
                          </a:lnTo>
                          <a:lnTo>
                            <a:pt x="169" y="97"/>
                          </a:lnTo>
                          <a:lnTo>
                            <a:pt x="128" y="117"/>
                          </a:lnTo>
                          <a:lnTo>
                            <a:pt x="78" y="121"/>
                          </a:lnTo>
                          <a:lnTo>
                            <a:pt x="68" y="102"/>
                          </a:lnTo>
                          <a:lnTo>
                            <a:pt x="40" y="100"/>
                          </a:lnTo>
                          <a:lnTo>
                            <a:pt x="22" y="84"/>
                          </a:lnTo>
                          <a:lnTo>
                            <a:pt x="93" y="74"/>
                          </a:lnTo>
                          <a:lnTo>
                            <a:pt x="19" y="69"/>
                          </a:lnTo>
                          <a:lnTo>
                            <a:pt x="9" y="59"/>
                          </a:lnTo>
                          <a:lnTo>
                            <a:pt x="47" y="48"/>
                          </a:lnTo>
                          <a:lnTo>
                            <a:pt x="12" y="49"/>
                          </a:lnTo>
                          <a:lnTo>
                            <a:pt x="15" y="44"/>
                          </a:lnTo>
                          <a:lnTo>
                            <a:pt x="0" y="39"/>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80" name="Freeform 244"/>
                    <p:cNvSpPr>
                      <a:spLocks/>
                    </p:cNvSpPr>
                    <p:nvPr/>
                  </p:nvSpPr>
                  <p:spPr bwMode="auto">
                    <a:xfrm>
                      <a:off x="1475" y="2101"/>
                      <a:ext cx="168" cy="68"/>
                    </a:xfrm>
                    <a:custGeom>
                      <a:avLst/>
                      <a:gdLst>
                        <a:gd name="T0" fmla="*/ 0 w 168"/>
                        <a:gd name="T1" fmla="*/ 44 h 68"/>
                        <a:gd name="T2" fmla="*/ 0 w 168"/>
                        <a:gd name="T3" fmla="*/ 44 h 68"/>
                        <a:gd name="T4" fmla="*/ 6 w 168"/>
                        <a:gd name="T5" fmla="*/ 38 h 68"/>
                        <a:gd name="T6" fmla="*/ 34 w 168"/>
                        <a:gd name="T7" fmla="*/ 32 h 68"/>
                        <a:gd name="T8" fmla="*/ 6 w 168"/>
                        <a:gd name="T9" fmla="*/ 33 h 68"/>
                        <a:gd name="T10" fmla="*/ 39 w 168"/>
                        <a:gd name="T11" fmla="*/ 27 h 68"/>
                        <a:gd name="T12" fmla="*/ 12 w 168"/>
                        <a:gd name="T13" fmla="*/ 27 h 68"/>
                        <a:gd name="T14" fmla="*/ 14 w 168"/>
                        <a:gd name="T15" fmla="*/ 19 h 68"/>
                        <a:gd name="T16" fmla="*/ 40 w 168"/>
                        <a:gd name="T17" fmla="*/ 19 h 68"/>
                        <a:gd name="T18" fmla="*/ 22 w 168"/>
                        <a:gd name="T19" fmla="*/ 17 h 68"/>
                        <a:gd name="T20" fmla="*/ 36 w 168"/>
                        <a:gd name="T21" fmla="*/ 10 h 68"/>
                        <a:gd name="T22" fmla="*/ 70 w 168"/>
                        <a:gd name="T23" fmla="*/ 19 h 68"/>
                        <a:gd name="T24" fmla="*/ 87 w 168"/>
                        <a:gd name="T25" fmla="*/ 36 h 68"/>
                        <a:gd name="T26" fmla="*/ 118 w 168"/>
                        <a:gd name="T27" fmla="*/ 37 h 68"/>
                        <a:gd name="T28" fmla="*/ 106 w 168"/>
                        <a:gd name="T29" fmla="*/ 27 h 68"/>
                        <a:gd name="T30" fmla="*/ 113 w 168"/>
                        <a:gd name="T31" fmla="*/ 20 h 68"/>
                        <a:gd name="T32" fmla="*/ 99 w 168"/>
                        <a:gd name="T33" fmla="*/ 12 h 68"/>
                        <a:gd name="T34" fmla="*/ 121 w 168"/>
                        <a:gd name="T35" fmla="*/ 0 h 68"/>
                        <a:gd name="T36" fmla="*/ 131 w 168"/>
                        <a:gd name="T37" fmla="*/ 14 h 68"/>
                        <a:gd name="T38" fmla="*/ 124 w 168"/>
                        <a:gd name="T39" fmla="*/ 21 h 68"/>
                        <a:gd name="T40" fmla="*/ 136 w 168"/>
                        <a:gd name="T41" fmla="*/ 23 h 68"/>
                        <a:gd name="T42" fmla="*/ 132 w 168"/>
                        <a:gd name="T43" fmla="*/ 31 h 68"/>
                        <a:gd name="T44" fmla="*/ 147 w 168"/>
                        <a:gd name="T45" fmla="*/ 33 h 68"/>
                        <a:gd name="T46" fmla="*/ 156 w 168"/>
                        <a:gd name="T47" fmla="*/ 23 h 68"/>
                        <a:gd name="T48" fmla="*/ 167 w 168"/>
                        <a:gd name="T49" fmla="*/ 35 h 68"/>
                        <a:gd name="T50" fmla="*/ 158 w 168"/>
                        <a:gd name="T51" fmla="*/ 50 h 68"/>
                        <a:gd name="T52" fmla="*/ 122 w 168"/>
                        <a:gd name="T53" fmla="*/ 49 h 68"/>
                        <a:gd name="T54" fmla="*/ 67 w 168"/>
                        <a:gd name="T55" fmla="*/ 67 h 68"/>
                        <a:gd name="T56" fmla="*/ 45 w 168"/>
                        <a:gd name="T57" fmla="*/ 57 h 68"/>
                        <a:gd name="T58" fmla="*/ 91 w 168"/>
                        <a:gd name="T59" fmla="*/ 42 h 68"/>
                        <a:gd name="T60" fmla="*/ 51 w 168"/>
                        <a:gd name="T61" fmla="*/ 51 h 68"/>
                        <a:gd name="T62" fmla="*/ 58 w 168"/>
                        <a:gd name="T63" fmla="*/ 39 h 68"/>
                        <a:gd name="T64" fmla="*/ 38 w 168"/>
                        <a:gd name="T65" fmla="*/ 52 h 68"/>
                        <a:gd name="T66" fmla="*/ 14 w 168"/>
                        <a:gd name="T67" fmla="*/ 49 h 68"/>
                        <a:gd name="T68" fmla="*/ 0 w 168"/>
                        <a:gd name="T69" fmla="*/ 44 h 68"/>
                        <a:gd name="T70" fmla="*/ 0 w 168"/>
                        <a:gd name="T71" fmla="*/ 44 h 6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68"/>
                        <a:gd name="T109" fmla="*/ 0 h 68"/>
                        <a:gd name="T110" fmla="*/ 168 w 168"/>
                        <a:gd name="T111" fmla="*/ 68 h 6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68" h="68">
                          <a:moveTo>
                            <a:pt x="0" y="44"/>
                          </a:moveTo>
                          <a:lnTo>
                            <a:pt x="0" y="44"/>
                          </a:lnTo>
                          <a:lnTo>
                            <a:pt x="6" y="38"/>
                          </a:lnTo>
                          <a:lnTo>
                            <a:pt x="34" y="32"/>
                          </a:lnTo>
                          <a:lnTo>
                            <a:pt x="6" y="33"/>
                          </a:lnTo>
                          <a:lnTo>
                            <a:pt x="39" y="27"/>
                          </a:lnTo>
                          <a:lnTo>
                            <a:pt x="12" y="27"/>
                          </a:lnTo>
                          <a:lnTo>
                            <a:pt x="14" y="19"/>
                          </a:lnTo>
                          <a:lnTo>
                            <a:pt x="40" y="19"/>
                          </a:lnTo>
                          <a:lnTo>
                            <a:pt x="22" y="17"/>
                          </a:lnTo>
                          <a:lnTo>
                            <a:pt x="36" y="10"/>
                          </a:lnTo>
                          <a:lnTo>
                            <a:pt x="70" y="19"/>
                          </a:lnTo>
                          <a:lnTo>
                            <a:pt x="87" y="36"/>
                          </a:lnTo>
                          <a:lnTo>
                            <a:pt x="118" y="37"/>
                          </a:lnTo>
                          <a:lnTo>
                            <a:pt x="106" y="27"/>
                          </a:lnTo>
                          <a:lnTo>
                            <a:pt x="113" y="20"/>
                          </a:lnTo>
                          <a:lnTo>
                            <a:pt x="99" y="12"/>
                          </a:lnTo>
                          <a:lnTo>
                            <a:pt x="121" y="0"/>
                          </a:lnTo>
                          <a:lnTo>
                            <a:pt x="131" y="14"/>
                          </a:lnTo>
                          <a:lnTo>
                            <a:pt x="124" y="21"/>
                          </a:lnTo>
                          <a:lnTo>
                            <a:pt x="136" y="23"/>
                          </a:lnTo>
                          <a:lnTo>
                            <a:pt x="132" y="31"/>
                          </a:lnTo>
                          <a:lnTo>
                            <a:pt x="147" y="33"/>
                          </a:lnTo>
                          <a:lnTo>
                            <a:pt x="156" y="23"/>
                          </a:lnTo>
                          <a:lnTo>
                            <a:pt x="167" y="35"/>
                          </a:lnTo>
                          <a:lnTo>
                            <a:pt x="158" y="50"/>
                          </a:lnTo>
                          <a:lnTo>
                            <a:pt x="122" y="49"/>
                          </a:lnTo>
                          <a:lnTo>
                            <a:pt x="67" y="67"/>
                          </a:lnTo>
                          <a:lnTo>
                            <a:pt x="45" y="57"/>
                          </a:lnTo>
                          <a:lnTo>
                            <a:pt x="91" y="42"/>
                          </a:lnTo>
                          <a:lnTo>
                            <a:pt x="51" y="51"/>
                          </a:lnTo>
                          <a:lnTo>
                            <a:pt x="58" y="39"/>
                          </a:lnTo>
                          <a:lnTo>
                            <a:pt x="38" y="52"/>
                          </a:lnTo>
                          <a:lnTo>
                            <a:pt x="14" y="49"/>
                          </a:lnTo>
                          <a:lnTo>
                            <a:pt x="0" y="4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81" name="Freeform 245"/>
                    <p:cNvSpPr>
                      <a:spLocks/>
                    </p:cNvSpPr>
                    <p:nvPr/>
                  </p:nvSpPr>
                  <p:spPr bwMode="auto">
                    <a:xfrm>
                      <a:off x="1641" y="2031"/>
                      <a:ext cx="87" cy="43"/>
                    </a:xfrm>
                    <a:custGeom>
                      <a:avLst/>
                      <a:gdLst>
                        <a:gd name="T0" fmla="*/ 0 w 87"/>
                        <a:gd name="T1" fmla="*/ 0 h 43"/>
                        <a:gd name="T2" fmla="*/ 0 w 87"/>
                        <a:gd name="T3" fmla="*/ 0 h 43"/>
                        <a:gd name="T4" fmla="*/ 7 w 87"/>
                        <a:gd name="T5" fmla="*/ 15 h 43"/>
                        <a:gd name="T6" fmla="*/ 28 w 87"/>
                        <a:gd name="T7" fmla="*/ 15 h 43"/>
                        <a:gd name="T8" fmla="*/ 21 w 87"/>
                        <a:gd name="T9" fmla="*/ 18 h 43"/>
                        <a:gd name="T10" fmla="*/ 26 w 87"/>
                        <a:gd name="T11" fmla="*/ 23 h 43"/>
                        <a:gd name="T12" fmla="*/ 8 w 87"/>
                        <a:gd name="T13" fmla="*/ 25 h 43"/>
                        <a:gd name="T14" fmla="*/ 38 w 87"/>
                        <a:gd name="T15" fmla="*/ 31 h 43"/>
                        <a:gd name="T16" fmla="*/ 86 w 87"/>
                        <a:gd name="T17" fmla="*/ 42 h 43"/>
                        <a:gd name="T18" fmla="*/ 79 w 87"/>
                        <a:gd name="T19" fmla="*/ 17 h 43"/>
                        <a:gd name="T20" fmla="*/ 44 w 87"/>
                        <a:gd name="T21" fmla="*/ 3 h 43"/>
                        <a:gd name="T22" fmla="*/ 33 w 87"/>
                        <a:gd name="T23" fmla="*/ 9 h 43"/>
                        <a:gd name="T24" fmla="*/ 30 w 87"/>
                        <a:gd name="T25" fmla="*/ 0 h 43"/>
                        <a:gd name="T26" fmla="*/ 0 w 87"/>
                        <a:gd name="T27" fmla="*/ 0 h 43"/>
                        <a:gd name="T28" fmla="*/ 0 w 87"/>
                        <a:gd name="T29" fmla="*/ 0 h 4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7"/>
                        <a:gd name="T46" fmla="*/ 0 h 43"/>
                        <a:gd name="T47" fmla="*/ 87 w 87"/>
                        <a:gd name="T48" fmla="*/ 43 h 4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7" h="43">
                          <a:moveTo>
                            <a:pt x="0" y="0"/>
                          </a:moveTo>
                          <a:lnTo>
                            <a:pt x="0" y="0"/>
                          </a:lnTo>
                          <a:lnTo>
                            <a:pt x="7" y="15"/>
                          </a:lnTo>
                          <a:lnTo>
                            <a:pt x="28" y="15"/>
                          </a:lnTo>
                          <a:lnTo>
                            <a:pt x="21" y="18"/>
                          </a:lnTo>
                          <a:lnTo>
                            <a:pt x="26" y="23"/>
                          </a:lnTo>
                          <a:lnTo>
                            <a:pt x="8" y="25"/>
                          </a:lnTo>
                          <a:lnTo>
                            <a:pt x="38" y="31"/>
                          </a:lnTo>
                          <a:lnTo>
                            <a:pt x="86" y="42"/>
                          </a:lnTo>
                          <a:lnTo>
                            <a:pt x="79" y="17"/>
                          </a:lnTo>
                          <a:lnTo>
                            <a:pt x="44" y="3"/>
                          </a:lnTo>
                          <a:lnTo>
                            <a:pt x="33" y="9"/>
                          </a:lnTo>
                          <a:lnTo>
                            <a:pt x="30" y="0"/>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82" name="Freeform 246"/>
                    <p:cNvSpPr>
                      <a:spLocks/>
                    </p:cNvSpPr>
                    <p:nvPr/>
                  </p:nvSpPr>
                  <p:spPr bwMode="auto">
                    <a:xfrm>
                      <a:off x="1681" y="2110"/>
                      <a:ext cx="70" cy="43"/>
                    </a:xfrm>
                    <a:custGeom>
                      <a:avLst/>
                      <a:gdLst>
                        <a:gd name="T0" fmla="*/ 0 w 70"/>
                        <a:gd name="T1" fmla="*/ 28 h 43"/>
                        <a:gd name="T2" fmla="*/ 0 w 70"/>
                        <a:gd name="T3" fmla="*/ 28 h 43"/>
                        <a:gd name="T4" fmla="*/ 8 w 70"/>
                        <a:gd name="T5" fmla="*/ 18 h 43"/>
                        <a:gd name="T6" fmla="*/ 21 w 70"/>
                        <a:gd name="T7" fmla="*/ 19 h 43"/>
                        <a:gd name="T8" fmla="*/ 4 w 70"/>
                        <a:gd name="T9" fmla="*/ 9 h 43"/>
                        <a:gd name="T10" fmla="*/ 8 w 70"/>
                        <a:gd name="T11" fmla="*/ 3 h 43"/>
                        <a:gd name="T12" fmla="*/ 36 w 70"/>
                        <a:gd name="T13" fmla="*/ 17 h 43"/>
                        <a:gd name="T14" fmla="*/ 20 w 70"/>
                        <a:gd name="T15" fmla="*/ 2 h 43"/>
                        <a:gd name="T16" fmla="*/ 62 w 70"/>
                        <a:gd name="T17" fmla="*/ 0 h 43"/>
                        <a:gd name="T18" fmla="*/ 69 w 70"/>
                        <a:gd name="T19" fmla="*/ 31 h 43"/>
                        <a:gd name="T20" fmla="*/ 61 w 70"/>
                        <a:gd name="T21" fmla="*/ 26 h 43"/>
                        <a:gd name="T22" fmla="*/ 60 w 70"/>
                        <a:gd name="T23" fmla="*/ 42 h 43"/>
                        <a:gd name="T24" fmla="*/ 27 w 70"/>
                        <a:gd name="T25" fmla="*/ 41 h 43"/>
                        <a:gd name="T26" fmla="*/ 33 w 70"/>
                        <a:gd name="T27" fmla="*/ 36 h 43"/>
                        <a:gd name="T28" fmla="*/ 24 w 70"/>
                        <a:gd name="T29" fmla="*/ 30 h 43"/>
                        <a:gd name="T30" fmla="*/ 48 w 70"/>
                        <a:gd name="T31" fmla="*/ 22 h 43"/>
                        <a:gd name="T32" fmla="*/ 0 w 70"/>
                        <a:gd name="T33" fmla="*/ 28 h 43"/>
                        <a:gd name="T34" fmla="*/ 0 w 70"/>
                        <a:gd name="T35" fmla="*/ 28 h 4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0"/>
                        <a:gd name="T55" fmla="*/ 0 h 43"/>
                        <a:gd name="T56" fmla="*/ 70 w 70"/>
                        <a:gd name="T57" fmla="*/ 43 h 4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0" h="43">
                          <a:moveTo>
                            <a:pt x="0" y="28"/>
                          </a:moveTo>
                          <a:lnTo>
                            <a:pt x="0" y="28"/>
                          </a:lnTo>
                          <a:lnTo>
                            <a:pt x="8" y="18"/>
                          </a:lnTo>
                          <a:lnTo>
                            <a:pt x="21" y="19"/>
                          </a:lnTo>
                          <a:lnTo>
                            <a:pt x="4" y="9"/>
                          </a:lnTo>
                          <a:lnTo>
                            <a:pt x="8" y="3"/>
                          </a:lnTo>
                          <a:lnTo>
                            <a:pt x="36" y="17"/>
                          </a:lnTo>
                          <a:lnTo>
                            <a:pt x="20" y="2"/>
                          </a:lnTo>
                          <a:lnTo>
                            <a:pt x="62" y="0"/>
                          </a:lnTo>
                          <a:lnTo>
                            <a:pt x="69" y="31"/>
                          </a:lnTo>
                          <a:lnTo>
                            <a:pt x="61" y="26"/>
                          </a:lnTo>
                          <a:lnTo>
                            <a:pt x="60" y="42"/>
                          </a:lnTo>
                          <a:lnTo>
                            <a:pt x="27" y="41"/>
                          </a:lnTo>
                          <a:lnTo>
                            <a:pt x="33" y="36"/>
                          </a:lnTo>
                          <a:lnTo>
                            <a:pt x="24" y="30"/>
                          </a:lnTo>
                          <a:lnTo>
                            <a:pt x="48" y="22"/>
                          </a:lnTo>
                          <a:lnTo>
                            <a:pt x="0" y="2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83" name="Freeform 247"/>
                    <p:cNvSpPr>
                      <a:spLocks/>
                    </p:cNvSpPr>
                    <p:nvPr/>
                  </p:nvSpPr>
                  <p:spPr bwMode="auto">
                    <a:xfrm>
                      <a:off x="1683" y="2183"/>
                      <a:ext cx="82" cy="67"/>
                    </a:xfrm>
                    <a:custGeom>
                      <a:avLst/>
                      <a:gdLst>
                        <a:gd name="T0" fmla="*/ 0 w 82"/>
                        <a:gd name="T1" fmla="*/ 33 h 67"/>
                        <a:gd name="T2" fmla="*/ 0 w 82"/>
                        <a:gd name="T3" fmla="*/ 33 h 67"/>
                        <a:gd name="T4" fmla="*/ 4 w 82"/>
                        <a:gd name="T5" fmla="*/ 24 h 67"/>
                        <a:gd name="T6" fmla="*/ 31 w 82"/>
                        <a:gd name="T7" fmla="*/ 29 h 67"/>
                        <a:gd name="T8" fmla="*/ 27 w 82"/>
                        <a:gd name="T9" fmla="*/ 19 h 67"/>
                        <a:gd name="T10" fmla="*/ 34 w 82"/>
                        <a:gd name="T11" fmla="*/ 19 h 67"/>
                        <a:gd name="T12" fmla="*/ 16 w 82"/>
                        <a:gd name="T13" fmla="*/ 14 h 67"/>
                        <a:gd name="T14" fmla="*/ 25 w 82"/>
                        <a:gd name="T15" fmla="*/ 11 h 67"/>
                        <a:gd name="T16" fmla="*/ 17 w 82"/>
                        <a:gd name="T17" fmla="*/ 5 h 67"/>
                        <a:gd name="T18" fmla="*/ 68 w 82"/>
                        <a:gd name="T19" fmla="*/ 0 h 67"/>
                        <a:gd name="T20" fmla="*/ 70 w 82"/>
                        <a:gd name="T21" fmla="*/ 14 h 67"/>
                        <a:gd name="T22" fmla="*/ 54 w 82"/>
                        <a:gd name="T23" fmla="*/ 26 h 67"/>
                        <a:gd name="T24" fmla="*/ 78 w 82"/>
                        <a:gd name="T25" fmla="*/ 29 h 67"/>
                        <a:gd name="T26" fmla="*/ 81 w 82"/>
                        <a:gd name="T27" fmla="*/ 53 h 67"/>
                        <a:gd name="T28" fmla="*/ 46 w 82"/>
                        <a:gd name="T29" fmla="*/ 66 h 67"/>
                        <a:gd name="T30" fmla="*/ 31 w 82"/>
                        <a:gd name="T31" fmla="*/ 47 h 67"/>
                        <a:gd name="T32" fmla="*/ 0 w 82"/>
                        <a:gd name="T33" fmla="*/ 33 h 67"/>
                        <a:gd name="T34" fmla="*/ 0 w 82"/>
                        <a:gd name="T35" fmla="*/ 33 h 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67"/>
                        <a:gd name="T56" fmla="*/ 82 w 82"/>
                        <a:gd name="T57" fmla="*/ 67 h 6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67">
                          <a:moveTo>
                            <a:pt x="0" y="33"/>
                          </a:moveTo>
                          <a:lnTo>
                            <a:pt x="0" y="33"/>
                          </a:lnTo>
                          <a:lnTo>
                            <a:pt x="4" y="24"/>
                          </a:lnTo>
                          <a:lnTo>
                            <a:pt x="31" y="29"/>
                          </a:lnTo>
                          <a:lnTo>
                            <a:pt x="27" y="19"/>
                          </a:lnTo>
                          <a:lnTo>
                            <a:pt x="34" y="19"/>
                          </a:lnTo>
                          <a:lnTo>
                            <a:pt x="16" y="14"/>
                          </a:lnTo>
                          <a:lnTo>
                            <a:pt x="25" y="11"/>
                          </a:lnTo>
                          <a:lnTo>
                            <a:pt x="17" y="5"/>
                          </a:lnTo>
                          <a:lnTo>
                            <a:pt x="68" y="0"/>
                          </a:lnTo>
                          <a:lnTo>
                            <a:pt x="70" y="14"/>
                          </a:lnTo>
                          <a:lnTo>
                            <a:pt x="54" y="26"/>
                          </a:lnTo>
                          <a:lnTo>
                            <a:pt x="78" y="29"/>
                          </a:lnTo>
                          <a:lnTo>
                            <a:pt x="81" y="53"/>
                          </a:lnTo>
                          <a:lnTo>
                            <a:pt x="46" y="66"/>
                          </a:lnTo>
                          <a:lnTo>
                            <a:pt x="31" y="47"/>
                          </a:lnTo>
                          <a:lnTo>
                            <a:pt x="0" y="33"/>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84" name="Freeform 248"/>
                    <p:cNvSpPr>
                      <a:spLocks/>
                    </p:cNvSpPr>
                    <p:nvPr/>
                  </p:nvSpPr>
                  <p:spPr bwMode="auto">
                    <a:xfrm>
                      <a:off x="1740" y="2042"/>
                      <a:ext cx="49" cy="34"/>
                    </a:xfrm>
                    <a:custGeom>
                      <a:avLst/>
                      <a:gdLst>
                        <a:gd name="T0" fmla="*/ 0 w 49"/>
                        <a:gd name="T1" fmla="*/ 0 h 34"/>
                        <a:gd name="T2" fmla="*/ 0 w 49"/>
                        <a:gd name="T3" fmla="*/ 0 h 34"/>
                        <a:gd name="T4" fmla="*/ 5 w 49"/>
                        <a:gd name="T5" fmla="*/ 20 h 34"/>
                        <a:gd name="T6" fmla="*/ 20 w 49"/>
                        <a:gd name="T7" fmla="*/ 21 h 34"/>
                        <a:gd name="T8" fmla="*/ 7 w 49"/>
                        <a:gd name="T9" fmla="*/ 24 h 34"/>
                        <a:gd name="T10" fmla="*/ 14 w 49"/>
                        <a:gd name="T11" fmla="*/ 33 h 34"/>
                        <a:gd name="T12" fmla="*/ 44 w 49"/>
                        <a:gd name="T13" fmla="*/ 28 h 34"/>
                        <a:gd name="T14" fmla="*/ 48 w 49"/>
                        <a:gd name="T15" fmla="*/ 16 h 34"/>
                        <a:gd name="T16" fmla="*/ 0 w 49"/>
                        <a:gd name="T17" fmla="*/ 0 h 34"/>
                        <a:gd name="T18" fmla="*/ 0 w 49"/>
                        <a:gd name="T19" fmla="*/ 0 h 3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9"/>
                        <a:gd name="T31" fmla="*/ 0 h 34"/>
                        <a:gd name="T32" fmla="*/ 49 w 49"/>
                        <a:gd name="T33" fmla="*/ 34 h 3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9" h="34">
                          <a:moveTo>
                            <a:pt x="0" y="0"/>
                          </a:moveTo>
                          <a:lnTo>
                            <a:pt x="0" y="0"/>
                          </a:lnTo>
                          <a:lnTo>
                            <a:pt x="5" y="20"/>
                          </a:lnTo>
                          <a:lnTo>
                            <a:pt x="20" y="21"/>
                          </a:lnTo>
                          <a:lnTo>
                            <a:pt x="7" y="24"/>
                          </a:lnTo>
                          <a:lnTo>
                            <a:pt x="14" y="33"/>
                          </a:lnTo>
                          <a:lnTo>
                            <a:pt x="44" y="28"/>
                          </a:lnTo>
                          <a:lnTo>
                            <a:pt x="48" y="16"/>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85" name="Freeform 249"/>
                    <p:cNvSpPr>
                      <a:spLocks/>
                    </p:cNvSpPr>
                    <p:nvPr/>
                  </p:nvSpPr>
                  <p:spPr bwMode="auto">
                    <a:xfrm>
                      <a:off x="1757" y="2093"/>
                      <a:ext cx="236" cy="76"/>
                    </a:xfrm>
                    <a:custGeom>
                      <a:avLst/>
                      <a:gdLst>
                        <a:gd name="T0" fmla="*/ 0 w 236"/>
                        <a:gd name="T1" fmla="*/ 12 h 76"/>
                        <a:gd name="T2" fmla="*/ 0 w 236"/>
                        <a:gd name="T3" fmla="*/ 12 h 76"/>
                        <a:gd name="T4" fmla="*/ 15 w 236"/>
                        <a:gd name="T5" fmla="*/ 0 h 76"/>
                        <a:gd name="T6" fmla="*/ 35 w 236"/>
                        <a:gd name="T7" fmla="*/ 7 h 76"/>
                        <a:gd name="T8" fmla="*/ 49 w 236"/>
                        <a:gd name="T9" fmla="*/ 12 h 76"/>
                        <a:gd name="T10" fmla="*/ 45 w 236"/>
                        <a:gd name="T11" fmla="*/ 21 h 76"/>
                        <a:gd name="T12" fmla="*/ 72 w 236"/>
                        <a:gd name="T13" fmla="*/ 13 h 76"/>
                        <a:gd name="T14" fmla="*/ 89 w 236"/>
                        <a:gd name="T15" fmla="*/ 21 h 76"/>
                        <a:gd name="T16" fmla="*/ 75 w 236"/>
                        <a:gd name="T17" fmla="*/ 21 h 76"/>
                        <a:gd name="T18" fmla="*/ 105 w 236"/>
                        <a:gd name="T19" fmla="*/ 26 h 76"/>
                        <a:gd name="T20" fmla="*/ 72 w 236"/>
                        <a:gd name="T21" fmla="*/ 28 h 76"/>
                        <a:gd name="T22" fmla="*/ 89 w 236"/>
                        <a:gd name="T23" fmla="*/ 34 h 76"/>
                        <a:gd name="T24" fmla="*/ 76 w 236"/>
                        <a:gd name="T25" fmla="*/ 40 h 76"/>
                        <a:gd name="T26" fmla="*/ 93 w 236"/>
                        <a:gd name="T27" fmla="*/ 35 h 76"/>
                        <a:gd name="T28" fmla="*/ 107 w 236"/>
                        <a:gd name="T29" fmla="*/ 49 h 76"/>
                        <a:gd name="T30" fmla="*/ 111 w 236"/>
                        <a:gd name="T31" fmla="*/ 43 h 76"/>
                        <a:gd name="T32" fmla="*/ 154 w 236"/>
                        <a:gd name="T33" fmla="*/ 49 h 76"/>
                        <a:gd name="T34" fmla="*/ 199 w 236"/>
                        <a:gd name="T35" fmla="*/ 35 h 76"/>
                        <a:gd name="T36" fmla="*/ 235 w 236"/>
                        <a:gd name="T37" fmla="*/ 52 h 76"/>
                        <a:gd name="T38" fmla="*/ 224 w 236"/>
                        <a:gd name="T39" fmla="*/ 59 h 76"/>
                        <a:gd name="T40" fmla="*/ 228 w 236"/>
                        <a:gd name="T41" fmla="*/ 72 h 76"/>
                        <a:gd name="T42" fmla="*/ 206 w 236"/>
                        <a:gd name="T43" fmla="*/ 75 h 76"/>
                        <a:gd name="T44" fmla="*/ 182 w 236"/>
                        <a:gd name="T45" fmla="*/ 63 h 76"/>
                        <a:gd name="T46" fmla="*/ 182 w 236"/>
                        <a:gd name="T47" fmla="*/ 72 h 76"/>
                        <a:gd name="T48" fmla="*/ 169 w 236"/>
                        <a:gd name="T49" fmla="*/ 73 h 76"/>
                        <a:gd name="T50" fmla="*/ 116 w 236"/>
                        <a:gd name="T51" fmla="*/ 75 h 76"/>
                        <a:gd name="T52" fmla="*/ 111 w 236"/>
                        <a:gd name="T53" fmla="*/ 64 h 76"/>
                        <a:gd name="T54" fmla="*/ 98 w 236"/>
                        <a:gd name="T55" fmla="*/ 73 h 76"/>
                        <a:gd name="T56" fmla="*/ 82 w 236"/>
                        <a:gd name="T57" fmla="*/ 64 h 76"/>
                        <a:gd name="T58" fmla="*/ 71 w 236"/>
                        <a:gd name="T59" fmla="*/ 71 h 76"/>
                        <a:gd name="T60" fmla="*/ 51 w 236"/>
                        <a:gd name="T61" fmla="*/ 22 h 76"/>
                        <a:gd name="T62" fmla="*/ 26 w 236"/>
                        <a:gd name="T63" fmla="*/ 27 h 76"/>
                        <a:gd name="T64" fmla="*/ 0 w 236"/>
                        <a:gd name="T65" fmla="*/ 12 h 76"/>
                        <a:gd name="T66" fmla="*/ 0 w 236"/>
                        <a:gd name="T67" fmla="*/ 12 h 7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6"/>
                        <a:gd name="T104" fmla="*/ 236 w 236"/>
                        <a:gd name="T105" fmla="*/ 76 h 7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6">
                          <a:moveTo>
                            <a:pt x="0" y="12"/>
                          </a:moveTo>
                          <a:lnTo>
                            <a:pt x="0" y="12"/>
                          </a:lnTo>
                          <a:lnTo>
                            <a:pt x="15" y="0"/>
                          </a:lnTo>
                          <a:lnTo>
                            <a:pt x="35" y="7"/>
                          </a:lnTo>
                          <a:lnTo>
                            <a:pt x="49" y="12"/>
                          </a:lnTo>
                          <a:lnTo>
                            <a:pt x="45" y="21"/>
                          </a:lnTo>
                          <a:lnTo>
                            <a:pt x="72" y="13"/>
                          </a:lnTo>
                          <a:lnTo>
                            <a:pt x="89" y="21"/>
                          </a:lnTo>
                          <a:lnTo>
                            <a:pt x="75" y="21"/>
                          </a:lnTo>
                          <a:lnTo>
                            <a:pt x="105" y="26"/>
                          </a:lnTo>
                          <a:lnTo>
                            <a:pt x="72" y="28"/>
                          </a:lnTo>
                          <a:lnTo>
                            <a:pt x="89" y="34"/>
                          </a:lnTo>
                          <a:lnTo>
                            <a:pt x="76" y="40"/>
                          </a:lnTo>
                          <a:lnTo>
                            <a:pt x="93" y="35"/>
                          </a:lnTo>
                          <a:lnTo>
                            <a:pt x="107" y="49"/>
                          </a:lnTo>
                          <a:lnTo>
                            <a:pt x="111" y="43"/>
                          </a:lnTo>
                          <a:lnTo>
                            <a:pt x="154" y="49"/>
                          </a:lnTo>
                          <a:lnTo>
                            <a:pt x="199" y="35"/>
                          </a:lnTo>
                          <a:lnTo>
                            <a:pt x="235" y="52"/>
                          </a:lnTo>
                          <a:lnTo>
                            <a:pt x="224" y="59"/>
                          </a:lnTo>
                          <a:lnTo>
                            <a:pt x="228" y="72"/>
                          </a:lnTo>
                          <a:lnTo>
                            <a:pt x="206" y="75"/>
                          </a:lnTo>
                          <a:lnTo>
                            <a:pt x="182" y="63"/>
                          </a:lnTo>
                          <a:lnTo>
                            <a:pt x="182" y="72"/>
                          </a:lnTo>
                          <a:lnTo>
                            <a:pt x="169" y="73"/>
                          </a:lnTo>
                          <a:lnTo>
                            <a:pt x="116" y="75"/>
                          </a:lnTo>
                          <a:lnTo>
                            <a:pt x="111" y="64"/>
                          </a:lnTo>
                          <a:lnTo>
                            <a:pt x="98" y="73"/>
                          </a:lnTo>
                          <a:lnTo>
                            <a:pt x="82" y="64"/>
                          </a:lnTo>
                          <a:lnTo>
                            <a:pt x="71" y="71"/>
                          </a:lnTo>
                          <a:lnTo>
                            <a:pt x="51" y="22"/>
                          </a:lnTo>
                          <a:lnTo>
                            <a:pt x="26" y="27"/>
                          </a:lnTo>
                          <a:lnTo>
                            <a:pt x="0" y="1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86" name="Freeform 250"/>
                    <p:cNvSpPr>
                      <a:spLocks/>
                    </p:cNvSpPr>
                    <p:nvPr/>
                  </p:nvSpPr>
                  <p:spPr bwMode="auto">
                    <a:xfrm>
                      <a:off x="1767" y="1966"/>
                      <a:ext cx="154" cy="100"/>
                    </a:xfrm>
                    <a:custGeom>
                      <a:avLst/>
                      <a:gdLst>
                        <a:gd name="T0" fmla="*/ 0 w 154"/>
                        <a:gd name="T1" fmla="*/ 31 h 100"/>
                        <a:gd name="T2" fmla="*/ 0 w 154"/>
                        <a:gd name="T3" fmla="*/ 31 h 100"/>
                        <a:gd name="T4" fmla="*/ 37 w 154"/>
                        <a:gd name="T5" fmla="*/ 26 h 100"/>
                        <a:gd name="T6" fmla="*/ 17 w 154"/>
                        <a:gd name="T7" fmla="*/ 12 h 100"/>
                        <a:gd name="T8" fmla="*/ 50 w 154"/>
                        <a:gd name="T9" fmla="*/ 6 h 100"/>
                        <a:gd name="T10" fmla="*/ 24 w 154"/>
                        <a:gd name="T11" fmla="*/ 0 h 100"/>
                        <a:gd name="T12" fmla="*/ 65 w 154"/>
                        <a:gd name="T13" fmla="*/ 8 h 100"/>
                        <a:gd name="T14" fmla="*/ 77 w 154"/>
                        <a:gd name="T15" fmla="*/ 26 h 100"/>
                        <a:gd name="T16" fmla="*/ 98 w 154"/>
                        <a:gd name="T17" fmla="*/ 27 h 100"/>
                        <a:gd name="T18" fmla="*/ 106 w 154"/>
                        <a:gd name="T19" fmla="*/ 40 h 100"/>
                        <a:gd name="T20" fmla="*/ 108 w 154"/>
                        <a:gd name="T21" fmla="*/ 31 h 100"/>
                        <a:gd name="T22" fmla="*/ 118 w 154"/>
                        <a:gd name="T23" fmla="*/ 31 h 100"/>
                        <a:gd name="T24" fmla="*/ 114 w 154"/>
                        <a:gd name="T25" fmla="*/ 40 h 100"/>
                        <a:gd name="T26" fmla="*/ 126 w 154"/>
                        <a:gd name="T27" fmla="*/ 46 h 100"/>
                        <a:gd name="T28" fmla="*/ 118 w 154"/>
                        <a:gd name="T29" fmla="*/ 55 h 100"/>
                        <a:gd name="T30" fmla="*/ 142 w 154"/>
                        <a:gd name="T31" fmla="*/ 54 h 100"/>
                        <a:gd name="T32" fmla="*/ 153 w 154"/>
                        <a:gd name="T33" fmla="*/ 67 h 100"/>
                        <a:gd name="T34" fmla="*/ 124 w 154"/>
                        <a:gd name="T35" fmla="*/ 71 h 100"/>
                        <a:gd name="T36" fmla="*/ 116 w 154"/>
                        <a:gd name="T37" fmla="*/ 83 h 100"/>
                        <a:gd name="T38" fmla="*/ 110 w 154"/>
                        <a:gd name="T39" fmla="*/ 71 h 100"/>
                        <a:gd name="T40" fmla="*/ 102 w 154"/>
                        <a:gd name="T41" fmla="*/ 99 h 100"/>
                        <a:gd name="T42" fmla="*/ 84 w 154"/>
                        <a:gd name="T43" fmla="*/ 84 h 100"/>
                        <a:gd name="T44" fmla="*/ 93 w 154"/>
                        <a:gd name="T45" fmla="*/ 99 h 100"/>
                        <a:gd name="T46" fmla="*/ 57 w 154"/>
                        <a:gd name="T47" fmla="*/ 97 h 100"/>
                        <a:gd name="T48" fmla="*/ 46 w 154"/>
                        <a:gd name="T49" fmla="*/ 89 h 100"/>
                        <a:gd name="T50" fmla="*/ 63 w 154"/>
                        <a:gd name="T51" fmla="*/ 88 h 100"/>
                        <a:gd name="T52" fmla="*/ 45 w 154"/>
                        <a:gd name="T53" fmla="*/ 85 h 100"/>
                        <a:gd name="T54" fmla="*/ 40 w 154"/>
                        <a:gd name="T55" fmla="*/ 81 h 100"/>
                        <a:gd name="T56" fmla="*/ 50 w 154"/>
                        <a:gd name="T57" fmla="*/ 80 h 100"/>
                        <a:gd name="T58" fmla="*/ 34 w 154"/>
                        <a:gd name="T59" fmla="*/ 74 h 100"/>
                        <a:gd name="T60" fmla="*/ 83 w 154"/>
                        <a:gd name="T61" fmla="*/ 65 h 100"/>
                        <a:gd name="T62" fmla="*/ 24 w 154"/>
                        <a:gd name="T63" fmla="*/ 67 h 100"/>
                        <a:gd name="T64" fmla="*/ 13 w 154"/>
                        <a:gd name="T65" fmla="*/ 57 h 100"/>
                        <a:gd name="T66" fmla="*/ 34 w 154"/>
                        <a:gd name="T67" fmla="*/ 53 h 100"/>
                        <a:gd name="T68" fmla="*/ 2 w 154"/>
                        <a:gd name="T69" fmla="*/ 46 h 100"/>
                        <a:gd name="T70" fmla="*/ 9 w 154"/>
                        <a:gd name="T71" fmla="*/ 45 h 100"/>
                        <a:gd name="T72" fmla="*/ 0 w 154"/>
                        <a:gd name="T73" fmla="*/ 38 h 100"/>
                        <a:gd name="T74" fmla="*/ 37 w 154"/>
                        <a:gd name="T75" fmla="*/ 38 h 100"/>
                        <a:gd name="T76" fmla="*/ 0 w 154"/>
                        <a:gd name="T77" fmla="*/ 31 h 100"/>
                        <a:gd name="T78" fmla="*/ 0 w 154"/>
                        <a:gd name="T79" fmla="*/ 31 h 10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54"/>
                        <a:gd name="T121" fmla="*/ 0 h 100"/>
                        <a:gd name="T122" fmla="*/ 154 w 154"/>
                        <a:gd name="T123" fmla="*/ 100 h 10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54" h="100">
                          <a:moveTo>
                            <a:pt x="0" y="31"/>
                          </a:moveTo>
                          <a:lnTo>
                            <a:pt x="0" y="31"/>
                          </a:lnTo>
                          <a:lnTo>
                            <a:pt x="37" y="26"/>
                          </a:lnTo>
                          <a:lnTo>
                            <a:pt x="17" y="12"/>
                          </a:lnTo>
                          <a:lnTo>
                            <a:pt x="50" y="6"/>
                          </a:lnTo>
                          <a:lnTo>
                            <a:pt x="24" y="0"/>
                          </a:lnTo>
                          <a:lnTo>
                            <a:pt x="65" y="8"/>
                          </a:lnTo>
                          <a:lnTo>
                            <a:pt x="77" y="26"/>
                          </a:lnTo>
                          <a:lnTo>
                            <a:pt x="98" y="27"/>
                          </a:lnTo>
                          <a:lnTo>
                            <a:pt x="106" y="40"/>
                          </a:lnTo>
                          <a:lnTo>
                            <a:pt x="108" y="31"/>
                          </a:lnTo>
                          <a:lnTo>
                            <a:pt x="118" y="31"/>
                          </a:lnTo>
                          <a:lnTo>
                            <a:pt x="114" y="40"/>
                          </a:lnTo>
                          <a:lnTo>
                            <a:pt x="126" y="46"/>
                          </a:lnTo>
                          <a:lnTo>
                            <a:pt x="118" y="55"/>
                          </a:lnTo>
                          <a:lnTo>
                            <a:pt x="142" y="54"/>
                          </a:lnTo>
                          <a:lnTo>
                            <a:pt x="153" y="67"/>
                          </a:lnTo>
                          <a:lnTo>
                            <a:pt x="124" y="71"/>
                          </a:lnTo>
                          <a:lnTo>
                            <a:pt x="116" y="83"/>
                          </a:lnTo>
                          <a:lnTo>
                            <a:pt x="110" y="71"/>
                          </a:lnTo>
                          <a:lnTo>
                            <a:pt x="102" y="99"/>
                          </a:lnTo>
                          <a:lnTo>
                            <a:pt x="84" y="84"/>
                          </a:lnTo>
                          <a:lnTo>
                            <a:pt x="93" y="99"/>
                          </a:lnTo>
                          <a:lnTo>
                            <a:pt x="57" y="97"/>
                          </a:lnTo>
                          <a:lnTo>
                            <a:pt x="46" y="89"/>
                          </a:lnTo>
                          <a:lnTo>
                            <a:pt x="63" y="88"/>
                          </a:lnTo>
                          <a:lnTo>
                            <a:pt x="45" y="85"/>
                          </a:lnTo>
                          <a:lnTo>
                            <a:pt x="40" y="81"/>
                          </a:lnTo>
                          <a:lnTo>
                            <a:pt x="50" y="80"/>
                          </a:lnTo>
                          <a:lnTo>
                            <a:pt x="34" y="74"/>
                          </a:lnTo>
                          <a:lnTo>
                            <a:pt x="83" y="65"/>
                          </a:lnTo>
                          <a:lnTo>
                            <a:pt x="24" y="67"/>
                          </a:lnTo>
                          <a:lnTo>
                            <a:pt x="13" y="57"/>
                          </a:lnTo>
                          <a:lnTo>
                            <a:pt x="34" y="53"/>
                          </a:lnTo>
                          <a:lnTo>
                            <a:pt x="2" y="46"/>
                          </a:lnTo>
                          <a:lnTo>
                            <a:pt x="9" y="45"/>
                          </a:lnTo>
                          <a:lnTo>
                            <a:pt x="0" y="38"/>
                          </a:lnTo>
                          <a:lnTo>
                            <a:pt x="37" y="38"/>
                          </a:lnTo>
                          <a:lnTo>
                            <a:pt x="0" y="31"/>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87" name="Freeform 251"/>
                    <p:cNvSpPr>
                      <a:spLocks/>
                    </p:cNvSpPr>
                    <p:nvPr/>
                  </p:nvSpPr>
                  <p:spPr bwMode="auto">
                    <a:xfrm>
                      <a:off x="1767" y="2137"/>
                      <a:ext cx="38" cy="26"/>
                    </a:xfrm>
                    <a:custGeom>
                      <a:avLst/>
                      <a:gdLst>
                        <a:gd name="T0" fmla="*/ 0 w 38"/>
                        <a:gd name="T1" fmla="*/ 17 h 26"/>
                        <a:gd name="T2" fmla="*/ 0 w 38"/>
                        <a:gd name="T3" fmla="*/ 17 h 26"/>
                        <a:gd name="T4" fmla="*/ 6 w 38"/>
                        <a:gd name="T5" fmla="*/ 0 h 26"/>
                        <a:gd name="T6" fmla="*/ 30 w 38"/>
                        <a:gd name="T7" fmla="*/ 5 h 26"/>
                        <a:gd name="T8" fmla="*/ 37 w 38"/>
                        <a:gd name="T9" fmla="*/ 25 h 26"/>
                        <a:gd name="T10" fmla="*/ 0 w 38"/>
                        <a:gd name="T11" fmla="*/ 17 h 26"/>
                        <a:gd name="T12" fmla="*/ 0 w 38"/>
                        <a:gd name="T13" fmla="*/ 17 h 26"/>
                        <a:gd name="T14" fmla="*/ 0 60000 65536"/>
                        <a:gd name="T15" fmla="*/ 0 60000 65536"/>
                        <a:gd name="T16" fmla="*/ 0 60000 65536"/>
                        <a:gd name="T17" fmla="*/ 0 60000 65536"/>
                        <a:gd name="T18" fmla="*/ 0 60000 65536"/>
                        <a:gd name="T19" fmla="*/ 0 60000 65536"/>
                        <a:gd name="T20" fmla="*/ 0 60000 65536"/>
                        <a:gd name="T21" fmla="*/ 0 w 38"/>
                        <a:gd name="T22" fmla="*/ 0 h 26"/>
                        <a:gd name="T23" fmla="*/ 38 w 38"/>
                        <a:gd name="T24" fmla="*/ 26 h 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 h="26">
                          <a:moveTo>
                            <a:pt x="0" y="17"/>
                          </a:moveTo>
                          <a:lnTo>
                            <a:pt x="0" y="17"/>
                          </a:lnTo>
                          <a:lnTo>
                            <a:pt x="6" y="0"/>
                          </a:lnTo>
                          <a:lnTo>
                            <a:pt x="30" y="5"/>
                          </a:lnTo>
                          <a:lnTo>
                            <a:pt x="37" y="25"/>
                          </a:lnTo>
                          <a:lnTo>
                            <a:pt x="0" y="17"/>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88" name="Freeform 252"/>
                    <p:cNvSpPr>
                      <a:spLocks/>
                    </p:cNvSpPr>
                    <p:nvPr/>
                  </p:nvSpPr>
                  <p:spPr bwMode="auto">
                    <a:xfrm>
                      <a:off x="1767" y="2075"/>
                      <a:ext cx="43" cy="10"/>
                    </a:xfrm>
                    <a:custGeom>
                      <a:avLst/>
                      <a:gdLst>
                        <a:gd name="T0" fmla="*/ 0 w 43"/>
                        <a:gd name="T1" fmla="*/ 4 h 10"/>
                        <a:gd name="T2" fmla="*/ 0 w 43"/>
                        <a:gd name="T3" fmla="*/ 4 h 10"/>
                        <a:gd name="T4" fmla="*/ 10 w 43"/>
                        <a:gd name="T5" fmla="*/ 9 h 10"/>
                        <a:gd name="T6" fmla="*/ 42 w 43"/>
                        <a:gd name="T7" fmla="*/ 4 h 10"/>
                        <a:gd name="T8" fmla="*/ 11 w 43"/>
                        <a:gd name="T9" fmla="*/ 0 h 10"/>
                        <a:gd name="T10" fmla="*/ 0 w 43"/>
                        <a:gd name="T11" fmla="*/ 4 h 10"/>
                        <a:gd name="T12" fmla="*/ 0 w 43"/>
                        <a:gd name="T13" fmla="*/ 4 h 10"/>
                        <a:gd name="T14" fmla="*/ 0 60000 65536"/>
                        <a:gd name="T15" fmla="*/ 0 60000 65536"/>
                        <a:gd name="T16" fmla="*/ 0 60000 65536"/>
                        <a:gd name="T17" fmla="*/ 0 60000 65536"/>
                        <a:gd name="T18" fmla="*/ 0 60000 65536"/>
                        <a:gd name="T19" fmla="*/ 0 60000 65536"/>
                        <a:gd name="T20" fmla="*/ 0 60000 65536"/>
                        <a:gd name="T21" fmla="*/ 0 w 43"/>
                        <a:gd name="T22" fmla="*/ 0 h 10"/>
                        <a:gd name="T23" fmla="*/ 43 w 43"/>
                        <a:gd name="T24" fmla="*/ 10 h 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10">
                          <a:moveTo>
                            <a:pt x="0" y="4"/>
                          </a:moveTo>
                          <a:lnTo>
                            <a:pt x="0" y="4"/>
                          </a:lnTo>
                          <a:lnTo>
                            <a:pt x="10" y="9"/>
                          </a:lnTo>
                          <a:lnTo>
                            <a:pt x="42" y="4"/>
                          </a:lnTo>
                          <a:lnTo>
                            <a:pt x="11" y="0"/>
                          </a:lnTo>
                          <a:lnTo>
                            <a:pt x="0" y="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89" name="Freeform 253"/>
                    <p:cNvSpPr>
                      <a:spLocks/>
                    </p:cNvSpPr>
                    <p:nvPr/>
                  </p:nvSpPr>
                  <p:spPr bwMode="auto">
                    <a:xfrm>
                      <a:off x="1774" y="2179"/>
                      <a:ext cx="75" cy="53"/>
                    </a:xfrm>
                    <a:custGeom>
                      <a:avLst/>
                      <a:gdLst>
                        <a:gd name="T0" fmla="*/ 0 w 75"/>
                        <a:gd name="T1" fmla="*/ 9 h 53"/>
                        <a:gd name="T2" fmla="*/ 0 w 75"/>
                        <a:gd name="T3" fmla="*/ 9 h 53"/>
                        <a:gd name="T4" fmla="*/ 2 w 75"/>
                        <a:gd name="T5" fmla="*/ 33 h 53"/>
                        <a:gd name="T6" fmla="*/ 10 w 75"/>
                        <a:gd name="T7" fmla="*/ 38 h 53"/>
                        <a:gd name="T8" fmla="*/ 7 w 75"/>
                        <a:gd name="T9" fmla="*/ 52 h 53"/>
                        <a:gd name="T10" fmla="*/ 18 w 75"/>
                        <a:gd name="T11" fmla="*/ 52 h 53"/>
                        <a:gd name="T12" fmla="*/ 30 w 75"/>
                        <a:gd name="T13" fmla="*/ 41 h 53"/>
                        <a:gd name="T14" fmla="*/ 18 w 75"/>
                        <a:gd name="T15" fmla="*/ 33 h 53"/>
                        <a:gd name="T16" fmla="*/ 48 w 75"/>
                        <a:gd name="T17" fmla="*/ 33 h 53"/>
                        <a:gd name="T18" fmla="*/ 74 w 75"/>
                        <a:gd name="T19" fmla="*/ 4 h 53"/>
                        <a:gd name="T20" fmla="*/ 6 w 75"/>
                        <a:gd name="T21" fmla="*/ 0 h 53"/>
                        <a:gd name="T22" fmla="*/ 15 w 75"/>
                        <a:gd name="T23" fmla="*/ 10 h 53"/>
                        <a:gd name="T24" fmla="*/ 0 w 75"/>
                        <a:gd name="T25" fmla="*/ 9 h 53"/>
                        <a:gd name="T26" fmla="*/ 0 w 75"/>
                        <a:gd name="T27" fmla="*/ 9 h 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5"/>
                        <a:gd name="T43" fmla="*/ 0 h 53"/>
                        <a:gd name="T44" fmla="*/ 75 w 75"/>
                        <a:gd name="T45" fmla="*/ 53 h 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5" h="53">
                          <a:moveTo>
                            <a:pt x="0" y="9"/>
                          </a:moveTo>
                          <a:lnTo>
                            <a:pt x="0" y="9"/>
                          </a:lnTo>
                          <a:lnTo>
                            <a:pt x="2" y="33"/>
                          </a:lnTo>
                          <a:lnTo>
                            <a:pt x="10" y="38"/>
                          </a:lnTo>
                          <a:lnTo>
                            <a:pt x="7" y="52"/>
                          </a:lnTo>
                          <a:lnTo>
                            <a:pt x="18" y="52"/>
                          </a:lnTo>
                          <a:lnTo>
                            <a:pt x="30" y="41"/>
                          </a:lnTo>
                          <a:lnTo>
                            <a:pt x="18" y="33"/>
                          </a:lnTo>
                          <a:lnTo>
                            <a:pt x="48" y="33"/>
                          </a:lnTo>
                          <a:lnTo>
                            <a:pt x="74" y="4"/>
                          </a:lnTo>
                          <a:lnTo>
                            <a:pt x="6" y="0"/>
                          </a:lnTo>
                          <a:lnTo>
                            <a:pt x="15" y="10"/>
                          </a:lnTo>
                          <a:lnTo>
                            <a:pt x="0" y="9"/>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90" name="Freeform 59"/>
                    <p:cNvSpPr>
                      <a:spLocks/>
                    </p:cNvSpPr>
                    <p:nvPr/>
                  </p:nvSpPr>
                  <p:spPr bwMode="auto">
                    <a:xfrm>
                      <a:off x="1824" y="1908"/>
                      <a:ext cx="421" cy="214"/>
                    </a:xfrm>
                    <a:custGeom>
                      <a:avLst/>
                      <a:gdLst>
                        <a:gd name="T0" fmla="*/ 37 w 421"/>
                        <a:gd name="T1" fmla="*/ 50 h 214"/>
                        <a:gd name="T2" fmla="*/ 31 w 421"/>
                        <a:gd name="T3" fmla="*/ 58 h 214"/>
                        <a:gd name="T4" fmla="*/ 36 w 421"/>
                        <a:gd name="T5" fmla="*/ 68 h 214"/>
                        <a:gd name="T6" fmla="*/ 66 w 421"/>
                        <a:gd name="T7" fmla="*/ 83 h 214"/>
                        <a:gd name="T8" fmla="*/ 89 w 421"/>
                        <a:gd name="T9" fmla="*/ 71 h 214"/>
                        <a:gd name="T10" fmla="*/ 135 w 421"/>
                        <a:gd name="T11" fmla="*/ 72 h 214"/>
                        <a:gd name="T12" fmla="*/ 166 w 421"/>
                        <a:gd name="T13" fmla="*/ 75 h 214"/>
                        <a:gd name="T14" fmla="*/ 172 w 421"/>
                        <a:gd name="T15" fmla="*/ 74 h 214"/>
                        <a:gd name="T16" fmla="*/ 142 w 421"/>
                        <a:gd name="T17" fmla="*/ 111 h 214"/>
                        <a:gd name="T18" fmla="*/ 111 w 421"/>
                        <a:gd name="T19" fmla="*/ 93 h 214"/>
                        <a:gd name="T20" fmla="*/ 90 w 421"/>
                        <a:gd name="T21" fmla="*/ 103 h 214"/>
                        <a:gd name="T22" fmla="*/ 100 w 421"/>
                        <a:gd name="T23" fmla="*/ 131 h 214"/>
                        <a:gd name="T24" fmla="*/ 132 w 421"/>
                        <a:gd name="T25" fmla="*/ 145 h 214"/>
                        <a:gd name="T26" fmla="*/ 62 w 421"/>
                        <a:gd name="T27" fmla="*/ 157 h 214"/>
                        <a:gd name="T28" fmla="*/ 88 w 421"/>
                        <a:gd name="T29" fmla="*/ 158 h 214"/>
                        <a:gd name="T30" fmla="*/ 109 w 421"/>
                        <a:gd name="T31" fmla="*/ 157 h 214"/>
                        <a:gd name="T32" fmla="*/ 88 w 421"/>
                        <a:gd name="T33" fmla="*/ 167 h 214"/>
                        <a:gd name="T34" fmla="*/ 132 w 421"/>
                        <a:gd name="T35" fmla="*/ 159 h 214"/>
                        <a:gd name="T36" fmla="*/ 51 w 421"/>
                        <a:gd name="T37" fmla="*/ 168 h 214"/>
                        <a:gd name="T38" fmla="*/ 39 w 421"/>
                        <a:gd name="T39" fmla="*/ 207 h 214"/>
                        <a:gd name="T40" fmla="*/ 72 w 421"/>
                        <a:gd name="T41" fmla="*/ 202 h 214"/>
                        <a:gd name="T42" fmla="*/ 93 w 421"/>
                        <a:gd name="T43" fmla="*/ 203 h 214"/>
                        <a:gd name="T44" fmla="*/ 126 w 421"/>
                        <a:gd name="T45" fmla="*/ 207 h 214"/>
                        <a:gd name="T46" fmla="*/ 149 w 421"/>
                        <a:gd name="T47" fmla="*/ 205 h 214"/>
                        <a:gd name="T48" fmla="*/ 191 w 421"/>
                        <a:gd name="T49" fmla="*/ 193 h 214"/>
                        <a:gd name="T50" fmla="*/ 135 w 421"/>
                        <a:gd name="T51" fmla="*/ 184 h 214"/>
                        <a:gd name="T52" fmla="*/ 188 w 421"/>
                        <a:gd name="T53" fmla="*/ 162 h 214"/>
                        <a:gd name="T54" fmla="*/ 204 w 421"/>
                        <a:gd name="T55" fmla="*/ 155 h 214"/>
                        <a:gd name="T56" fmla="*/ 235 w 421"/>
                        <a:gd name="T57" fmla="*/ 142 h 214"/>
                        <a:gd name="T58" fmla="*/ 217 w 421"/>
                        <a:gd name="T59" fmla="*/ 129 h 214"/>
                        <a:gd name="T60" fmla="*/ 237 w 421"/>
                        <a:gd name="T61" fmla="*/ 125 h 214"/>
                        <a:gd name="T62" fmla="*/ 235 w 421"/>
                        <a:gd name="T63" fmla="*/ 108 h 214"/>
                        <a:gd name="T64" fmla="*/ 268 w 421"/>
                        <a:gd name="T65" fmla="*/ 98 h 214"/>
                        <a:gd name="T66" fmla="*/ 305 w 421"/>
                        <a:gd name="T67" fmla="*/ 90 h 214"/>
                        <a:gd name="T68" fmla="*/ 341 w 421"/>
                        <a:gd name="T69" fmla="*/ 53 h 214"/>
                        <a:gd name="T70" fmla="*/ 357 w 421"/>
                        <a:gd name="T71" fmla="*/ 50 h 214"/>
                        <a:gd name="T72" fmla="*/ 393 w 421"/>
                        <a:gd name="T73" fmla="*/ 23 h 214"/>
                        <a:gd name="T74" fmla="*/ 345 w 421"/>
                        <a:gd name="T75" fmla="*/ 6 h 214"/>
                        <a:gd name="T76" fmla="*/ 249 w 421"/>
                        <a:gd name="T77" fmla="*/ 11 h 214"/>
                        <a:gd name="T78" fmla="*/ 219 w 421"/>
                        <a:gd name="T79" fmla="*/ 19 h 214"/>
                        <a:gd name="T80" fmla="*/ 154 w 421"/>
                        <a:gd name="T81" fmla="*/ 7 h 214"/>
                        <a:gd name="T82" fmla="*/ 147 w 421"/>
                        <a:gd name="T83" fmla="*/ 21 h 214"/>
                        <a:gd name="T84" fmla="*/ 117 w 421"/>
                        <a:gd name="T85" fmla="*/ 23 h 214"/>
                        <a:gd name="T86" fmla="*/ 65 w 421"/>
                        <a:gd name="T87" fmla="*/ 33 h 214"/>
                        <a:gd name="T88" fmla="*/ 0 w 421"/>
                        <a:gd name="T89" fmla="*/ 50 h 21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21"/>
                        <a:gd name="T136" fmla="*/ 0 h 214"/>
                        <a:gd name="T137" fmla="*/ 421 w 421"/>
                        <a:gd name="T138" fmla="*/ 214 h 214"/>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21" h="214">
                          <a:moveTo>
                            <a:pt x="0" y="50"/>
                          </a:moveTo>
                          <a:lnTo>
                            <a:pt x="0" y="50"/>
                          </a:lnTo>
                          <a:lnTo>
                            <a:pt x="37" y="50"/>
                          </a:lnTo>
                          <a:lnTo>
                            <a:pt x="24" y="58"/>
                          </a:lnTo>
                          <a:lnTo>
                            <a:pt x="76" y="53"/>
                          </a:lnTo>
                          <a:lnTo>
                            <a:pt x="31" y="58"/>
                          </a:lnTo>
                          <a:lnTo>
                            <a:pt x="45" y="62"/>
                          </a:lnTo>
                          <a:lnTo>
                            <a:pt x="30" y="63"/>
                          </a:lnTo>
                          <a:lnTo>
                            <a:pt x="36" y="68"/>
                          </a:lnTo>
                          <a:lnTo>
                            <a:pt x="103" y="60"/>
                          </a:lnTo>
                          <a:lnTo>
                            <a:pt x="37" y="73"/>
                          </a:lnTo>
                          <a:lnTo>
                            <a:pt x="66" y="83"/>
                          </a:lnTo>
                          <a:lnTo>
                            <a:pt x="92" y="68"/>
                          </a:lnTo>
                          <a:lnTo>
                            <a:pt x="135" y="66"/>
                          </a:lnTo>
                          <a:lnTo>
                            <a:pt x="89" y="71"/>
                          </a:lnTo>
                          <a:lnTo>
                            <a:pt x="78" y="83"/>
                          </a:lnTo>
                          <a:lnTo>
                            <a:pt x="106" y="85"/>
                          </a:lnTo>
                          <a:lnTo>
                            <a:pt x="135" y="72"/>
                          </a:lnTo>
                          <a:lnTo>
                            <a:pt x="115" y="84"/>
                          </a:lnTo>
                          <a:lnTo>
                            <a:pt x="135" y="84"/>
                          </a:lnTo>
                          <a:lnTo>
                            <a:pt x="166" y="75"/>
                          </a:lnTo>
                          <a:lnTo>
                            <a:pt x="162" y="63"/>
                          </a:lnTo>
                          <a:lnTo>
                            <a:pt x="197" y="54"/>
                          </a:lnTo>
                          <a:lnTo>
                            <a:pt x="172" y="74"/>
                          </a:lnTo>
                          <a:lnTo>
                            <a:pt x="225" y="70"/>
                          </a:lnTo>
                          <a:lnTo>
                            <a:pt x="117" y="90"/>
                          </a:lnTo>
                          <a:lnTo>
                            <a:pt x="142" y="111"/>
                          </a:lnTo>
                          <a:lnTo>
                            <a:pt x="163" y="111"/>
                          </a:lnTo>
                          <a:lnTo>
                            <a:pt x="152" y="115"/>
                          </a:lnTo>
                          <a:lnTo>
                            <a:pt x="111" y="93"/>
                          </a:lnTo>
                          <a:lnTo>
                            <a:pt x="75" y="90"/>
                          </a:lnTo>
                          <a:lnTo>
                            <a:pt x="74" y="99"/>
                          </a:lnTo>
                          <a:lnTo>
                            <a:pt x="90" y="103"/>
                          </a:lnTo>
                          <a:lnTo>
                            <a:pt x="75" y="107"/>
                          </a:lnTo>
                          <a:lnTo>
                            <a:pt x="117" y="130"/>
                          </a:lnTo>
                          <a:lnTo>
                            <a:pt x="100" y="131"/>
                          </a:lnTo>
                          <a:lnTo>
                            <a:pt x="143" y="132"/>
                          </a:lnTo>
                          <a:lnTo>
                            <a:pt x="119" y="138"/>
                          </a:lnTo>
                          <a:lnTo>
                            <a:pt x="132" y="145"/>
                          </a:lnTo>
                          <a:lnTo>
                            <a:pt x="93" y="133"/>
                          </a:lnTo>
                          <a:lnTo>
                            <a:pt x="71" y="138"/>
                          </a:lnTo>
                          <a:lnTo>
                            <a:pt x="62" y="157"/>
                          </a:lnTo>
                          <a:lnTo>
                            <a:pt x="84" y="151"/>
                          </a:lnTo>
                          <a:lnTo>
                            <a:pt x="80" y="158"/>
                          </a:lnTo>
                          <a:lnTo>
                            <a:pt x="88" y="158"/>
                          </a:lnTo>
                          <a:lnTo>
                            <a:pt x="101" y="143"/>
                          </a:lnTo>
                          <a:lnTo>
                            <a:pt x="97" y="155"/>
                          </a:lnTo>
                          <a:lnTo>
                            <a:pt x="109" y="157"/>
                          </a:lnTo>
                          <a:lnTo>
                            <a:pt x="85" y="162"/>
                          </a:lnTo>
                          <a:lnTo>
                            <a:pt x="100" y="163"/>
                          </a:lnTo>
                          <a:lnTo>
                            <a:pt x="88" y="167"/>
                          </a:lnTo>
                          <a:lnTo>
                            <a:pt x="98" y="175"/>
                          </a:lnTo>
                          <a:lnTo>
                            <a:pt x="115" y="175"/>
                          </a:lnTo>
                          <a:lnTo>
                            <a:pt x="132" y="159"/>
                          </a:lnTo>
                          <a:lnTo>
                            <a:pt x="103" y="181"/>
                          </a:lnTo>
                          <a:lnTo>
                            <a:pt x="75" y="165"/>
                          </a:lnTo>
                          <a:lnTo>
                            <a:pt x="51" y="168"/>
                          </a:lnTo>
                          <a:lnTo>
                            <a:pt x="71" y="185"/>
                          </a:lnTo>
                          <a:lnTo>
                            <a:pt x="36" y="194"/>
                          </a:lnTo>
                          <a:lnTo>
                            <a:pt x="39" y="207"/>
                          </a:lnTo>
                          <a:lnTo>
                            <a:pt x="46" y="195"/>
                          </a:lnTo>
                          <a:lnTo>
                            <a:pt x="47" y="207"/>
                          </a:lnTo>
                          <a:lnTo>
                            <a:pt x="72" y="202"/>
                          </a:lnTo>
                          <a:lnTo>
                            <a:pt x="89" y="212"/>
                          </a:lnTo>
                          <a:lnTo>
                            <a:pt x="102" y="211"/>
                          </a:lnTo>
                          <a:lnTo>
                            <a:pt x="93" y="203"/>
                          </a:lnTo>
                          <a:lnTo>
                            <a:pt x="117" y="206"/>
                          </a:lnTo>
                          <a:lnTo>
                            <a:pt x="115" y="198"/>
                          </a:lnTo>
                          <a:lnTo>
                            <a:pt x="126" y="207"/>
                          </a:lnTo>
                          <a:lnTo>
                            <a:pt x="133" y="205"/>
                          </a:lnTo>
                          <a:lnTo>
                            <a:pt x="129" y="199"/>
                          </a:lnTo>
                          <a:lnTo>
                            <a:pt x="149" y="205"/>
                          </a:lnTo>
                          <a:lnTo>
                            <a:pt x="149" y="213"/>
                          </a:lnTo>
                          <a:lnTo>
                            <a:pt x="185" y="205"/>
                          </a:lnTo>
                          <a:lnTo>
                            <a:pt x="191" y="193"/>
                          </a:lnTo>
                          <a:lnTo>
                            <a:pt x="175" y="195"/>
                          </a:lnTo>
                          <a:lnTo>
                            <a:pt x="175" y="184"/>
                          </a:lnTo>
                          <a:lnTo>
                            <a:pt x="135" y="184"/>
                          </a:lnTo>
                          <a:lnTo>
                            <a:pt x="188" y="181"/>
                          </a:lnTo>
                          <a:lnTo>
                            <a:pt x="196" y="172"/>
                          </a:lnTo>
                          <a:lnTo>
                            <a:pt x="188" y="162"/>
                          </a:lnTo>
                          <a:lnTo>
                            <a:pt x="218" y="162"/>
                          </a:lnTo>
                          <a:lnTo>
                            <a:pt x="225" y="158"/>
                          </a:lnTo>
                          <a:lnTo>
                            <a:pt x="204" y="155"/>
                          </a:lnTo>
                          <a:lnTo>
                            <a:pt x="231" y="154"/>
                          </a:lnTo>
                          <a:lnTo>
                            <a:pt x="213" y="147"/>
                          </a:lnTo>
                          <a:lnTo>
                            <a:pt x="235" y="142"/>
                          </a:lnTo>
                          <a:lnTo>
                            <a:pt x="234" y="136"/>
                          </a:lnTo>
                          <a:lnTo>
                            <a:pt x="194" y="133"/>
                          </a:lnTo>
                          <a:lnTo>
                            <a:pt x="217" y="129"/>
                          </a:lnTo>
                          <a:lnTo>
                            <a:pt x="193" y="127"/>
                          </a:lnTo>
                          <a:lnTo>
                            <a:pt x="235" y="131"/>
                          </a:lnTo>
                          <a:lnTo>
                            <a:pt x="237" y="125"/>
                          </a:lnTo>
                          <a:lnTo>
                            <a:pt x="193" y="123"/>
                          </a:lnTo>
                          <a:lnTo>
                            <a:pt x="250" y="115"/>
                          </a:lnTo>
                          <a:lnTo>
                            <a:pt x="235" y="108"/>
                          </a:lnTo>
                          <a:lnTo>
                            <a:pt x="276" y="111"/>
                          </a:lnTo>
                          <a:lnTo>
                            <a:pt x="289" y="99"/>
                          </a:lnTo>
                          <a:lnTo>
                            <a:pt x="268" y="98"/>
                          </a:lnTo>
                          <a:lnTo>
                            <a:pt x="295" y="96"/>
                          </a:lnTo>
                          <a:lnTo>
                            <a:pt x="292" y="88"/>
                          </a:lnTo>
                          <a:lnTo>
                            <a:pt x="305" y="90"/>
                          </a:lnTo>
                          <a:lnTo>
                            <a:pt x="375" y="55"/>
                          </a:lnTo>
                          <a:lnTo>
                            <a:pt x="297" y="67"/>
                          </a:lnTo>
                          <a:lnTo>
                            <a:pt x="341" y="53"/>
                          </a:lnTo>
                          <a:lnTo>
                            <a:pt x="314" y="54"/>
                          </a:lnTo>
                          <a:lnTo>
                            <a:pt x="308" y="47"/>
                          </a:lnTo>
                          <a:lnTo>
                            <a:pt x="357" y="50"/>
                          </a:lnTo>
                          <a:lnTo>
                            <a:pt x="420" y="32"/>
                          </a:lnTo>
                          <a:lnTo>
                            <a:pt x="419" y="23"/>
                          </a:lnTo>
                          <a:lnTo>
                            <a:pt x="393" y="23"/>
                          </a:lnTo>
                          <a:lnTo>
                            <a:pt x="386" y="9"/>
                          </a:lnTo>
                          <a:lnTo>
                            <a:pt x="314" y="16"/>
                          </a:lnTo>
                          <a:lnTo>
                            <a:pt x="345" y="6"/>
                          </a:lnTo>
                          <a:lnTo>
                            <a:pt x="250" y="0"/>
                          </a:lnTo>
                          <a:lnTo>
                            <a:pt x="242" y="7"/>
                          </a:lnTo>
                          <a:lnTo>
                            <a:pt x="249" y="11"/>
                          </a:lnTo>
                          <a:lnTo>
                            <a:pt x="231" y="4"/>
                          </a:lnTo>
                          <a:lnTo>
                            <a:pt x="189" y="4"/>
                          </a:lnTo>
                          <a:lnTo>
                            <a:pt x="219" y="19"/>
                          </a:lnTo>
                          <a:lnTo>
                            <a:pt x="208" y="23"/>
                          </a:lnTo>
                          <a:lnTo>
                            <a:pt x="193" y="8"/>
                          </a:lnTo>
                          <a:lnTo>
                            <a:pt x="154" y="7"/>
                          </a:lnTo>
                          <a:lnTo>
                            <a:pt x="162" y="13"/>
                          </a:lnTo>
                          <a:lnTo>
                            <a:pt x="132" y="11"/>
                          </a:lnTo>
                          <a:lnTo>
                            <a:pt x="147" y="21"/>
                          </a:lnTo>
                          <a:lnTo>
                            <a:pt x="124" y="15"/>
                          </a:lnTo>
                          <a:lnTo>
                            <a:pt x="131" y="21"/>
                          </a:lnTo>
                          <a:lnTo>
                            <a:pt x="117" y="23"/>
                          </a:lnTo>
                          <a:lnTo>
                            <a:pt x="147" y="37"/>
                          </a:lnTo>
                          <a:lnTo>
                            <a:pt x="81" y="22"/>
                          </a:lnTo>
                          <a:lnTo>
                            <a:pt x="65" y="33"/>
                          </a:lnTo>
                          <a:lnTo>
                            <a:pt x="91" y="38"/>
                          </a:lnTo>
                          <a:lnTo>
                            <a:pt x="47" y="34"/>
                          </a:lnTo>
                          <a:lnTo>
                            <a:pt x="0" y="5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91" name="Freeform 255"/>
                    <p:cNvSpPr>
                      <a:spLocks/>
                    </p:cNvSpPr>
                    <p:nvPr/>
                  </p:nvSpPr>
                  <p:spPr bwMode="auto">
                    <a:xfrm>
                      <a:off x="1851" y="2184"/>
                      <a:ext cx="392" cy="278"/>
                    </a:xfrm>
                    <a:custGeom>
                      <a:avLst/>
                      <a:gdLst>
                        <a:gd name="T0" fmla="*/ 0 w 392"/>
                        <a:gd name="T1" fmla="*/ 61 h 278"/>
                        <a:gd name="T2" fmla="*/ 19 w 392"/>
                        <a:gd name="T3" fmla="*/ 10 h 278"/>
                        <a:gd name="T4" fmla="*/ 69 w 392"/>
                        <a:gd name="T5" fmla="*/ 4 h 278"/>
                        <a:gd name="T6" fmla="*/ 51 w 392"/>
                        <a:gd name="T7" fmla="*/ 49 h 278"/>
                        <a:gd name="T8" fmla="*/ 47 w 392"/>
                        <a:gd name="T9" fmla="*/ 72 h 278"/>
                        <a:gd name="T10" fmla="*/ 73 w 392"/>
                        <a:gd name="T11" fmla="*/ 56 h 278"/>
                        <a:gd name="T12" fmla="*/ 70 w 392"/>
                        <a:gd name="T13" fmla="*/ 38 h 278"/>
                        <a:gd name="T14" fmla="*/ 82 w 392"/>
                        <a:gd name="T15" fmla="*/ 28 h 278"/>
                        <a:gd name="T16" fmla="*/ 85 w 392"/>
                        <a:gd name="T17" fmla="*/ 23 h 278"/>
                        <a:gd name="T18" fmla="*/ 88 w 392"/>
                        <a:gd name="T19" fmla="*/ 14 h 278"/>
                        <a:gd name="T20" fmla="*/ 116 w 392"/>
                        <a:gd name="T21" fmla="*/ 3 h 278"/>
                        <a:gd name="T22" fmla="*/ 128 w 392"/>
                        <a:gd name="T23" fmla="*/ 21 h 278"/>
                        <a:gd name="T24" fmla="*/ 139 w 392"/>
                        <a:gd name="T25" fmla="*/ 36 h 278"/>
                        <a:gd name="T26" fmla="*/ 170 w 392"/>
                        <a:gd name="T27" fmla="*/ 28 h 278"/>
                        <a:gd name="T28" fmla="*/ 215 w 392"/>
                        <a:gd name="T29" fmla="*/ 49 h 278"/>
                        <a:gd name="T30" fmla="*/ 225 w 392"/>
                        <a:gd name="T31" fmla="*/ 53 h 278"/>
                        <a:gd name="T32" fmla="*/ 231 w 392"/>
                        <a:gd name="T33" fmla="*/ 65 h 278"/>
                        <a:gd name="T34" fmla="*/ 254 w 392"/>
                        <a:gd name="T35" fmla="*/ 60 h 278"/>
                        <a:gd name="T36" fmla="*/ 246 w 392"/>
                        <a:gd name="T37" fmla="*/ 71 h 278"/>
                        <a:gd name="T38" fmla="*/ 262 w 392"/>
                        <a:gd name="T39" fmla="*/ 82 h 278"/>
                        <a:gd name="T40" fmla="*/ 267 w 392"/>
                        <a:gd name="T41" fmla="*/ 85 h 278"/>
                        <a:gd name="T42" fmla="*/ 279 w 392"/>
                        <a:gd name="T43" fmla="*/ 92 h 278"/>
                        <a:gd name="T44" fmla="*/ 287 w 392"/>
                        <a:gd name="T45" fmla="*/ 98 h 278"/>
                        <a:gd name="T46" fmla="*/ 312 w 392"/>
                        <a:gd name="T47" fmla="*/ 99 h 278"/>
                        <a:gd name="T48" fmla="*/ 322 w 392"/>
                        <a:gd name="T49" fmla="*/ 114 h 278"/>
                        <a:gd name="T50" fmla="*/ 305 w 392"/>
                        <a:gd name="T51" fmla="*/ 120 h 278"/>
                        <a:gd name="T52" fmla="*/ 329 w 392"/>
                        <a:gd name="T53" fmla="*/ 146 h 278"/>
                        <a:gd name="T54" fmla="*/ 353 w 392"/>
                        <a:gd name="T55" fmla="*/ 162 h 278"/>
                        <a:gd name="T56" fmla="*/ 367 w 392"/>
                        <a:gd name="T57" fmla="*/ 169 h 278"/>
                        <a:gd name="T58" fmla="*/ 388 w 392"/>
                        <a:gd name="T59" fmla="*/ 184 h 278"/>
                        <a:gd name="T60" fmla="*/ 381 w 392"/>
                        <a:gd name="T61" fmla="*/ 189 h 278"/>
                        <a:gd name="T62" fmla="*/ 364 w 392"/>
                        <a:gd name="T63" fmla="*/ 195 h 278"/>
                        <a:gd name="T64" fmla="*/ 317 w 392"/>
                        <a:gd name="T65" fmla="*/ 178 h 278"/>
                        <a:gd name="T66" fmla="*/ 312 w 392"/>
                        <a:gd name="T67" fmla="*/ 190 h 278"/>
                        <a:gd name="T68" fmla="*/ 310 w 392"/>
                        <a:gd name="T69" fmla="*/ 198 h 278"/>
                        <a:gd name="T70" fmla="*/ 341 w 392"/>
                        <a:gd name="T71" fmla="*/ 220 h 278"/>
                        <a:gd name="T72" fmla="*/ 351 w 392"/>
                        <a:gd name="T73" fmla="*/ 240 h 278"/>
                        <a:gd name="T74" fmla="*/ 290 w 392"/>
                        <a:gd name="T75" fmla="*/ 239 h 278"/>
                        <a:gd name="T76" fmla="*/ 256 w 392"/>
                        <a:gd name="T77" fmla="*/ 256 h 278"/>
                        <a:gd name="T78" fmla="*/ 256 w 392"/>
                        <a:gd name="T79" fmla="*/ 242 h 278"/>
                        <a:gd name="T80" fmla="*/ 227 w 392"/>
                        <a:gd name="T81" fmla="*/ 219 h 278"/>
                        <a:gd name="T82" fmla="*/ 208 w 392"/>
                        <a:gd name="T83" fmla="*/ 224 h 278"/>
                        <a:gd name="T84" fmla="*/ 182 w 392"/>
                        <a:gd name="T85" fmla="*/ 229 h 278"/>
                        <a:gd name="T86" fmla="*/ 173 w 392"/>
                        <a:gd name="T87" fmla="*/ 202 h 278"/>
                        <a:gd name="T88" fmla="*/ 213 w 392"/>
                        <a:gd name="T89" fmla="*/ 186 h 278"/>
                        <a:gd name="T90" fmla="*/ 221 w 392"/>
                        <a:gd name="T91" fmla="*/ 128 h 278"/>
                        <a:gd name="T92" fmla="*/ 215 w 392"/>
                        <a:gd name="T93" fmla="*/ 120 h 278"/>
                        <a:gd name="T94" fmla="*/ 182 w 392"/>
                        <a:gd name="T95" fmla="*/ 119 h 278"/>
                        <a:gd name="T96" fmla="*/ 170 w 392"/>
                        <a:gd name="T97" fmla="*/ 101 h 278"/>
                        <a:gd name="T98" fmla="*/ 148 w 392"/>
                        <a:gd name="T99" fmla="*/ 86 h 278"/>
                        <a:gd name="T100" fmla="*/ 115 w 392"/>
                        <a:gd name="T101" fmla="*/ 95 h 278"/>
                        <a:gd name="T102" fmla="*/ 26 w 392"/>
                        <a:gd name="T103" fmla="*/ 89 h 278"/>
                        <a:gd name="T104" fmla="*/ 39 w 392"/>
                        <a:gd name="T105" fmla="*/ 72 h 278"/>
                        <a:gd name="T106" fmla="*/ 0 w 392"/>
                        <a:gd name="T107" fmla="*/ 61 h 27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92"/>
                        <a:gd name="T163" fmla="*/ 0 h 278"/>
                        <a:gd name="T164" fmla="*/ 392 w 392"/>
                        <a:gd name="T165" fmla="*/ 278 h 278"/>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92" h="278">
                          <a:moveTo>
                            <a:pt x="0" y="61"/>
                          </a:moveTo>
                          <a:lnTo>
                            <a:pt x="0" y="61"/>
                          </a:lnTo>
                          <a:lnTo>
                            <a:pt x="3" y="32"/>
                          </a:lnTo>
                          <a:lnTo>
                            <a:pt x="19" y="10"/>
                          </a:lnTo>
                          <a:lnTo>
                            <a:pt x="47" y="0"/>
                          </a:lnTo>
                          <a:lnTo>
                            <a:pt x="69" y="4"/>
                          </a:lnTo>
                          <a:lnTo>
                            <a:pt x="45" y="32"/>
                          </a:lnTo>
                          <a:lnTo>
                            <a:pt x="51" y="49"/>
                          </a:lnTo>
                          <a:lnTo>
                            <a:pt x="69" y="65"/>
                          </a:lnTo>
                          <a:lnTo>
                            <a:pt x="47" y="72"/>
                          </a:lnTo>
                          <a:lnTo>
                            <a:pt x="70" y="71"/>
                          </a:lnTo>
                          <a:lnTo>
                            <a:pt x="73" y="56"/>
                          </a:lnTo>
                          <a:lnTo>
                            <a:pt x="56" y="47"/>
                          </a:lnTo>
                          <a:lnTo>
                            <a:pt x="70" y="38"/>
                          </a:lnTo>
                          <a:lnTo>
                            <a:pt x="59" y="25"/>
                          </a:lnTo>
                          <a:lnTo>
                            <a:pt x="82" y="28"/>
                          </a:lnTo>
                          <a:lnTo>
                            <a:pt x="61" y="21"/>
                          </a:lnTo>
                          <a:lnTo>
                            <a:pt x="85" y="23"/>
                          </a:lnTo>
                          <a:lnTo>
                            <a:pt x="69" y="13"/>
                          </a:lnTo>
                          <a:lnTo>
                            <a:pt x="88" y="14"/>
                          </a:lnTo>
                          <a:lnTo>
                            <a:pt x="100" y="4"/>
                          </a:lnTo>
                          <a:lnTo>
                            <a:pt x="116" y="3"/>
                          </a:lnTo>
                          <a:lnTo>
                            <a:pt x="117" y="16"/>
                          </a:lnTo>
                          <a:lnTo>
                            <a:pt x="128" y="21"/>
                          </a:lnTo>
                          <a:lnTo>
                            <a:pt x="124" y="49"/>
                          </a:lnTo>
                          <a:lnTo>
                            <a:pt x="139" y="36"/>
                          </a:lnTo>
                          <a:lnTo>
                            <a:pt x="148" y="41"/>
                          </a:lnTo>
                          <a:lnTo>
                            <a:pt x="170" y="28"/>
                          </a:lnTo>
                          <a:lnTo>
                            <a:pt x="202" y="36"/>
                          </a:lnTo>
                          <a:lnTo>
                            <a:pt x="215" y="49"/>
                          </a:lnTo>
                          <a:lnTo>
                            <a:pt x="206" y="56"/>
                          </a:lnTo>
                          <a:lnTo>
                            <a:pt x="225" y="53"/>
                          </a:lnTo>
                          <a:lnTo>
                            <a:pt x="219" y="61"/>
                          </a:lnTo>
                          <a:lnTo>
                            <a:pt x="231" y="65"/>
                          </a:lnTo>
                          <a:lnTo>
                            <a:pt x="240" y="55"/>
                          </a:lnTo>
                          <a:lnTo>
                            <a:pt x="254" y="60"/>
                          </a:lnTo>
                          <a:lnTo>
                            <a:pt x="258" y="69"/>
                          </a:lnTo>
                          <a:lnTo>
                            <a:pt x="246" y="71"/>
                          </a:lnTo>
                          <a:lnTo>
                            <a:pt x="265" y="71"/>
                          </a:lnTo>
                          <a:lnTo>
                            <a:pt x="262" y="82"/>
                          </a:lnTo>
                          <a:lnTo>
                            <a:pt x="276" y="76"/>
                          </a:lnTo>
                          <a:lnTo>
                            <a:pt x="267" y="85"/>
                          </a:lnTo>
                          <a:lnTo>
                            <a:pt x="295" y="83"/>
                          </a:lnTo>
                          <a:lnTo>
                            <a:pt x="279" y="92"/>
                          </a:lnTo>
                          <a:lnTo>
                            <a:pt x="292" y="92"/>
                          </a:lnTo>
                          <a:lnTo>
                            <a:pt x="287" y="98"/>
                          </a:lnTo>
                          <a:lnTo>
                            <a:pt x="300" y="89"/>
                          </a:lnTo>
                          <a:lnTo>
                            <a:pt x="312" y="99"/>
                          </a:lnTo>
                          <a:lnTo>
                            <a:pt x="290" y="107"/>
                          </a:lnTo>
                          <a:lnTo>
                            <a:pt x="322" y="114"/>
                          </a:lnTo>
                          <a:lnTo>
                            <a:pt x="294" y="116"/>
                          </a:lnTo>
                          <a:lnTo>
                            <a:pt x="305" y="120"/>
                          </a:lnTo>
                          <a:lnTo>
                            <a:pt x="296" y="129"/>
                          </a:lnTo>
                          <a:lnTo>
                            <a:pt x="329" y="146"/>
                          </a:lnTo>
                          <a:lnTo>
                            <a:pt x="345" y="143"/>
                          </a:lnTo>
                          <a:lnTo>
                            <a:pt x="353" y="162"/>
                          </a:lnTo>
                          <a:lnTo>
                            <a:pt x="369" y="161"/>
                          </a:lnTo>
                          <a:lnTo>
                            <a:pt x="367" y="169"/>
                          </a:lnTo>
                          <a:lnTo>
                            <a:pt x="391" y="174"/>
                          </a:lnTo>
                          <a:lnTo>
                            <a:pt x="388" y="184"/>
                          </a:lnTo>
                          <a:lnTo>
                            <a:pt x="376" y="183"/>
                          </a:lnTo>
                          <a:lnTo>
                            <a:pt x="381" y="189"/>
                          </a:lnTo>
                          <a:lnTo>
                            <a:pt x="375" y="199"/>
                          </a:lnTo>
                          <a:lnTo>
                            <a:pt x="364" y="195"/>
                          </a:lnTo>
                          <a:lnTo>
                            <a:pt x="362" y="214"/>
                          </a:lnTo>
                          <a:lnTo>
                            <a:pt x="317" y="178"/>
                          </a:lnTo>
                          <a:lnTo>
                            <a:pt x="300" y="182"/>
                          </a:lnTo>
                          <a:lnTo>
                            <a:pt x="312" y="190"/>
                          </a:lnTo>
                          <a:lnTo>
                            <a:pt x="303" y="199"/>
                          </a:lnTo>
                          <a:lnTo>
                            <a:pt x="310" y="198"/>
                          </a:lnTo>
                          <a:lnTo>
                            <a:pt x="320" y="216"/>
                          </a:lnTo>
                          <a:lnTo>
                            <a:pt x="341" y="220"/>
                          </a:lnTo>
                          <a:lnTo>
                            <a:pt x="340" y="231"/>
                          </a:lnTo>
                          <a:lnTo>
                            <a:pt x="351" y="240"/>
                          </a:lnTo>
                          <a:lnTo>
                            <a:pt x="345" y="264"/>
                          </a:lnTo>
                          <a:lnTo>
                            <a:pt x="290" y="239"/>
                          </a:lnTo>
                          <a:lnTo>
                            <a:pt x="327" y="277"/>
                          </a:lnTo>
                          <a:lnTo>
                            <a:pt x="256" y="256"/>
                          </a:lnTo>
                          <a:lnTo>
                            <a:pt x="246" y="243"/>
                          </a:lnTo>
                          <a:lnTo>
                            <a:pt x="256" y="242"/>
                          </a:lnTo>
                          <a:lnTo>
                            <a:pt x="233" y="234"/>
                          </a:lnTo>
                          <a:lnTo>
                            <a:pt x="227" y="219"/>
                          </a:lnTo>
                          <a:lnTo>
                            <a:pt x="209" y="214"/>
                          </a:lnTo>
                          <a:lnTo>
                            <a:pt x="208" y="224"/>
                          </a:lnTo>
                          <a:lnTo>
                            <a:pt x="198" y="219"/>
                          </a:lnTo>
                          <a:lnTo>
                            <a:pt x="182" y="229"/>
                          </a:lnTo>
                          <a:lnTo>
                            <a:pt x="163" y="219"/>
                          </a:lnTo>
                          <a:lnTo>
                            <a:pt x="173" y="202"/>
                          </a:lnTo>
                          <a:lnTo>
                            <a:pt x="225" y="202"/>
                          </a:lnTo>
                          <a:lnTo>
                            <a:pt x="213" y="186"/>
                          </a:lnTo>
                          <a:lnTo>
                            <a:pt x="242" y="161"/>
                          </a:lnTo>
                          <a:lnTo>
                            <a:pt x="221" y="128"/>
                          </a:lnTo>
                          <a:lnTo>
                            <a:pt x="207" y="125"/>
                          </a:lnTo>
                          <a:lnTo>
                            <a:pt x="215" y="120"/>
                          </a:lnTo>
                          <a:lnTo>
                            <a:pt x="183" y="129"/>
                          </a:lnTo>
                          <a:lnTo>
                            <a:pt x="182" y="119"/>
                          </a:lnTo>
                          <a:lnTo>
                            <a:pt x="194" y="114"/>
                          </a:lnTo>
                          <a:lnTo>
                            <a:pt x="170" y="101"/>
                          </a:lnTo>
                          <a:lnTo>
                            <a:pt x="170" y="91"/>
                          </a:lnTo>
                          <a:lnTo>
                            <a:pt x="148" y="86"/>
                          </a:lnTo>
                          <a:lnTo>
                            <a:pt x="153" y="100"/>
                          </a:lnTo>
                          <a:lnTo>
                            <a:pt x="115" y="95"/>
                          </a:lnTo>
                          <a:lnTo>
                            <a:pt x="125" y="102"/>
                          </a:lnTo>
                          <a:lnTo>
                            <a:pt x="26" y="89"/>
                          </a:lnTo>
                          <a:lnTo>
                            <a:pt x="8" y="71"/>
                          </a:lnTo>
                          <a:lnTo>
                            <a:pt x="39" y="72"/>
                          </a:lnTo>
                          <a:lnTo>
                            <a:pt x="0" y="61"/>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92" name="Freeform 256"/>
                    <p:cNvSpPr>
                      <a:spLocks/>
                    </p:cNvSpPr>
                    <p:nvPr/>
                  </p:nvSpPr>
                  <p:spPr bwMode="auto">
                    <a:xfrm>
                      <a:off x="1890" y="2375"/>
                      <a:ext cx="92" cy="62"/>
                    </a:xfrm>
                    <a:custGeom>
                      <a:avLst/>
                      <a:gdLst>
                        <a:gd name="T0" fmla="*/ 0 w 92"/>
                        <a:gd name="T1" fmla="*/ 50 h 62"/>
                        <a:gd name="T2" fmla="*/ 0 w 92"/>
                        <a:gd name="T3" fmla="*/ 50 h 62"/>
                        <a:gd name="T4" fmla="*/ 14 w 92"/>
                        <a:gd name="T5" fmla="*/ 38 h 62"/>
                        <a:gd name="T6" fmla="*/ 22 w 92"/>
                        <a:gd name="T7" fmla="*/ 0 h 62"/>
                        <a:gd name="T8" fmla="*/ 30 w 92"/>
                        <a:gd name="T9" fmla="*/ 14 h 62"/>
                        <a:gd name="T10" fmla="*/ 51 w 92"/>
                        <a:gd name="T11" fmla="*/ 17 h 62"/>
                        <a:gd name="T12" fmla="*/ 91 w 92"/>
                        <a:gd name="T13" fmla="*/ 45 h 62"/>
                        <a:gd name="T14" fmla="*/ 86 w 92"/>
                        <a:gd name="T15" fmla="*/ 54 h 62"/>
                        <a:gd name="T16" fmla="*/ 49 w 92"/>
                        <a:gd name="T17" fmla="*/ 41 h 62"/>
                        <a:gd name="T18" fmla="*/ 27 w 92"/>
                        <a:gd name="T19" fmla="*/ 61 h 62"/>
                        <a:gd name="T20" fmla="*/ 21 w 92"/>
                        <a:gd name="T21" fmla="*/ 45 h 62"/>
                        <a:gd name="T22" fmla="*/ 0 w 92"/>
                        <a:gd name="T23" fmla="*/ 50 h 62"/>
                        <a:gd name="T24" fmla="*/ 0 w 92"/>
                        <a:gd name="T25" fmla="*/ 50 h 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2"/>
                        <a:gd name="T40" fmla="*/ 0 h 62"/>
                        <a:gd name="T41" fmla="*/ 92 w 92"/>
                        <a:gd name="T42" fmla="*/ 62 h 6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2" h="62">
                          <a:moveTo>
                            <a:pt x="0" y="50"/>
                          </a:moveTo>
                          <a:lnTo>
                            <a:pt x="0" y="50"/>
                          </a:lnTo>
                          <a:lnTo>
                            <a:pt x="14" y="38"/>
                          </a:lnTo>
                          <a:lnTo>
                            <a:pt x="22" y="0"/>
                          </a:lnTo>
                          <a:lnTo>
                            <a:pt x="30" y="14"/>
                          </a:lnTo>
                          <a:lnTo>
                            <a:pt x="51" y="17"/>
                          </a:lnTo>
                          <a:lnTo>
                            <a:pt x="91" y="45"/>
                          </a:lnTo>
                          <a:lnTo>
                            <a:pt x="86" y="54"/>
                          </a:lnTo>
                          <a:lnTo>
                            <a:pt x="49" y="41"/>
                          </a:lnTo>
                          <a:lnTo>
                            <a:pt x="27" y="61"/>
                          </a:lnTo>
                          <a:lnTo>
                            <a:pt x="21" y="45"/>
                          </a:lnTo>
                          <a:lnTo>
                            <a:pt x="0" y="5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93" name="Freeform 257"/>
                    <p:cNvSpPr>
                      <a:spLocks/>
                    </p:cNvSpPr>
                    <p:nvPr/>
                  </p:nvSpPr>
                  <p:spPr bwMode="auto">
                    <a:xfrm>
                      <a:off x="2271" y="2661"/>
                      <a:ext cx="92" cy="89"/>
                    </a:xfrm>
                    <a:custGeom>
                      <a:avLst/>
                      <a:gdLst>
                        <a:gd name="T0" fmla="*/ 0 w 92"/>
                        <a:gd name="T1" fmla="*/ 69 h 89"/>
                        <a:gd name="T2" fmla="*/ 0 w 92"/>
                        <a:gd name="T3" fmla="*/ 69 h 89"/>
                        <a:gd name="T4" fmla="*/ 37 w 92"/>
                        <a:gd name="T5" fmla="*/ 4 h 89"/>
                        <a:gd name="T6" fmla="*/ 52 w 92"/>
                        <a:gd name="T7" fmla="*/ 0 h 89"/>
                        <a:gd name="T8" fmla="*/ 34 w 92"/>
                        <a:gd name="T9" fmla="*/ 34 h 89"/>
                        <a:gd name="T10" fmla="*/ 46 w 92"/>
                        <a:gd name="T11" fmla="*/ 26 h 89"/>
                        <a:gd name="T12" fmla="*/ 54 w 92"/>
                        <a:gd name="T13" fmla="*/ 41 h 89"/>
                        <a:gd name="T14" fmla="*/ 78 w 92"/>
                        <a:gd name="T15" fmla="*/ 41 h 89"/>
                        <a:gd name="T16" fmla="*/ 73 w 92"/>
                        <a:gd name="T17" fmla="*/ 54 h 89"/>
                        <a:gd name="T18" fmla="*/ 85 w 92"/>
                        <a:gd name="T19" fmla="*/ 53 h 89"/>
                        <a:gd name="T20" fmla="*/ 77 w 92"/>
                        <a:gd name="T21" fmla="*/ 67 h 89"/>
                        <a:gd name="T22" fmla="*/ 88 w 92"/>
                        <a:gd name="T23" fmla="*/ 60 h 89"/>
                        <a:gd name="T24" fmla="*/ 91 w 92"/>
                        <a:gd name="T25" fmla="*/ 73 h 89"/>
                        <a:gd name="T26" fmla="*/ 79 w 92"/>
                        <a:gd name="T27" fmla="*/ 88 h 89"/>
                        <a:gd name="T28" fmla="*/ 78 w 92"/>
                        <a:gd name="T29" fmla="*/ 77 h 89"/>
                        <a:gd name="T30" fmla="*/ 73 w 92"/>
                        <a:gd name="T31" fmla="*/ 83 h 89"/>
                        <a:gd name="T32" fmla="*/ 73 w 92"/>
                        <a:gd name="T33" fmla="*/ 66 h 89"/>
                        <a:gd name="T34" fmla="*/ 50 w 92"/>
                        <a:gd name="T35" fmla="*/ 83 h 89"/>
                        <a:gd name="T36" fmla="*/ 63 w 92"/>
                        <a:gd name="T37" fmla="*/ 71 h 89"/>
                        <a:gd name="T38" fmla="*/ 45 w 92"/>
                        <a:gd name="T39" fmla="*/ 73 h 89"/>
                        <a:gd name="T40" fmla="*/ 49 w 92"/>
                        <a:gd name="T41" fmla="*/ 66 h 89"/>
                        <a:gd name="T42" fmla="*/ 0 w 92"/>
                        <a:gd name="T43" fmla="*/ 69 h 89"/>
                        <a:gd name="T44" fmla="*/ 0 w 92"/>
                        <a:gd name="T45" fmla="*/ 69 h 8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92"/>
                        <a:gd name="T70" fmla="*/ 0 h 89"/>
                        <a:gd name="T71" fmla="*/ 92 w 92"/>
                        <a:gd name="T72" fmla="*/ 89 h 8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92" h="89">
                          <a:moveTo>
                            <a:pt x="0" y="69"/>
                          </a:moveTo>
                          <a:lnTo>
                            <a:pt x="0" y="69"/>
                          </a:lnTo>
                          <a:lnTo>
                            <a:pt x="37" y="4"/>
                          </a:lnTo>
                          <a:lnTo>
                            <a:pt x="52" y="0"/>
                          </a:lnTo>
                          <a:lnTo>
                            <a:pt x="34" y="34"/>
                          </a:lnTo>
                          <a:lnTo>
                            <a:pt x="46" y="26"/>
                          </a:lnTo>
                          <a:lnTo>
                            <a:pt x="54" y="41"/>
                          </a:lnTo>
                          <a:lnTo>
                            <a:pt x="78" y="41"/>
                          </a:lnTo>
                          <a:lnTo>
                            <a:pt x="73" y="54"/>
                          </a:lnTo>
                          <a:lnTo>
                            <a:pt x="85" y="53"/>
                          </a:lnTo>
                          <a:lnTo>
                            <a:pt x="77" y="67"/>
                          </a:lnTo>
                          <a:lnTo>
                            <a:pt x="88" y="60"/>
                          </a:lnTo>
                          <a:lnTo>
                            <a:pt x="91" y="73"/>
                          </a:lnTo>
                          <a:lnTo>
                            <a:pt x="79" y="88"/>
                          </a:lnTo>
                          <a:lnTo>
                            <a:pt x="78" y="77"/>
                          </a:lnTo>
                          <a:lnTo>
                            <a:pt x="73" y="83"/>
                          </a:lnTo>
                          <a:lnTo>
                            <a:pt x="73" y="66"/>
                          </a:lnTo>
                          <a:lnTo>
                            <a:pt x="50" y="83"/>
                          </a:lnTo>
                          <a:lnTo>
                            <a:pt x="63" y="71"/>
                          </a:lnTo>
                          <a:lnTo>
                            <a:pt x="45" y="73"/>
                          </a:lnTo>
                          <a:lnTo>
                            <a:pt x="49" y="66"/>
                          </a:lnTo>
                          <a:lnTo>
                            <a:pt x="0" y="69"/>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361" name="Freeform 25"/>
                  <p:cNvSpPr>
                    <a:spLocks/>
                  </p:cNvSpPr>
                  <p:nvPr/>
                </p:nvSpPr>
                <p:spPr bwMode="auto">
                  <a:xfrm>
                    <a:off x="1726383" y="2409421"/>
                    <a:ext cx="1033457" cy="790580"/>
                  </a:xfrm>
                  <a:custGeom>
                    <a:avLst/>
                    <a:gdLst>
                      <a:gd name="T0" fmla="*/ 91471449 w 830"/>
                      <a:gd name="T1" fmla="*/ 245076928 h 606"/>
                      <a:gd name="T2" fmla="*/ 182942897 w 830"/>
                      <a:gd name="T3" fmla="*/ 205933045 h 606"/>
                      <a:gd name="T4" fmla="*/ 148834854 w 830"/>
                      <a:gd name="T5" fmla="*/ 199125753 h 606"/>
                      <a:gd name="T6" fmla="*/ 243406691 w 830"/>
                      <a:gd name="T7" fmla="*/ 132750054 h 606"/>
                      <a:gd name="T8" fmla="*/ 275964501 w 830"/>
                      <a:gd name="T9" fmla="*/ 88500049 h 606"/>
                      <a:gd name="T10" fmla="*/ 410846402 w 830"/>
                      <a:gd name="T11" fmla="*/ 86798879 h 606"/>
                      <a:gd name="T12" fmla="*/ 455807010 w 830"/>
                      <a:gd name="T13" fmla="*/ 76586617 h 606"/>
                      <a:gd name="T14" fmla="*/ 576735842 w 830"/>
                      <a:gd name="T15" fmla="*/ 86798879 h 606"/>
                      <a:gd name="T16" fmla="*/ 561231411 w 830"/>
                      <a:gd name="T17" fmla="*/ 44250025 h 606"/>
                      <a:gd name="T18" fmla="*/ 607742213 w 830"/>
                      <a:gd name="T19" fmla="*/ 39143894 h 606"/>
                      <a:gd name="T20" fmla="*/ 617044622 w 830"/>
                      <a:gd name="T21" fmla="*/ 15317063 h 606"/>
                      <a:gd name="T22" fmla="*/ 702315412 w 830"/>
                      <a:gd name="T23" fmla="*/ 20423184 h 606"/>
                      <a:gd name="T24" fmla="*/ 976729641 w 830"/>
                      <a:gd name="T25" fmla="*/ 15317063 h 606"/>
                      <a:gd name="T26" fmla="*/ 767429787 w 830"/>
                      <a:gd name="T27" fmla="*/ 39143894 h 606"/>
                      <a:gd name="T28" fmla="*/ 1021690249 w 830"/>
                      <a:gd name="T29" fmla="*/ 39143894 h 606"/>
                      <a:gd name="T30" fmla="*/ 883708037 w 830"/>
                      <a:gd name="T31" fmla="*/ 85096383 h 606"/>
                      <a:gd name="T32" fmla="*/ 992232826 w 830"/>
                      <a:gd name="T33" fmla="*/ 97009816 h 606"/>
                      <a:gd name="T34" fmla="*/ 1017038421 w 830"/>
                      <a:gd name="T35" fmla="*/ 171893978 h 606"/>
                      <a:gd name="T36" fmla="*/ 1172075258 w 830"/>
                      <a:gd name="T37" fmla="*/ 97009816 h 606"/>
                      <a:gd name="T38" fmla="*/ 1227888469 w 830"/>
                      <a:gd name="T39" fmla="*/ 151472062 h 606"/>
                      <a:gd name="T40" fmla="*/ 1114711852 w 830"/>
                      <a:gd name="T41" fmla="*/ 209336691 h 606"/>
                      <a:gd name="T42" fmla="*/ 1141067641 w 830"/>
                      <a:gd name="T43" fmla="*/ 234865991 h 606"/>
                      <a:gd name="T44" fmla="*/ 1137967253 w 830"/>
                      <a:gd name="T45" fmla="*/ 311452587 h 606"/>
                      <a:gd name="T46" fmla="*/ 1158122266 w 830"/>
                      <a:gd name="T47" fmla="*/ 354000198 h 606"/>
                      <a:gd name="T48" fmla="*/ 1085254430 w 830"/>
                      <a:gd name="T49" fmla="*/ 384635619 h 606"/>
                      <a:gd name="T50" fmla="*/ 1128664844 w 830"/>
                      <a:gd name="T51" fmla="*/ 437395390 h 606"/>
                      <a:gd name="T52" fmla="*/ 1105409443 w 830"/>
                      <a:gd name="T53" fmla="*/ 442501511 h 606"/>
                      <a:gd name="T54" fmla="*/ 1066650856 w 830"/>
                      <a:gd name="T55" fmla="*/ 473135628 h 606"/>
                      <a:gd name="T56" fmla="*/ 1030992658 w 830"/>
                      <a:gd name="T57" fmla="*/ 496962453 h 606"/>
                      <a:gd name="T58" fmla="*/ 1018589860 w 830"/>
                      <a:gd name="T59" fmla="*/ 546318578 h 606"/>
                      <a:gd name="T60" fmla="*/ 1052696620 w 830"/>
                      <a:gd name="T61" fmla="*/ 595674703 h 606"/>
                      <a:gd name="T62" fmla="*/ 1086804624 w 830"/>
                      <a:gd name="T63" fmla="*/ 641625878 h 606"/>
                      <a:gd name="T64" fmla="*/ 1021690249 w 830"/>
                      <a:gd name="T65" fmla="*/ 604184470 h 606"/>
                      <a:gd name="T66" fmla="*/ 930218839 w 830"/>
                      <a:gd name="T67" fmla="*/ 641625878 h 606"/>
                      <a:gd name="T68" fmla="*/ 1071301438 w 830"/>
                      <a:gd name="T69" fmla="*/ 662049057 h 606"/>
                      <a:gd name="T70" fmla="*/ 855800809 w 830"/>
                      <a:gd name="T71" fmla="*/ 714808992 h 606"/>
                      <a:gd name="T72" fmla="*/ 786034606 w 830"/>
                      <a:gd name="T73" fmla="*/ 805011475 h 606"/>
                      <a:gd name="T74" fmla="*/ 759678817 w 830"/>
                      <a:gd name="T75" fmla="*/ 806712646 h 606"/>
                      <a:gd name="T76" fmla="*/ 696113390 w 830"/>
                      <a:gd name="T77" fmla="*/ 857771246 h 606"/>
                      <a:gd name="T78" fmla="*/ 686810981 w 830"/>
                      <a:gd name="T79" fmla="*/ 900318776 h 606"/>
                      <a:gd name="T80" fmla="*/ 654253171 w 830"/>
                      <a:gd name="T81" fmla="*/ 924146905 h 606"/>
                      <a:gd name="T82" fmla="*/ 638749829 w 830"/>
                      <a:gd name="T83" fmla="*/ 1014348084 h 606"/>
                      <a:gd name="T84" fmla="*/ 586037006 w 830"/>
                      <a:gd name="T85" fmla="*/ 1002434672 h 606"/>
                      <a:gd name="T86" fmla="*/ 524023019 w 830"/>
                      <a:gd name="T87" fmla="*/ 982011493 h 606"/>
                      <a:gd name="T88" fmla="*/ 455807010 w 830"/>
                      <a:gd name="T89" fmla="*/ 905424897 h 606"/>
                      <a:gd name="T90" fmla="*/ 443404213 w 830"/>
                      <a:gd name="T91" fmla="*/ 885001717 h 606"/>
                      <a:gd name="T92" fmla="*/ 406195820 w 830"/>
                      <a:gd name="T93" fmla="*/ 769271238 h 606"/>
                      <a:gd name="T94" fmla="*/ 462009031 w 830"/>
                      <a:gd name="T95" fmla="*/ 723318758 h 606"/>
                      <a:gd name="T96" fmla="*/ 479062411 w 830"/>
                      <a:gd name="T97" fmla="*/ 658645412 h 606"/>
                      <a:gd name="T98" fmla="*/ 458907398 w 830"/>
                      <a:gd name="T99" fmla="*/ 636521062 h 606"/>
                      <a:gd name="T100" fmla="*/ 434101803 w 830"/>
                      <a:gd name="T101" fmla="*/ 610991761 h 606"/>
                      <a:gd name="T102" fmla="*/ 410846402 w 830"/>
                      <a:gd name="T103" fmla="*/ 575251524 h 606"/>
                      <a:gd name="T104" fmla="*/ 386040807 w 830"/>
                      <a:gd name="T105" fmla="*/ 575251524 h 606"/>
                      <a:gd name="T106" fmla="*/ 378288592 w 830"/>
                      <a:gd name="T107" fmla="*/ 513981986 h 606"/>
                      <a:gd name="T108" fmla="*/ 306972117 w 830"/>
                      <a:gd name="T109" fmla="*/ 410164919 h 606"/>
                      <a:gd name="T110" fmla="*/ 128679841 w 830"/>
                      <a:gd name="T111" fmla="*/ 384635619 h 606"/>
                      <a:gd name="T112" fmla="*/ 103874246 w 830"/>
                      <a:gd name="T113" fmla="*/ 364212440 h 606"/>
                      <a:gd name="T114" fmla="*/ 155036875 w 830"/>
                      <a:gd name="T115" fmla="*/ 335279412 h 606"/>
                      <a:gd name="T116" fmla="*/ 0 w 830"/>
                      <a:gd name="T117" fmla="*/ 289326933 h 60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830"/>
                      <a:gd name="T178" fmla="*/ 0 h 606"/>
                      <a:gd name="T179" fmla="*/ 830 w 830"/>
                      <a:gd name="T180" fmla="*/ 606 h 60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830" h="606">
                        <a:moveTo>
                          <a:pt x="0" y="170"/>
                        </a:moveTo>
                        <a:lnTo>
                          <a:pt x="0" y="170"/>
                        </a:lnTo>
                        <a:lnTo>
                          <a:pt x="5" y="161"/>
                        </a:lnTo>
                        <a:lnTo>
                          <a:pt x="59" y="144"/>
                        </a:lnTo>
                        <a:lnTo>
                          <a:pt x="93" y="144"/>
                        </a:lnTo>
                        <a:lnTo>
                          <a:pt x="112" y="130"/>
                        </a:lnTo>
                        <a:lnTo>
                          <a:pt x="107" y="126"/>
                        </a:lnTo>
                        <a:lnTo>
                          <a:pt x="118" y="121"/>
                        </a:lnTo>
                        <a:lnTo>
                          <a:pt x="108" y="118"/>
                        </a:lnTo>
                        <a:lnTo>
                          <a:pt x="127" y="112"/>
                        </a:lnTo>
                        <a:lnTo>
                          <a:pt x="120" y="108"/>
                        </a:lnTo>
                        <a:lnTo>
                          <a:pt x="96" y="117"/>
                        </a:lnTo>
                        <a:lnTo>
                          <a:pt x="72" y="105"/>
                        </a:lnTo>
                        <a:lnTo>
                          <a:pt x="103" y="98"/>
                        </a:lnTo>
                        <a:lnTo>
                          <a:pt x="120" y="79"/>
                        </a:lnTo>
                        <a:lnTo>
                          <a:pt x="157" y="78"/>
                        </a:lnTo>
                        <a:lnTo>
                          <a:pt x="155" y="57"/>
                        </a:lnTo>
                        <a:lnTo>
                          <a:pt x="183" y="57"/>
                        </a:lnTo>
                        <a:lnTo>
                          <a:pt x="211" y="72"/>
                        </a:lnTo>
                        <a:lnTo>
                          <a:pt x="178" y="52"/>
                        </a:lnTo>
                        <a:lnTo>
                          <a:pt x="240" y="40"/>
                        </a:lnTo>
                        <a:lnTo>
                          <a:pt x="255" y="49"/>
                        </a:lnTo>
                        <a:lnTo>
                          <a:pt x="257" y="67"/>
                        </a:lnTo>
                        <a:lnTo>
                          <a:pt x="265" y="51"/>
                        </a:lnTo>
                        <a:lnTo>
                          <a:pt x="305" y="63"/>
                        </a:lnTo>
                        <a:lnTo>
                          <a:pt x="291" y="54"/>
                        </a:lnTo>
                        <a:lnTo>
                          <a:pt x="311" y="55"/>
                        </a:lnTo>
                        <a:lnTo>
                          <a:pt x="294" y="45"/>
                        </a:lnTo>
                        <a:lnTo>
                          <a:pt x="289" y="36"/>
                        </a:lnTo>
                        <a:lnTo>
                          <a:pt x="298" y="35"/>
                        </a:lnTo>
                        <a:lnTo>
                          <a:pt x="378" y="60"/>
                        </a:lnTo>
                        <a:lnTo>
                          <a:pt x="372" y="51"/>
                        </a:lnTo>
                        <a:lnTo>
                          <a:pt x="389" y="50"/>
                        </a:lnTo>
                        <a:lnTo>
                          <a:pt x="378" y="43"/>
                        </a:lnTo>
                        <a:lnTo>
                          <a:pt x="405" y="45"/>
                        </a:lnTo>
                        <a:lnTo>
                          <a:pt x="362" y="26"/>
                        </a:lnTo>
                        <a:lnTo>
                          <a:pt x="440" y="36"/>
                        </a:lnTo>
                        <a:lnTo>
                          <a:pt x="422" y="26"/>
                        </a:lnTo>
                        <a:lnTo>
                          <a:pt x="377" y="24"/>
                        </a:lnTo>
                        <a:lnTo>
                          <a:pt x="392" y="23"/>
                        </a:lnTo>
                        <a:lnTo>
                          <a:pt x="364" y="14"/>
                        </a:lnTo>
                        <a:lnTo>
                          <a:pt x="397" y="16"/>
                        </a:lnTo>
                        <a:lnTo>
                          <a:pt x="383" y="12"/>
                        </a:lnTo>
                        <a:lnTo>
                          <a:pt x="398" y="9"/>
                        </a:lnTo>
                        <a:lnTo>
                          <a:pt x="455" y="26"/>
                        </a:lnTo>
                        <a:lnTo>
                          <a:pt x="449" y="20"/>
                        </a:lnTo>
                        <a:lnTo>
                          <a:pt x="474" y="14"/>
                        </a:lnTo>
                        <a:lnTo>
                          <a:pt x="453" y="12"/>
                        </a:lnTo>
                        <a:lnTo>
                          <a:pt x="452" y="4"/>
                        </a:lnTo>
                        <a:lnTo>
                          <a:pt x="466" y="0"/>
                        </a:lnTo>
                        <a:lnTo>
                          <a:pt x="619" y="4"/>
                        </a:lnTo>
                        <a:lnTo>
                          <a:pt x="630" y="9"/>
                        </a:lnTo>
                        <a:lnTo>
                          <a:pt x="626" y="12"/>
                        </a:lnTo>
                        <a:lnTo>
                          <a:pt x="523" y="13"/>
                        </a:lnTo>
                        <a:lnTo>
                          <a:pt x="535" y="18"/>
                        </a:lnTo>
                        <a:lnTo>
                          <a:pt x="495" y="23"/>
                        </a:lnTo>
                        <a:lnTo>
                          <a:pt x="640" y="14"/>
                        </a:lnTo>
                        <a:lnTo>
                          <a:pt x="645" y="22"/>
                        </a:lnTo>
                        <a:lnTo>
                          <a:pt x="626" y="27"/>
                        </a:lnTo>
                        <a:lnTo>
                          <a:pt x="659" y="23"/>
                        </a:lnTo>
                        <a:lnTo>
                          <a:pt x="697" y="33"/>
                        </a:lnTo>
                        <a:lnTo>
                          <a:pt x="640" y="49"/>
                        </a:lnTo>
                        <a:lnTo>
                          <a:pt x="548" y="47"/>
                        </a:lnTo>
                        <a:lnTo>
                          <a:pt x="570" y="50"/>
                        </a:lnTo>
                        <a:lnTo>
                          <a:pt x="531" y="57"/>
                        </a:lnTo>
                        <a:lnTo>
                          <a:pt x="531" y="65"/>
                        </a:lnTo>
                        <a:lnTo>
                          <a:pt x="632" y="52"/>
                        </a:lnTo>
                        <a:lnTo>
                          <a:pt x="640" y="57"/>
                        </a:lnTo>
                        <a:lnTo>
                          <a:pt x="619" y="70"/>
                        </a:lnTo>
                        <a:lnTo>
                          <a:pt x="684" y="50"/>
                        </a:lnTo>
                        <a:lnTo>
                          <a:pt x="688" y="69"/>
                        </a:lnTo>
                        <a:lnTo>
                          <a:pt x="656" y="101"/>
                        </a:lnTo>
                        <a:lnTo>
                          <a:pt x="718" y="64"/>
                        </a:lnTo>
                        <a:lnTo>
                          <a:pt x="718" y="70"/>
                        </a:lnTo>
                        <a:lnTo>
                          <a:pt x="747" y="69"/>
                        </a:lnTo>
                        <a:lnTo>
                          <a:pt x="756" y="57"/>
                        </a:lnTo>
                        <a:lnTo>
                          <a:pt x="789" y="55"/>
                        </a:lnTo>
                        <a:lnTo>
                          <a:pt x="829" y="66"/>
                        </a:lnTo>
                        <a:lnTo>
                          <a:pt x="790" y="82"/>
                        </a:lnTo>
                        <a:lnTo>
                          <a:pt x="792" y="89"/>
                        </a:lnTo>
                        <a:lnTo>
                          <a:pt x="702" y="98"/>
                        </a:lnTo>
                        <a:lnTo>
                          <a:pt x="774" y="99"/>
                        </a:lnTo>
                        <a:lnTo>
                          <a:pt x="715" y="113"/>
                        </a:lnTo>
                        <a:lnTo>
                          <a:pt x="719" y="123"/>
                        </a:lnTo>
                        <a:lnTo>
                          <a:pt x="759" y="113"/>
                        </a:lnTo>
                        <a:lnTo>
                          <a:pt x="730" y="126"/>
                        </a:lnTo>
                        <a:lnTo>
                          <a:pt x="726" y="142"/>
                        </a:lnTo>
                        <a:lnTo>
                          <a:pt x="736" y="138"/>
                        </a:lnTo>
                        <a:lnTo>
                          <a:pt x="708" y="153"/>
                        </a:lnTo>
                        <a:lnTo>
                          <a:pt x="698" y="183"/>
                        </a:lnTo>
                        <a:lnTo>
                          <a:pt x="713" y="177"/>
                        </a:lnTo>
                        <a:lnTo>
                          <a:pt x="734" y="183"/>
                        </a:lnTo>
                        <a:lnTo>
                          <a:pt x="715" y="183"/>
                        </a:lnTo>
                        <a:lnTo>
                          <a:pt x="715" y="192"/>
                        </a:lnTo>
                        <a:lnTo>
                          <a:pt x="746" y="196"/>
                        </a:lnTo>
                        <a:lnTo>
                          <a:pt x="747" y="208"/>
                        </a:lnTo>
                        <a:lnTo>
                          <a:pt x="700" y="205"/>
                        </a:lnTo>
                        <a:lnTo>
                          <a:pt x="713" y="210"/>
                        </a:lnTo>
                        <a:lnTo>
                          <a:pt x="687" y="214"/>
                        </a:lnTo>
                        <a:lnTo>
                          <a:pt x="700" y="226"/>
                        </a:lnTo>
                        <a:lnTo>
                          <a:pt x="724" y="227"/>
                        </a:lnTo>
                        <a:lnTo>
                          <a:pt x="710" y="234"/>
                        </a:lnTo>
                        <a:lnTo>
                          <a:pt x="729" y="241"/>
                        </a:lnTo>
                        <a:lnTo>
                          <a:pt x="728" y="257"/>
                        </a:lnTo>
                        <a:lnTo>
                          <a:pt x="693" y="247"/>
                        </a:lnTo>
                        <a:lnTo>
                          <a:pt x="714" y="255"/>
                        </a:lnTo>
                        <a:lnTo>
                          <a:pt x="701" y="261"/>
                        </a:lnTo>
                        <a:lnTo>
                          <a:pt x="713" y="260"/>
                        </a:lnTo>
                        <a:lnTo>
                          <a:pt x="710" y="270"/>
                        </a:lnTo>
                        <a:lnTo>
                          <a:pt x="735" y="275"/>
                        </a:lnTo>
                        <a:lnTo>
                          <a:pt x="695" y="272"/>
                        </a:lnTo>
                        <a:lnTo>
                          <a:pt x="688" y="278"/>
                        </a:lnTo>
                        <a:lnTo>
                          <a:pt x="718" y="290"/>
                        </a:lnTo>
                        <a:lnTo>
                          <a:pt x="714" y="301"/>
                        </a:lnTo>
                        <a:lnTo>
                          <a:pt x="689" y="307"/>
                        </a:lnTo>
                        <a:lnTo>
                          <a:pt x="665" y="292"/>
                        </a:lnTo>
                        <a:lnTo>
                          <a:pt x="629" y="305"/>
                        </a:lnTo>
                        <a:lnTo>
                          <a:pt x="655" y="313"/>
                        </a:lnTo>
                        <a:lnTo>
                          <a:pt x="630" y="320"/>
                        </a:lnTo>
                        <a:lnTo>
                          <a:pt x="657" y="321"/>
                        </a:lnTo>
                        <a:lnTo>
                          <a:pt x="648" y="336"/>
                        </a:lnTo>
                        <a:lnTo>
                          <a:pt x="659" y="327"/>
                        </a:lnTo>
                        <a:lnTo>
                          <a:pt x="688" y="340"/>
                        </a:lnTo>
                        <a:lnTo>
                          <a:pt x="679" y="350"/>
                        </a:lnTo>
                        <a:lnTo>
                          <a:pt x="695" y="346"/>
                        </a:lnTo>
                        <a:lnTo>
                          <a:pt x="688" y="356"/>
                        </a:lnTo>
                        <a:lnTo>
                          <a:pt x="699" y="351"/>
                        </a:lnTo>
                        <a:lnTo>
                          <a:pt x="701" y="377"/>
                        </a:lnTo>
                        <a:lnTo>
                          <a:pt x="688" y="368"/>
                        </a:lnTo>
                        <a:lnTo>
                          <a:pt x="688" y="377"/>
                        </a:lnTo>
                        <a:lnTo>
                          <a:pt x="675" y="377"/>
                        </a:lnTo>
                        <a:lnTo>
                          <a:pt x="659" y="355"/>
                        </a:lnTo>
                        <a:lnTo>
                          <a:pt x="619" y="344"/>
                        </a:lnTo>
                        <a:lnTo>
                          <a:pt x="647" y="358"/>
                        </a:lnTo>
                        <a:lnTo>
                          <a:pt x="611" y="365"/>
                        </a:lnTo>
                        <a:lnTo>
                          <a:pt x="600" y="377"/>
                        </a:lnTo>
                        <a:lnTo>
                          <a:pt x="634" y="380"/>
                        </a:lnTo>
                        <a:lnTo>
                          <a:pt x="605" y="387"/>
                        </a:lnTo>
                        <a:lnTo>
                          <a:pt x="649" y="378"/>
                        </a:lnTo>
                        <a:lnTo>
                          <a:pt x="691" y="389"/>
                        </a:lnTo>
                        <a:lnTo>
                          <a:pt x="636" y="419"/>
                        </a:lnTo>
                        <a:lnTo>
                          <a:pt x="584" y="432"/>
                        </a:lnTo>
                        <a:lnTo>
                          <a:pt x="565" y="433"/>
                        </a:lnTo>
                        <a:lnTo>
                          <a:pt x="552" y="420"/>
                        </a:lnTo>
                        <a:lnTo>
                          <a:pt x="558" y="433"/>
                        </a:lnTo>
                        <a:lnTo>
                          <a:pt x="543" y="441"/>
                        </a:lnTo>
                        <a:lnTo>
                          <a:pt x="523" y="473"/>
                        </a:lnTo>
                        <a:lnTo>
                          <a:pt x="507" y="473"/>
                        </a:lnTo>
                        <a:lnTo>
                          <a:pt x="503" y="482"/>
                        </a:lnTo>
                        <a:lnTo>
                          <a:pt x="487" y="484"/>
                        </a:lnTo>
                        <a:lnTo>
                          <a:pt x="480" y="480"/>
                        </a:lnTo>
                        <a:lnTo>
                          <a:pt x="490" y="474"/>
                        </a:lnTo>
                        <a:lnTo>
                          <a:pt x="479" y="473"/>
                        </a:lnTo>
                        <a:lnTo>
                          <a:pt x="473" y="489"/>
                        </a:lnTo>
                        <a:lnTo>
                          <a:pt x="448" y="491"/>
                        </a:lnTo>
                        <a:lnTo>
                          <a:pt x="449" y="504"/>
                        </a:lnTo>
                        <a:lnTo>
                          <a:pt x="433" y="505"/>
                        </a:lnTo>
                        <a:lnTo>
                          <a:pt x="447" y="515"/>
                        </a:lnTo>
                        <a:lnTo>
                          <a:pt x="429" y="518"/>
                        </a:lnTo>
                        <a:lnTo>
                          <a:pt x="443" y="529"/>
                        </a:lnTo>
                        <a:lnTo>
                          <a:pt x="431" y="529"/>
                        </a:lnTo>
                        <a:lnTo>
                          <a:pt x="440" y="532"/>
                        </a:lnTo>
                        <a:lnTo>
                          <a:pt x="431" y="545"/>
                        </a:lnTo>
                        <a:lnTo>
                          <a:pt x="422" y="543"/>
                        </a:lnTo>
                        <a:lnTo>
                          <a:pt x="429" y="549"/>
                        </a:lnTo>
                        <a:lnTo>
                          <a:pt x="412" y="554"/>
                        </a:lnTo>
                        <a:lnTo>
                          <a:pt x="422" y="572"/>
                        </a:lnTo>
                        <a:lnTo>
                          <a:pt x="412" y="596"/>
                        </a:lnTo>
                        <a:lnTo>
                          <a:pt x="400" y="597"/>
                        </a:lnTo>
                        <a:lnTo>
                          <a:pt x="409" y="605"/>
                        </a:lnTo>
                        <a:lnTo>
                          <a:pt x="381" y="605"/>
                        </a:lnTo>
                        <a:lnTo>
                          <a:pt x="378" y="589"/>
                        </a:lnTo>
                        <a:lnTo>
                          <a:pt x="339" y="591"/>
                        </a:lnTo>
                        <a:lnTo>
                          <a:pt x="348" y="587"/>
                        </a:lnTo>
                        <a:lnTo>
                          <a:pt x="328" y="580"/>
                        </a:lnTo>
                        <a:lnTo>
                          <a:pt x="338" y="577"/>
                        </a:lnTo>
                        <a:lnTo>
                          <a:pt x="323" y="577"/>
                        </a:lnTo>
                        <a:lnTo>
                          <a:pt x="328" y="564"/>
                        </a:lnTo>
                        <a:lnTo>
                          <a:pt x="320" y="567"/>
                        </a:lnTo>
                        <a:lnTo>
                          <a:pt x="294" y="532"/>
                        </a:lnTo>
                        <a:lnTo>
                          <a:pt x="294" y="522"/>
                        </a:lnTo>
                        <a:lnTo>
                          <a:pt x="313" y="510"/>
                        </a:lnTo>
                        <a:lnTo>
                          <a:pt x="305" y="507"/>
                        </a:lnTo>
                        <a:lnTo>
                          <a:pt x="286" y="520"/>
                        </a:lnTo>
                        <a:lnTo>
                          <a:pt x="286" y="494"/>
                        </a:lnTo>
                        <a:lnTo>
                          <a:pt x="268" y="480"/>
                        </a:lnTo>
                        <a:lnTo>
                          <a:pt x="273" y="460"/>
                        </a:lnTo>
                        <a:lnTo>
                          <a:pt x="262" y="452"/>
                        </a:lnTo>
                        <a:lnTo>
                          <a:pt x="277" y="434"/>
                        </a:lnTo>
                        <a:lnTo>
                          <a:pt x="268" y="432"/>
                        </a:lnTo>
                        <a:lnTo>
                          <a:pt x="301" y="432"/>
                        </a:lnTo>
                        <a:lnTo>
                          <a:pt x="298" y="425"/>
                        </a:lnTo>
                        <a:lnTo>
                          <a:pt x="275" y="426"/>
                        </a:lnTo>
                        <a:lnTo>
                          <a:pt x="309" y="410"/>
                        </a:lnTo>
                        <a:lnTo>
                          <a:pt x="301" y="405"/>
                        </a:lnTo>
                        <a:lnTo>
                          <a:pt x="309" y="387"/>
                        </a:lnTo>
                        <a:lnTo>
                          <a:pt x="281" y="387"/>
                        </a:lnTo>
                        <a:lnTo>
                          <a:pt x="251" y="372"/>
                        </a:lnTo>
                        <a:lnTo>
                          <a:pt x="305" y="380"/>
                        </a:lnTo>
                        <a:lnTo>
                          <a:pt x="296" y="374"/>
                        </a:lnTo>
                        <a:lnTo>
                          <a:pt x="305" y="371"/>
                        </a:lnTo>
                        <a:lnTo>
                          <a:pt x="284" y="360"/>
                        </a:lnTo>
                        <a:lnTo>
                          <a:pt x="291" y="355"/>
                        </a:lnTo>
                        <a:lnTo>
                          <a:pt x="280" y="359"/>
                        </a:lnTo>
                        <a:lnTo>
                          <a:pt x="288" y="352"/>
                        </a:lnTo>
                        <a:lnTo>
                          <a:pt x="274" y="352"/>
                        </a:lnTo>
                        <a:lnTo>
                          <a:pt x="289" y="347"/>
                        </a:lnTo>
                        <a:lnTo>
                          <a:pt x="265" y="338"/>
                        </a:lnTo>
                        <a:lnTo>
                          <a:pt x="260" y="352"/>
                        </a:lnTo>
                        <a:lnTo>
                          <a:pt x="240" y="352"/>
                        </a:lnTo>
                        <a:lnTo>
                          <a:pt x="236" y="347"/>
                        </a:lnTo>
                        <a:lnTo>
                          <a:pt x="249" y="338"/>
                        </a:lnTo>
                        <a:lnTo>
                          <a:pt x="239" y="338"/>
                        </a:lnTo>
                        <a:lnTo>
                          <a:pt x="251" y="316"/>
                        </a:lnTo>
                        <a:lnTo>
                          <a:pt x="237" y="312"/>
                        </a:lnTo>
                        <a:lnTo>
                          <a:pt x="244" y="302"/>
                        </a:lnTo>
                        <a:lnTo>
                          <a:pt x="221" y="275"/>
                        </a:lnTo>
                        <a:lnTo>
                          <a:pt x="229" y="274"/>
                        </a:lnTo>
                        <a:lnTo>
                          <a:pt x="198" y="250"/>
                        </a:lnTo>
                        <a:lnTo>
                          <a:pt x="198" y="241"/>
                        </a:lnTo>
                        <a:lnTo>
                          <a:pt x="165" y="229"/>
                        </a:lnTo>
                        <a:lnTo>
                          <a:pt x="134" y="222"/>
                        </a:lnTo>
                        <a:lnTo>
                          <a:pt x="106" y="234"/>
                        </a:lnTo>
                        <a:lnTo>
                          <a:pt x="83" y="226"/>
                        </a:lnTo>
                        <a:lnTo>
                          <a:pt x="91" y="235"/>
                        </a:lnTo>
                        <a:lnTo>
                          <a:pt x="67" y="231"/>
                        </a:lnTo>
                        <a:lnTo>
                          <a:pt x="46" y="222"/>
                        </a:lnTo>
                        <a:lnTo>
                          <a:pt x="67" y="214"/>
                        </a:lnTo>
                        <a:lnTo>
                          <a:pt x="21" y="205"/>
                        </a:lnTo>
                        <a:lnTo>
                          <a:pt x="38" y="198"/>
                        </a:lnTo>
                        <a:lnTo>
                          <a:pt x="93" y="200"/>
                        </a:lnTo>
                        <a:lnTo>
                          <a:pt x="100" y="197"/>
                        </a:lnTo>
                        <a:lnTo>
                          <a:pt x="90" y="192"/>
                        </a:lnTo>
                        <a:lnTo>
                          <a:pt x="99" y="187"/>
                        </a:lnTo>
                        <a:lnTo>
                          <a:pt x="50" y="191"/>
                        </a:lnTo>
                        <a:lnTo>
                          <a:pt x="0" y="17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62" name="Freeform 26"/>
                  <p:cNvSpPr>
                    <a:spLocks/>
                  </p:cNvSpPr>
                  <p:nvPr/>
                </p:nvSpPr>
                <p:spPr bwMode="auto">
                  <a:xfrm>
                    <a:off x="2551878" y="3022201"/>
                    <a:ext cx="188912" cy="90489"/>
                  </a:xfrm>
                  <a:custGeom>
                    <a:avLst/>
                    <a:gdLst>
                      <a:gd name="T0" fmla="*/ 0 w 151"/>
                      <a:gd name="T1" fmla="*/ 40104274 h 70"/>
                      <a:gd name="T2" fmla="*/ 0 w 151"/>
                      <a:gd name="T3" fmla="*/ 40104274 h 70"/>
                      <a:gd name="T4" fmla="*/ 15652254 w 151"/>
                      <a:gd name="T5" fmla="*/ 35091241 h 70"/>
                      <a:gd name="T6" fmla="*/ 6260402 w 151"/>
                      <a:gd name="T7" fmla="*/ 25065175 h 70"/>
                      <a:gd name="T8" fmla="*/ 26607957 w 151"/>
                      <a:gd name="T9" fmla="*/ 31749650 h 70"/>
                      <a:gd name="T10" fmla="*/ 17217354 w 151"/>
                      <a:gd name="T11" fmla="*/ 13367662 h 70"/>
                      <a:gd name="T12" fmla="*/ 40695106 w 151"/>
                      <a:gd name="T13" fmla="*/ 23395026 h 70"/>
                      <a:gd name="T14" fmla="*/ 29739408 w 151"/>
                      <a:gd name="T15" fmla="*/ 1671443 h 70"/>
                      <a:gd name="T16" fmla="*/ 65737964 w 151"/>
                      <a:gd name="T17" fmla="*/ 18381988 h 70"/>
                      <a:gd name="T18" fmla="*/ 68868163 w 151"/>
                      <a:gd name="T19" fmla="*/ 48460201 h 70"/>
                      <a:gd name="T20" fmla="*/ 87650631 w 151"/>
                      <a:gd name="T21" fmla="*/ 15039104 h 70"/>
                      <a:gd name="T22" fmla="*/ 106433080 w 151"/>
                      <a:gd name="T23" fmla="*/ 28408059 h 70"/>
                      <a:gd name="T24" fmla="*/ 122085329 w 151"/>
                      <a:gd name="T25" fmla="*/ 11697513 h 70"/>
                      <a:gd name="T26" fmla="*/ 134607378 w 151"/>
                      <a:gd name="T27" fmla="*/ 31749650 h 70"/>
                      <a:gd name="T28" fmla="*/ 131477179 w 151"/>
                      <a:gd name="T29" fmla="*/ 13367662 h 70"/>
                      <a:gd name="T30" fmla="*/ 170607214 w 151"/>
                      <a:gd name="T31" fmla="*/ 13367662 h 70"/>
                      <a:gd name="T32" fmla="*/ 175302514 w 151"/>
                      <a:gd name="T33" fmla="*/ 0 h 70"/>
                      <a:gd name="T34" fmla="*/ 192519862 w 151"/>
                      <a:gd name="T35" fmla="*/ 11697513 h 70"/>
                      <a:gd name="T36" fmla="*/ 214432511 w 151"/>
                      <a:gd name="T37" fmla="*/ 6684477 h 70"/>
                      <a:gd name="T38" fmla="*/ 198780262 w 151"/>
                      <a:gd name="T39" fmla="*/ 15039104 h 70"/>
                      <a:gd name="T40" fmla="*/ 234780059 w 151"/>
                      <a:gd name="T41" fmla="*/ 51801792 h 70"/>
                      <a:gd name="T42" fmla="*/ 203475561 w 151"/>
                      <a:gd name="T43" fmla="*/ 83551432 h 70"/>
                      <a:gd name="T44" fmla="*/ 117390029 w 151"/>
                      <a:gd name="T45" fmla="*/ 115301092 h 70"/>
                      <a:gd name="T46" fmla="*/ 39130007 w 151"/>
                      <a:gd name="T47" fmla="*/ 100261993 h 70"/>
                      <a:gd name="T48" fmla="*/ 57912465 w 151"/>
                      <a:gd name="T49" fmla="*/ 70183775 h 70"/>
                      <a:gd name="T50" fmla="*/ 12522054 w 151"/>
                      <a:gd name="T51" fmla="*/ 60157709 h 70"/>
                      <a:gd name="T52" fmla="*/ 56347365 w 151"/>
                      <a:gd name="T53" fmla="*/ 58486267 h 70"/>
                      <a:gd name="T54" fmla="*/ 40695106 w 151"/>
                      <a:gd name="T55" fmla="*/ 48460201 h 70"/>
                      <a:gd name="T56" fmla="*/ 56347365 w 151"/>
                      <a:gd name="T57" fmla="*/ 40104274 h 70"/>
                      <a:gd name="T58" fmla="*/ 0 w 151"/>
                      <a:gd name="T59" fmla="*/ 40104274 h 70"/>
                      <a:gd name="T60" fmla="*/ 0 w 151"/>
                      <a:gd name="T61" fmla="*/ 40104274 h 7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51"/>
                      <a:gd name="T94" fmla="*/ 0 h 70"/>
                      <a:gd name="T95" fmla="*/ 151 w 151"/>
                      <a:gd name="T96" fmla="*/ 70 h 7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51" h="70">
                        <a:moveTo>
                          <a:pt x="0" y="24"/>
                        </a:moveTo>
                        <a:lnTo>
                          <a:pt x="0" y="24"/>
                        </a:lnTo>
                        <a:lnTo>
                          <a:pt x="10" y="21"/>
                        </a:lnTo>
                        <a:lnTo>
                          <a:pt x="4" y="15"/>
                        </a:lnTo>
                        <a:lnTo>
                          <a:pt x="17" y="19"/>
                        </a:lnTo>
                        <a:lnTo>
                          <a:pt x="11" y="8"/>
                        </a:lnTo>
                        <a:lnTo>
                          <a:pt x="26" y="14"/>
                        </a:lnTo>
                        <a:lnTo>
                          <a:pt x="19" y="1"/>
                        </a:lnTo>
                        <a:lnTo>
                          <a:pt x="42" y="11"/>
                        </a:lnTo>
                        <a:lnTo>
                          <a:pt x="44" y="29"/>
                        </a:lnTo>
                        <a:lnTo>
                          <a:pt x="56" y="9"/>
                        </a:lnTo>
                        <a:lnTo>
                          <a:pt x="68" y="17"/>
                        </a:lnTo>
                        <a:lnTo>
                          <a:pt x="78" y="7"/>
                        </a:lnTo>
                        <a:lnTo>
                          <a:pt x="86" y="19"/>
                        </a:lnTo>
                        <a:lnTo>
                          <a:pt x="84" y="8"/>
                        </a:lnTo>
                        <a:lnTo>
                          <a:pt x="109" y="8"/>
                        </a:lnTo>
                        <a:lnTo>
                          <a:pt x="112" y="0"/>
                        </a:lnTo>
                        <a:lnTo>
                          <a:pt x="123" y="7"/>
                        </a:lnTo>
                        <a:lnTo>
                          <a:pt x="137" y="4"/>
                        </a:lnTo>
                        <a:lnTo>
                          <a:pt x="127" y="9"/>
                        </a:lnTo>
                        <a:lnTo>
                          <a:pt x="150" y="31"/>
                        </a:lnTo>
                        <a:lnTo>
                          <a:pt x="130" y="50"/>
                        </a:lnTo>
                        <a:lnTo>
                          <a:pt x="75" y="69"/>
                        </a:lnTo>
                        <a:lnTo>
                          <a:pt x="25" y="60"/>
                        </a:lnTo>
                        <a:lnTo>
                          <a:pt x="37" y="42"/>
                        </a:lnTo>
                        <a:lnTo>
                          <a:pt x="8" y="36"/>
                        </a:lnTo>
                        <a:lnTo>
                          <a:pt x="36" y="35"/>
                        </a:lnTo>
                        <a:lnTo>
                          <a:pt x="26" y="29"/>
                        </a:lnTo>
                        <a:lnTo>
                          <a:pt x="36" y="24"/>
                        </a:lnTo>
                        <a:lnTo>
                          <a:pt x="0" y="2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63" name="Freeform 27"/>
                  <p:cNvSpPr>
                    <a:spLocks/>
                  </p:cNvSpPr>
                  <p:nvPr/>
                </p:nvSpPr>
                <p:spPr bwMode="auto">
                  <a:xfrm>
                    <a:off x="975500" y="3817543"/>
                    <a:ext cx="515934" cy="339727"/>
                  </a:xfrm>
                  <a:custGeom>
                    <a:avLst/>
                    <a:gdLst>
                      <a:gd name="T0" fmla="*/ 0 w 412"/>
                      <a:gd name="T1" fmla="*/ 5082858 h 261"/>
                      <a:gd name="T2" fmla="*/ 0 w 412"/>
                      <a:gd name="T3" fmla="*/ 5082858 h 261"/>
                      <a:gd name="T4" fmla="*/ 29795363 w 412"/>
                      <a:gd name="T5" fmla="*/ 72852125 h 261"/>
                      <a:gd name="T6" fmla="*/ 65864618 w 412"/>
                      <a:gd name="T7" fmla="*/ 105042701 h 261"/>
                      <a:gd name="T8" fmla="*/ 64295518 w 412"/>
                      <a:gd name="T9" fmla="*/ 123679407 h 261"/>
                      <a:gd name="T10" fmla="*/ 45477599 w 412"/>
                      <a:gd name="T11" fmla="*/ 127067544 h 261"/>
                      <a:gd name="T12" fmla="*/ 86250404 w 412"/>
                      <a:gd name="T13" fmla="*/ 142316113 h 261"/>
                      <a:gd name="T14" fmla="*/ 108205270 w 412"/>
                      <a:gd name="T15" fmla="*/ 174506710 h 261"/>
                      <a:gd name="T16" fmla="*/ 106637423 w 412"/>
                      <a:gd name="T17" fmla="*/ 199919690 h 261"/>
                      <a:gd name="T18" fmla="*/ 152115002 w 412"/>
                      <a:gd name="T19" fmla="*/ 242275958 h 261"/>
                      <a:gd name="T20" fmla="*/ 163092435 w 412"/>
                      <a:gd name="T21" fmla="*/ 228722108 h 261"/>
                      <a:gd name="T22" fmla="*/ 53318085 w 412"/>
                      <a:gd name="T23" fmla="*/ 62686412 h 261"/>
                      <a:gd name="T24" fmla="*/ 47045445 w 412"/>
                      <a:gd name="T25" fmla="*/ 18636711 h 261"/>
                      <a:gd name="T26" fmla="*/ 70568158 w 412"/>
                      <a:gd name="T27" fmla="*/ 28802429 h 261"/>
                      <a:gd name="T28" fmla="*/ 111340964 w 412"/>
                      <a:gd name="T29" fmla="*/ 101654564 h 261"/>
                      <a:gd name="T30" fmla="*/ 169365114 w 412"/>
                      <a:gd name="T31" fmla="*/ 155869963 h 261"/>
                      <a:gd name="T32" fmla="*/ 166228168 w 412"/>
                      <a:gd name="T33" fmla="*/ 176200127 h 261"/>
                      <a:gd name="T34" fmla="*/ 246205893 w 412"/>
                      <a:gd name="T35" fmla="*/ 250746952 h 261"/>
                      <a:gd name="T36" fmla="*/ 255615479 w 412"/>
                      <a:gd name="T37" fmla="*/ 282937507 h 261"/>
                      <a:gd name="T38" fmla="*/ 246205893 w 412"/>
                      <a:gd name="T39" fmla="*/ 303267631 h 261"/>
                      <a:gd name="T40" fmla="*/ 265023813 w 412"/>
                      <a:gd name="T41" fmla="*/ 332070050 h 261"/>
                      <a:gd name="T42" fmla="*/ 417138854 w 412"/>
                      <a:gd name="T43" fmla="*/ 410005092 h 261"/>
                      <a:gd name="T44" fmla="*/ 484571299 w 412"/>
                      <a:gd name="T45" fmla="*/ 403227517 h 261"/>
                      <a:gd name="T46" fmla="*/ 528479779 w 412"/>
                      <a:gd name="T47" fmla="*/ 440500929 h 261"/>
                      <a:gd name="T48" fmla="*/ 545729852 w 412"/>
                      <a:gd name="T49" fmla="*/ 404922236 h 261"/>
                      <a:gd name="T50" fmla="*/ 567684718 w 412"/>
                      <a:gd name="T51" fmla="*/ 403227517 h 261"/>
                      <a:gd name="T52" fmla="*/ 545729852 w 412"/>
                      <a:gd name="T53" fmla="*/ 372731680 h 261"/>
                      <a:gd name="T54" fmla="*/ 594344377 w 412"/>
                      <a:gd name="T55" fmla="*/ 360872550 h 261"/>
                      <a:gd name="T56" fmla="*/ 613162297 w 412"/>
                      <a:gd name="T57" fmla="*/ 347318700 h 261"/>
                      <a:gd name="T58" fmla="*/ 617867090 w 412"/>
                      <a:gd name="T59" fmla="*/ 340541043 h 261"/>
                      <a:gd name="T60" fmla="*/ 624139730 w 412"/>
                      <a:gd name="T61" fmla="*/ 357484413 h 261"/>
                      <a:gd name="T62" fmla="*/ 644526749 w 412"/>
                      <a:gd name="T63" fmla="*/ 282937507 h 261"/>
                      <a:gd name="T64" fmla="*/ 617867090 w 412"/>
                      <a:gd name="T65" fmla="*/ 272771795 h 261"/>
                      <a:gd name="T66" fmla="*/ 569253817 w 412"/>
                      <a:gd name="T67" fmla="*/ 282937507 h 261"/>
                      <a:gd name="T68" fmla="*/ 544162005 w 412"/>
                      <a:gd name="T69" fmla="*/ 347318700 h 261"/>
                      <a:gd name="T70" fmla="*/ 481434353 w 412"/>
                      <a:gd name="T71" fmla="*/ 354094974 h 261"/>
                      <a:gd name="T72" fmla="*/ 454775946 w 412"/>
                      <a:gd name="T73" fmla="*/ 338847625 h 261"/>
                      <a:gd name="T74" fmla="*/ 414001908 w 412"/>
                      <a:gd name="T75" fmla="*/ 259217945 h 261"/>
                      <a:gd name="T76" fmla="*/ 412434061 w 412"/>
                      <a:gd name="T77" fmla="*/ 199919690 h 261"/>
                      <a:gd name="T78" fmla="*/ 426548440 w 412"/>
                      <a:gd name="T79" fmla="*/ 171117271 h 261"/>
                      <a:gd name="T80" fmla="*/ 384206555 w 412"/>
                      <a:gd name="T81" fmla="*/ 155869963 h 261"/>
                      <a:gd name="T82" fmla="*/ 330888489 w 412"/>
                      <a:gd name="T83" fmla="*/ 72852125 h 261"/>
                      <a:gd name="T84" fmla="*/ 285410832 w 412"/>
                      <a:gd name="T85" fmla="*/ 89794132 h 261"/>
                      <a:gd name="T86" fmla="*/ 227387973 w 412"/>
                      <a:gd name="T87" fmla="*/ 22024853 h 261"/>
                      <a:gd name="T88" fmla="*/ 130160136 w 412"/>
                      <a:gd name="T89" fmla="*/ 35578703 h 261"/>
                      <a:gd name="T90" fmla="*/ 48614545 w 412"/>
                      <a:gd name="T91" fmla="*/ 0 h 261"/>
                      <a:gd name="T92" fmla="*/ 0 w 412"/>
                      <a:gd name="T93" fmla="*/ 5082858 h 261"/>
                      <a:gd name="T94" fmla="*/ 0 w 412"/>
                      <a:gd name="T95" fmla="*/ 5082858 h 26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12"/>
                      <a:gd name="T145" fmla="*/ 0 h 261"/>
                      <a:gd name="T146" fmla="*/ 412 w 412"/>
                      <a:gd name="T147" fmla="*/ 261 h 26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12" h="261">
                        <a:moveTo>
                          <a:pt x="0" y="3"/>
                        </a:moveTo>
                        <a:lnTo>
                          <a:pt x="0" y="3"/>
                        </a:lnTo>
                        <a:lnTo>
                          <a:pt x="19" y="43"/>
                        </a:lnTo>
                        <a:lnTo>
                          <a:pt x="42" y="62"/>
                        </a:lnTo>
                        <a:lnTo>
                          <a:pt x="41" y="73"/>
                        </a:lnTo>
                        <a:lnTo>
                          <a:pt x="29" y="75"/>
                        </a:lnTo>
                        <a:lnTo>
                          <a:pt x="55" y="84"/>
                        </a:lnTo>
                        <a:lnTo>
                          <a:pt x="69" y="103"/>
                        </a:lnTo>
                        <a:lnTo>
                          <a:pt x="68" y="118"/>
                        </a:lnTo>
                        <a:lnTo>
                          <a:pt x="97" y="143"/>
                        </a:lnTo>
                        <a:lnTo>
                          <a:pt x="104" y="135"/>
                        </a:lnTo>
                        <a:lnTo>
                          <a:pt x="34" y="37"/>
                        </a:lnTo>
                        <a:lnTo>
                          <a:pt x="30" y="11"/>
                        </a:lnTo>
                        <a:lnTo>
                          <a:pt x="45" y="17"/>
                        </a:lnTo>
                        <a:lnTo>
                          <a:pt x="71" y="60"/>
                        </a:lnTo>
                        <a:lnTo>
                          <a:pt x="108" y="92"/>
                        </a:lnTo>
                        <a:lnTo>
                          <a:pt x="106" y="104"/>
                        </a:lnTo>
                        <a:lnTo>
                          <a:pt x="157" y="148"/>
                        </a:lnTo>
                        <a:lnTo>
                          <a:pt x="163" y="167"/>
                        </a:lnTo>
                        <a:lnTo>
                          <a:pt x="157" y="179"/>
                        </a:lnTo>
                        <a:lnTo>
                          <a:pt x="169" y="196"/>
                        </a:lnTo>
                        <a:lnTo>
                          <a:pt x="266" y="242"/>
                        </a:lnTo>
                        <a:lnTo>
                          <a:pt x="309" y="238"/>
                        </a:lnTo>
                        <a:lnTo>
                          <a:pt x="337" y="260"/>
                        </a:lnTo>
                        <a:lnTo>
                          <a:pt x="348" y="239"/>
                        </a:lnTo>
                        <a:lnTo>
                          <a:pt x="362" y="238"/>
                        </a:lnTo>
                        <a:lnTo>
                          <a:pt x="348" y="220"/>
                        </a:lnTo>
                        <a:lnTo>
                          <a:pt x="379" y="213"/>
                        </a:lnTo>
                        <a:lnTo>
                          <a:pt x="391" y="205"/>
                        </a:lnTo>
                        <a:lnTo>
                          <a:pt x="394" y="201"/>
                        </a:lnTo>
                        <a:lnTo>
                          <a:pt x="398" y="211"/>
                        </a:lnTo>
                        <a:lnTo>
                          <a:pt x="411" y="167"/>
                        </a:lnTo>
                        <a:lnTo>
                          <a:pt x="394" y="161"/>
                        </a:lnTo>
                        <a:lnTo>
                          <a:pt x="363" y="167"/>
                        </a:lnTo>
                        <a:lnTo>
                          <a:pt x="347" y="205"/>
                        </a:lnTo>
                        <a:lnTo>
                          <a:pt x="307" y="209"/>
                        </a:lnTo>
                        <a:lnTo>
                          <a:pt x="290" y="200"/>
                        </a:lnTo>
                        <a:lnTo>
                          <a:pt x="264" y="153"/>
                        </a:lnTo>
                        <a:lnTo>
                          <a:pt x="263" y="118"/>
                        </a:lnTo>
                        <a:lnTo>
                          <a:pt x="272" y="101"/>
                        </a:lnTo>
                        <a:lnTo>
                          <a:pt x="245" y="92"/>
                        </a:lnTo>
                        <a:lnTo>
                          <a:pt x="211" y="43"/>
                        </a:lnTo>
                        <a:lnTo>
                          <a:pt x="182" y="53"/>
                        </a:lnTo>
                        <a:lnTo>
                          <a:pt x="145" y="13"/>
                        </a:lnTo>
                        <a:lnTo>
                          <a:pt x="83" y="21"/>
                        </a:lnTo>
                        <a:lnTo>
                          <a:pt x="31" y="0"/>
                        </a:lnTo>
                        <a:lnTo>
                          <a:pt x="0" y="3"/>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64" name="Freeform 28"/>
                  <p:cNvSpPr>
                    <a:spLocks/>
                  </p:cNvSpPr>
                  <p:nvPr/>
                </p:nvSpPr>
                <p:spPr bwMode="auto">
                  <a:xfrm>
                    <a:off x="4461629" y="3396853"/>
                    <a:ext cx="541334" cy="239714"/>
                  </a:xfrm>
                  <a:custGeom>
                    <a:avLst/>
                    <a:gdLst>
                      <a:gd name="T0" fmla="*/ 0 w 434"/>
                      <a:gd name="T1" fmla="*/ 97804222 h 183"/>
                      <a:gd name="T2" fmla="*/ 0 w 434"/>
                      <a:gd name="T3" fmla="*/ 97804222 h 183"/>
                      <a:gd name="T4" fmla="*/ 21780710 w 434"/>
                      <a:gd name="T5" fmla="*/ 130405179 h 183"/>
                      <a:gd name="T6" fmla="*/ 51342202 w 434"/>
                      <a:gd name="T7" fmla="*/ 140699736 h 183"/>
                      <a:gd name="T8" fmla="*/ 63787960 w 434"/>
                      <a:gd name="T9" fmla="*/ 207618979 h 183"/>
                      <a:gd name="T10" fmla="*/ 157136156 w 434"/>
                      <a:gd name="T11" fmla="*/ 233356025 h 183"/>
                      <a:gd name="T12" fmla="*/ 197588027 w 434"/>
                      <a:gd name="T13" fmla="*/ 279684804 h 183"/>
                      <a:gd name="T14" fmla="*/ 273821727 w 434"/>
                      <a:gd name="T15" fmla="*/ 276252848 h 183"/>
                      <a:gd name="T16" fmla="*/ 360947101 w 434"/>
                      <a:gd name="T17" fmla="*/ 312285761 h 183"/>
                      <a:gd name="T18" fmla="*/ 477632633 w 434"/>
                      <a:gd name="T19" fmla="*/ 279684804 h 183"/>
                      <a:gd name="T20" fmla="*/ 513416994 w 434"/>
                      <a:gd name="T21" fmla="*/ 253946448 h 183"/>
                      <a:gd name="T22" fmla="*/ 513416994 w 434"/>
                      <a:gd name="T23" fmla="*/ 217913535 h 183"/>
                      <a:gd name="T24" fmla="*/ 546088045 w 434"/>
                      <a:gd name="T25" fmla="*/ 221345491 h 183"/>
                      <a:gd name="T26" fmla="*/ 616100113 w 434"/>
                      <a:gd name="T27" fmla="*/ 169870047 h 183"/>
                      <a:gd name="T28" fmla="*/ 673665330 w 434"/>
                      <a:gd name="T29" fmla="*/ 166438092 h 183"/>
                      <a:gd name="T30" fmla="*/ 645660348 w 434"/>
                      <a:gd name="T31" fmla="*/ 126973224 h 183"/>
                      <a:gd name="T32" fmla="*/ 591207349 w 434"/>
                      <a:gd name="T33" fmla="*/ 137269090 h 183"/>
                      <a:gd name="T34" fmla="*/ 591207349 w 434"/>
                      <a:gd name="T35" fmla="*/ 92656289 h 183"/>
                      <a:gd name="T36" fmla="*/ 605209762 w 434"/>
                      <a:gd name="T37" fmla="*/ 68633890 h 183"/>
                      <a:gd name="T38" fmla="*/ 566314585 w 434"/>
                      <a:gd name="T39" fmla="*/ 61771289 h 183"/>
                      <a:gd name="T40" fmla="*/ 465186875 w 434"/>
                      <a:gd name="T41" fmla="*/ 89224334 h 183"/>
                      <a:gd name="T42" fmla="*/ 378061578 w 434"/>
                      <a:gd name="T43" fmla="*/ 49759445 h 183"/>
                      <a:gd name="T44" fmla="*/ 320496438 w 434"/>
                      <a:gd name="T45" fmla="*/ 54907378 h 183"/>
                      <a:gd name="T46" fmla="*/ 300271146 w 434"/>
                      <a:gd name="T47" fmla="*/ 22306411 h 183"/>
                      <a:gd name="T48" fmla="*/ 244261492 w 434"/>
                      <a:gd name="T49" fmla="*/ 0 h 183"/>
                      <a:gd name="T50" fmla="*/ 214701257 w 434"/>
                      <a:gd name="T51" fmla="*/ 24022389 h 183"/>
                      <a:gd name="T52" fmla="*/ 213145849 w 434"/>
                      <a:gd name="T53" fmla="*/ 68633890 h 183"/>
                      <a:gd name="T54" fmla="*/ 85569928 w 434"/>
                      <a:gd name="T55" fmla="*/ 48043467 h 183"/>
                      <a:gd name="T56" fmla="*/ 0 w 434"/>
                      <a:gd name="T57" fmla="*/ 97804222 h 183"/>
                      <a:gd name="T58" fmla="*/ 0 w 434"/>
                      <a:gd name="T59" fmla="*/ 97804222 h 18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34"/>
                      <a:gd name="T91" fmla="*/ 0 h 183"/>
                      <a:gd name="T92" fmla="*/ 434 w 434"/>
                      <a:gd name="T93" fmla="*/ 183 h 183"/>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34" h="183">
                        <a:moveTo>
                          <a:pt x="0" y="57"/>
                        </a:moveTo>
                        <a:lnTo>
                          <a:pt x="0" y="57"/>
                        </a:lnTo>
                        <a:lnTo>
                          <a:pt x="14" y="76"/>
                        </a:lnTo>
                        <a:lnTo>
                          <a:pt x="33" y="82"/>
                        </a:lnTo>
                        <a:lnTo>
                          <a:pt x="41" y="121"/>
                        </a:lnTo>
                        <a:lnTo>
                          <a:pt x="101" y="136"/>
                        </a:lnTo>
                        <a:lnTo>
                          <a:pt x="127" y="163"/>
                        </a:lnTo>
                        <a:lnTo>
                          <a:pt x="176" y="161"/>
                        </a:lnTo>
                        <a:lnTo>
                          <a:pt x="232" y="182"/>
                        </a:lnTo>
                        <a:lnTo>
                          <a:pt x="307" y="163"/>
                        </a:lnTo>
                        <a:lnTo>
                          <a:pt x="330" y="148"/>
                        </a:lnTo>
                        <a:lnTo>
                          <a:pt x="330" y="127"/>
                        </a:lnTo>
                        <a:lnTo>
                          <a:pt x="351" y="129"/>
                        </a:lnTo>
                        <a:lnTo>
                          <a:pt x="396" y="99"/>
                        </a:lnTo>
                        <a:lnTo>
                          <a:pt x="433" y="97"/>
                        </a:lnTo>
                        <a:lnTo>
                          <a:pt x="415" y="74"/>
                        </a:lnTo>
                        <a:lnTo>
                          <a:pt x="380" y="80"/>
                        </a:lnTo>
                        <a:lnTo>
                          <a:pt x="380" y="54"/>
                        </a:lnTo>
                        <a:lnTo>
                          <a:pt x="389" y="40"/>
                        </a:lnTo>
                        <a:lnTo>
                          <a:pt x="364" y="36"/>
                        </a:lnTo>
                        <a:lnTo>
                          <a:pt x="299" y="52"/>
                        </a:lnTo>
                        <a:lnTo>
                          <a:pt x="243" y="29"/>
                        </a:lnTo>
                        <a:lnTo>
                          <a:pt x="206" y="32"/>
                        </a:lnTo>
                        <a:lnTo>
                          <a:pt x="193" y="13"/>
                        </a:lnTo>
                        <a:lnTo>
                          <a:pt x="157" y="0"/>
                        </a:lnTo>
                        <a:lnTo>
                          <a:pt x="138" y="14"/>
                        </a:lnTo>
                        <a:lnTo>
                          <a:pt x="137" y="40"/>
                        </a:lnTo>
                        <a:lnTo>
                          <a:pt x="55" y="28"/>
                        </a:lnTo>
                        <a:lnTo>
                          <a:pt x="0" y="57"/>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65" name="Freeform 29"/>
                  <p:cNvSpPr>
                    <a:spLocks/>
                  </p:cNvSpPr>
                  <p:nvPr/>
                </p:nvSpPr>
                <p:spPr bwMode="auto">
                  <a:xfrm>
                    <a:off x="3853621" y="3966770"/>
                    <a:ext cx="126999" cy="155576"/>
                  </a:xfrm>
                  <a:custGeom>
                    <a:avLst/>
                    <a:gdLst>
                      <a:gd name="T0" fmla="*/ 0 w 105"/>
                      <a:gd name="T1" fmla="*/ 143570889 h 119"/>
                      <a:gd name="T2" fmla="*/ 0 w 105"/>
                      <a:gd name="T3" fmla="*/ 143570889 h 119"/>
                      <a:gd name="T4" fmla="*/ 20480870 w 105"/>
                      <a:gd name="T5" fmla="*/ 201682754 h 119"/>
                      <a:gd name="T6" fmla="*/ 57054450 w 105"/>
                      <a:gd name="T7" fmla="*/ 193136590 h 119"/>
                      <a:gd name="T8" fmla="*/ 114110109 w 105"/>
                      <a:gd name="T9" fmla="*/ 141860872 h 119"/>
                      <a:gd name="T10" fmla="*/ 112646586 w 105"/>
                      <a:gd name="T11" fmla="*/ 117932397 h 119"/>
                      <a:gd name="T12" fmla="*/ 150683680 w 105"/>
                      <a:gd name="T13" fmla="*/ 73494155 h 119"/>
                      <a:gd name="T14" fmla="*/ 152145994 w 105"/>
                      <a:gd name="T15" fmla="*/ 59820554 h 119"/>
                      <a:gd name="T16" fmla="*/ 131665133 w 105"/>
                      <a:gd name="T17" fmla="*/ 34183359 h 119"/>
                      <a:gd name="T18" fmla="*/ 84850527 w 105"/>
                      <a:gd name="T19" fmla="*/ 0 h 119"/>
                      <a:gd name="T20" fmla="*/ 73147160 w 105"/>
                      <a:gd name="T21" fmla="*/ 1708710 h 119"/>
                      <a:gd name="T22" fmla="*/ 78998834 w 105"/>
                      <a:gd name="T23" fmla="*/ 18801043 h 119"/>
                      <a:gd name="T24" fmla="*/ 62907334 w 105"/>
                      <a:gd name="T25" fmla="*/ 54693117 h 119"/>
                      <a:gd name="T26" fmla="*/ 73147160 w 105"/>
                      <a:gd name="T27" fmla="*/ 71785445 h 119"/>
                      <a:gd name="T28" fmla="*/ 58517973 w 105"/>
                      <a:gd name="T29" fmla="*/ 119642415 h 119"/>
                      <a:gd name="T30" fmla="*/ 0 w 105"/>
                      <a:gd name="T31" fmla="*/ 143570889 h 119"/>
                      <a:gd name="T32" fmla="*/ 0 w 105"/>
                      <a:gd name="T33" fmla="*/ 143570889 h 11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5"/>
                      <a:gd name="T52" fmla="*/ 0 h 119"/>
                      <a:gd name="T53" fmla="*/ 105 w 105"/>
                      <a:gd name="T54" fmla="*/ 119 h 11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5" h="119">
                        <a:moveTo>
                          <a:pt x="0" y="84"/>
                        </a:moveTo>
                        <a:lnTo>
                          <a:pt x="0" y="84"/>
                        </a:lnTo>
                        <a:lnTo>
                          <a:pt x="14" y="118"/>
                        </a:lnTo>
                        <a:lnTo>
                          <a:pt x="39" y="113"/>
                        </a:lnTo>
                        <a:lnTo>
                          <a:pt x="78" y="83"/>
                        </a:lnTo>
                        <a:lnTo>
                          <a:pt x="77" y="69"/>
                        </a:lnTo>
                        <a:lnTo>
                          <a:pt x="103" y="43"/>
                        </a:lnTo>
                        <a:lnTo>
                          <a:pt x="104" y="35"/>
                        </a:lnTo>
                        <a:lnTo>
                          <a:pt x="90" y="20"/>
                        </a:lnTo>
                        <a:lnTo>
                          <a:pt x="58" y="0"/>
                        </a:lnTo>
                        <a:lnTo>
                          <a:pt x="50" y="1"/>
                        </a:lnTo>
                        <a:lnTo>
                          <a:pt x="54" y="11"/>
                        </a:lnTo>
                        <a:lnTo>
                          <a:pt x="43" y="32"/>
                        </a:lnTo>
                        <a:lnTo>
                          <a:pt x="50" y="42"/>
                        </a:lnTo>
                        <a:lnTo>
                          <a:pt x="40" y="70"/>
                        </a:lnTo>
                        <a:lnTo>
                          <a:pt x="0" y="8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66" name="Freeform 30"/>
                  <p:cNvSpPr>
                    <a:spLocks/>
                  </p:cNvSpPr>
                  <p:nvPr/>
                </p:nvSpPr>
                <p:spPr bwMode="auto">
                  <a:xfrm>
                    <a:off x="4329867" y="3863580"/>
                    <a:ext cx="138112" cy="76200"/>
                  </a:xfrm>
                  <a:custGeom>
                    <a:avLst/>
                    <a:gdLst>
                      <a:gd name="T0" fmla="*/ 0 w 111"/>
                      <a:gd name="T1" fmla="*/ 39317863 h 57"/>
                      <a:gd name="T2" fmla="*/ 0 w 111"/>
                      <a:gd name="T3" fmla="*/ 39317863 h 57"/>
                      <a:gd name="T4" fmla="*/ 21675035 w 111"/>
                      <a:gd name="T5" fmla="*/ 0 h 57"/>
                      <a:gd name="T6" fmla="*/ 88246756 w 111"/>
                      <a:gd name="T7" fmla="*/ 25020341 h 57"/>
                      <a:gd name="T8" fmla="*/ 123855015 w 111"/>
                      <a:gd name="T9" fmla="*/ 62549509 h 57"/>
                      <a:gd name="T10" fmla="*/ 170300826 w 111"/>
                      <a:gd name="T11" fmla="*/ 62549509 h 57"/>
                      <a:gd name="T12" fmla="*/ 167203860 w 111"/>
                      <a:gd name="T13" fmla="*/ 100080026 h 57"/>
                      <a:gd name="T14" fmla="*/ 57283304 w 111"/>
                      <a:gd name="T15" fmla="*/ 76847032 h 57"/>
                      <a:gd name="T16" fmla="*/ 0 w 111"/>
                      <a:gd name="T17" fmla="*/ 39317863 h 57"/>
                      <a:gd name="T18" fmla="*/ 0 w 111"/>
                      <a:gd name="T19" fmla="*/ 39317863 h 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1"/>
                      <a:gd name="T31" fmla="*/ 0 h 57"/>
                      <a:gd name="T32" fmla="*/ 111 w 111"/>
                      <a:gd name="T33" fmla="*/ 57 h 5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1" h="57">
                        <a:moveTo>
                          <a:pt x="0" y="22"/>
                        </a:moveTo>
                        <a:lnTo>
                          <a:pt x="0" y="22"/>
                        </a:lnTo>
                        <a:lnTo>
                          <a:pt x="14" y="0"/>
                        </a:lnTo>
                        <a:lnTo>
                          <a:pt x="57" y="14"/>
                        </a:lnTo>
                        <a:lnTo>
                          <a:pt x="80" y="35"/>
                        </a:lnTo>
                        <a:lnTo>
                          <a:pt x="110" y="35"/>
                        </a:lnTo>
                        <a:lnTo>
                          <a:pt x="108" y="56"/>
                        </a:lnTo>
                        <a:lnTo>
                          <a:pt x="37" y="43"/>
                        </a:lnTo>
                        <a:lnTo>
                          <a:pt x="0" y="2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nvGrpSpPr>
                  <p:cNvPr id="367" name="Group 69"/>
                  <p:cNvGrpSpPr>
                    <a:grpSpLocks/>
                  </p:cNvGrpSpPr>
                  <p:nvPr/>
                </p:nvGrpSpPr>
                <p:grpSpPr bwMode="auto">
                  <a:xfrm>
                    <a:off x="5799817" y="5051059"/>
                    <a:ext cx="203196" cy="257178"/>
                    <a:chOff x="5352" y="3915"/>
                    <a:chExt cx="163" cy="197"/>
                  </a:xfrm>
                  <a:grpFill/>
                </p:grpSpPr>
                <p:sp>
                  <p:nvSpPr>
                    <p:cNvPr id="573" name="Freeform 237"/>
                    <p:cNvSpPr>
                      <a:spLocks/>
                    </p:cNvSpPr>
                    <p:nvPr/>
                  </p:nvSpPr>
                  <p:spPr bwMode="auto">
                    <a:xfrm>
                      <a:off x="5352" y="4012"/>
                      <a:ext cx="106" cy="100"/>
                    </a:xfrm>
                    <a:custGeom>
                      <a:avLst/>
                      <a:gdLst>
                        <a:gd name="T0" fmla="*/ 0 w 106"/>
                        <a:gd name="T1" fmla="*/ 87 h 100"/>
                        <a:gd name="T2" fmla="*/ 0 w 106"/>
                        <a:gd name="T3" fmla="*/ 87 h 100"/>
                        <a:gd name="T4" fmla="*/ 22 w 106"/>
                        <a:gd name="T5" fmla="*/ 56 h 100"/>
                        <a:gd name="T6" fmla="*/ 60 w 106"/>
                        <a:gd name="T7" fmla="*/ 34 h 100"/>
                        <a:gd name="T8" fmla="*/ 79 w 106"/>
                        <a:gd name="T9" fmla="*/ 0 h 100"/>
                        <a:gd name="T10" fmla="*/ 91 w 106"/>
                        <a:gd name="T11" fmla="*/ 10 h 100"/>
                        <a:gd name="T12" fmla="*/ 104 w 106"/>
                        <a:gd name="T13" fmla="*/ 6 h 100"/>
                        <a:gd name="T14" fmla="*/ 105 w 106"/>
                        <a:gd name="T15" fmla="*/ 18 h 100"/>
                        <a:gd name="T16" fmla="*/ 85 w 106"/>
                        <a:gd name="T17" fmla="*/ 41 h 100"/>
                        <a:gd name="T18" fmla="*/ 90 w 106"/>
                        <a:gd name="T19" fmla="*/ 52 h 100"/>
                        <a:gd name="T20" fmla="*/ 67 w 106"/>
                        <a:gd name="T21" fmla="*/ 56 h 100"/>
                        <a:gd name="T22" fmla="*/ 57 w 106"/>
                        <a:gd name="T23" fmla="*/ 89 h 100"/>
                        <a:gd name="T24" fmla="*/ 34 w 106"/>
                        <a:gd name="T25" fmla="*/ 99 h 100"/>
                        <a:gd name="T26" fmla="*/ 0 w 106"/>
                        <a:gd name="T27" fmla="*/ 87 h 100"/>
                        <a:gd name="T28" fmla="*/ 0 w 106"/>
                        <a:gd name="T29" fmla="*/ 87 h 10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6"/>
                        <a:gd name="T46" fmla="*/ 0 h 100"/>
                        <a:gd name="T47" fmla="*/ 106 w 106"/>
                        <a:gd name="T48" fmla="*/ 100 h 10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6" h="100">
                          <a:moveTo>
                            <a:pt x="0" y="87"/>
                          </a:moveTo>
                          <a:lnTo>
                            <a:pt x="0" y="87"/>
                          </a:lnTo>
                          <a:lnTo>
                            <a:pt x="22" y="56"/>
                          </a:lnTo>
                          <a:lnTo>
                            <a:pt x="60" y="34"/>
                          </a:lnTo>
                          <a:lnTo>
                            <a:pt x="79" y="0"/>
                          </a:lnTo>
                          <a:lnTo>
                            <a:pt x="91" y="10"/>
                          </a:lnTo>
                          <a:lnTo>
                            <a:pt x="104" y="6"/>
                          </a:lnTo>
                          <a:lnTo>
                            <a:pt x="105" y="18"/>
                          </a:lnTo>
                          <a:lnTo>
                            <a:pt x="85" y="41"/>
                          </a:lnTo>
                          <a:lnTo>
                            <a:pt x="90" y="52"/>
                          </a:lnTo>
                          <a:lnTo>
                            <a:pt x="67" y="56"/>
                          </a:lnTo>
                          <a:lnTo>
                            <a:pt x="57" y="89"/>
                          </a:lnTo>
                          <a:lnTo>
                            <a:pt x="34" y="99"/>
                          </a:lnTo>
                          <a:lnTo>
                            <a:pt x="0" y="87"/>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74" name="Freeform 238"/>
                    <p:cNvSpPr>
                      <a:spLocks/>
                    </p:cNvSpPr>
                    <p:nvPr/>
                  </p:nvSpPr>
                  <p:spPr bwMode="auto">
                    <a:xfrm>
                      <a:off x="5435" y="3915"/>
                      <a:ext cx="80" cy="110"/>
                    </a:xfrm>
                    <a:custGeom>
                      <a:avLst/>
                      <a:gdLst>
                        <a:gd name="T0" fmla="*/ 0 w 80"/>
                        <a:gd name="T1" fmla="*/ 0 h 110"/>
                        <a:gd name="T2" fmla="*/ 0 w 80"/>
                        <a:gd name="T3" fmla="*/ 0 h 110"/>
                        <a:gd name="T4" fmla="*/ 22 w 80"/>
                        <a:gd name="T5" fmla="*/ 13 h 110"/>
                        <a:gd name="T6" fmla="*/ 28 w 80"/>
                        <a:gd name="T7" fmla="*/ 37 h 110"/>
                        <a:gd name="T8" fmla="*/ 37 w 80"/>
                        <a:gd name="T9" fmla="*/ 43 h 110"/>
                        <a:gd name="T10" fmla="*/ 43 w 80"/>
                        <a:gd name="T11" fmla="*/ 33 h 110"/>
                        <a:gd name="T12" fmla="*/ 47 w 80"/>
                        <a:gd name="T13" fmla="*/ 50 h 110"/>
                        <a:gd name="T14" fmla="*/ 79 w 80"/>
                        <a:gd name="T15" fmla="*/ 50 h 110"/>
                        <a:gd name="T16" fmla="*/ 73 w 80"/>
                        <a:gd name="T17" fmla="*/ 74 h 110"/>
                        <a:gd name="T18" fmla="*/ 57 w 80"/>
                        <a:gd name="T19" fmla="*/ 77 h 110"/>
                        <a:gd name="T20" fmla="*/ 43 w 80"/>
                        <a:gd name="T21" fmla="*/ 108 h 110"/>
                        <a:gd name="T22" fmla="*/ 28 w 80"/>
                        <a:gd name="T23" fmla="*/ 109 h 110"/>
                        <a:gd name="T24" fmla="*/ 35 w 80"/>
                        <a:gd name="T25" fmla="*/ 98 h 110"/>
                        <a:gd name="T26" fmla="*/ 15 w 80"/>
                        <a:gd name="T27" fmla="*/ 75 h 110"/>
                        <a:gd name="T28" fmla="*/ 31 w 80"/>
                        <a:gd name="T29" fmla="*/ 56 h 110"/>
                        <a:gd name="T30" fmla="*/ 28 w 80"/>
                        <a:gd name="T31" fmla="*/ 40 h 110"/>
                        <a:gd name="T32" fmla="*/ 0 w 80"/>
                        <a:gd name="T33" fmla="*/ 0 h 110"/>
                        <a:gd name="T34" fmla="*/ 0 w 80"/>
                        <a:gd name="T35" fmla="*/ 0 h 11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0"/>
                        <a:gd name="T55" fmla="*/ 0 h 110"/>
                        <a:gd name="T56" fmla="*/ 80 w 80"/>
                        <a:gd name="T57" fmla="*/ 110 h 11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0" h="110">
                          <a:moveTo>
                            <a:pt x="0" y="0"/>
                          </a:moveTo>
                          <a:lnTo>
                            <a:pt x="0" y="0"/>
                          </a:lnTo>
                          <a:lnTo>
                            <a:pt x="22" y="13"/>
                          </a:lnTo>
                          <a:lnTo>
                            <a:pt x="28" y="37"/>
                          </a:lnTo>
                          <a:lnTo>
                            <a:pt x="37" y="43"/>
                          </a:lnTo>
                          <a:lnTo>
                            <a:pt x="43" y="33"/>
                          </a:lnTo>
                          <a:lnTo>
                            <a:pt x="47" y="50"/>
                          </a:lnTo>
                          <a:lnTo>
                            <a:pt x="79" y="50"/>
                          </a:lnTo>
                          <a:lnTo>
                            <a:pt x="73" y="74"/>
                          </a:lnTo>
                          <a:lnTo>
                            <a:pt x="57" y="77"/>
                          </a:lnTo>
                          <a:lnTo>
                            <a:pt x="43" y="108"/>
                          </a:lnTo>
                          <a:lnTo>
                            <a:pt x="28" y="109"/>
                          </a:lnTo>
                          <a:lnTo>
                            <a:pt x="35" y="98"/>
                          </a:lnTo>
                          <a:lnTo>
                            <a:pt x="15" y="75"/>
                          </a:lnTo>
                          <a:lnTo>
                            <a:pt x="31" y="56"/>
                          </a:lnTo>
                          <a:lnTo>
                            <a:pt x="28" y="40"/>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368" name="Freeform 32"/>
                  <p:cNvSpPr>
                    <a:spLocks/>
                  </p:cNvSpPr>
                  <p:nvPr/>
                </p:nvSpPr>
                <p:spPr bwMode="auto">
                  <a:xfrm>
                    <a:off x="4002844" y="3728643"/>
                    <a:ext cx="287336" cy="260352"/>
                  </a:xfrm>
                  <a:custGeom>
                    <a:avLst/>
                    <a:gdLst>
                      <a:gd name="T0" fmla="*/ 0 w 230"/>
                      <a:gd name="T1" fmla="*/ 184855067 h 199"/>
                      <a:gd name="T2" fmla="*/ 0 w 230"/>
                      <a:gd name="T3" fmla="*/ 184855067 h 199"/>
                      <a:gd name="T4" fmla="*/ 34336892 w 230"/>
                      <a:gd name="T5" fmla="*/ 196837704 h 199"/>
                      <a:gd name="T6" fmla="*/ 112372904 w 230"/>
                      <a:gd name="T7" fmla="*/ 184855067 h 199"/>
                      <a:gd name="T8" fmla="*/ 126419980 w 230"/>
                      <a:gd name="T9" fmla="*/ 150623590 h 199"/>
                      <a:gd name="T10" fmla="*/ 179485088 w 230"/>
                      <a:gd name="T11" fmla="*/ 131794665 h 199"/>
                      <a:gd name="T12" fmla="*/ 184167446 w 230"/>
                      <a:gd name="T13" fmla="*/ 102696964 h 199"/>
                      <a:gd name="T14" fmla="*/ 202895633 w 230"/>
                      <a:gd name="T15" fmla="*/ 95850677 h 199"/>
                      <a:gd name="T16" fmla="*/ 195092534 w 230"/>
                      <a:gd name="T17" fmla="*/ 80446837 h 199"/>
                      <a:gd name="T18" fmla="*/ 213821969 w 230"/>
                      <a:gd name="T19" fmla="*/ 78734284 h 199"/>
                      <a:gd name="T20" fmla="*/ 227867797 w 230"/>
                      <a:gd name="T21" fmla="*/ 49636583 h 199"/>
                      <a:gd name="T22" fmla="*/ 221625068 w 230"/>
                      <a:gd name="T23" fmla="*/ 20538866 h 199"/>
                      <a:gd name="T24" fmla="*/ 293419571 w 230"/>
                      <a:gd name="T25" fmla="*/ 0 h 199"/>
                      <a:gd name="T26" fmla="*/ 357409805 w 230"/>
                      <a:gd name="T27" fmla="*/ 42790286 h 199"/>
                      <a:gd name="T28" fmla="*/ 340240740 w 230"/>
                      <a:gd name="T29" fmla="*/ 61617913 h 199"/>
                      <a:gd name="T30" fmla="*/ 279372495 w 230"/>
                      <a:gd name="T31" fmla="*/ 61617913 h 199"/>
                      <a:gd name="T32" fmla="*/ 279372495 w 230"/>
                      <a:gd name="T33" fmla="*/ 99274475 h 199"/>
                      <a:gd name="T34" fmla="*/ 307465399 w 230"/>
                      <a:gd name="T35" fmla="*/ 123237133 h 199"/>
                      <a:gd name="T36" fmla="*/ 290297582 w 230"/>
                      <a:gd name="T37" fmla="*/ 135218463 h 199"/>
                      <a:gd name="T38" fmla="*/ 294979941 w 230"/>
                      <a:gd name="T39" fmla="*/ 157469877 h 199"/>
                      <a:gd name="T40" fmla="*/ 232550156 w 230"/>
                      <a:gd name="T41" fmla="*/ 234492937 h 199"/>
                      <a:gd name="T42" fmla="*/ 204457252 w 230"/>
                      <a:gd name="T43" fmla="*/ 232781693 h 199"/>
                      <a:gd name="T44" fmla="*/ 184167446 w 230"/>
                      <a:gd name="T45" fmla="*/ 251609309 h 199"/>
                      <a:gd name="T46" fmla="*/ 218503079 w 230"/>
                      <a:gd name="T47" fmla="*/ 323497286 h 199"/>
                      <a:gd name="T48" fmla="*/ 170120370 w 230"/>
                      <a:gd name="T49" fmla="*/ 323497286 h 199"/>
                      <a:gd name="T50" fmla="*/ 152952514 w 230"/>
                      <a:gd name="T51" fmla="*/ 338902414 h 199"/>
                      <a:gd name="T52" fmla="*/ 117055263 w 230"/>
                      <a:gd name="T53" fmla="*/ 296110830 h 199"/>
                      <a:gd name="T54" fmla="*/ 17167821 w 230"/>
                      <a:gd name="T55" fmla="*/ 304669670 h 199"/>
                      <a:gd name="T56" fmla="*/ 49943099 w 230"/>
                      <a:gd name="T57" fmla="*/ 255031799 h 199"/>
                      <a:gd name="T58" fmla="*/ 0 w 230"/>
                      <a:gd name="T59" fmla="*/ 184855067 h 199"/>
                      <a:gd name="T60" fmla="*/ 0 w 230"/>
                      <a:gd name="T61" fmla="*/ 184855067 h 19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30"/>
                      <a:gd name="T94" fmla="*/ 0 h 199"/>
                      <a:gd name="T95" fmla="*/ 230 w 230"/>
                      <a:gd name="T96" fmla="*/ 199 h 19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30" h="199">
                        <a:moveTo>
                          <a:pt x="0" y="108"/>
                        </a:moveTo>
                        <a:lnTo>
                          <a:pt x="0" y="108"/>
                        </a:lnTo>
                        <a:lnTo>
                          <a:pt x="22" y="115"/>
                        </a:lnTo>
                        <a:lnTo>
                          <a:pt x="72" y="108"/>
                        </a:lnTo>
                        <a:lnTo>
                          <a:pt x="81" y="88"/>
                        </a:lnTo>
                        <a:lnTo>
                          <a:pt x="115" y="77"/>
                        </a:lnTo>
                        <a:lnTo>
                          <a:pt x="118" y="60"/>
                        </a:lnTo>
                        <a:lnTo>
                          <a:pt x="130" y="56"/>
                        </a:lnTo>
                        <a:lnTo>
                          <a:pt x="125" y="47"/>
                        </a:lnTo>
                        <a:lnTo>
                          <a:pt x="137" y="46"/>
                        </a:lnTo>
                        <a:lnTo>
                          <a:pt x="146" y="29"/>
                        </a:lnTo>
                        <a:lnTo>
                          <a:pt x="142" y="12"/>
                        </a:lnTo>
                        <a:lnTo>
                          <a:pt x="188" y="0"/>
                        </a:lnTo>
                        <a:lnTo>
                          <a:pt x="229" y="25"/>
                        </a:lnTo>
                        <a:lnTo>
                          <a:pt x="218" y="36"/>
                        </a:lnTo>
                        <a:lnTo>
                          <a:pt x="179" y="36"/>
                        </a:lnTo>
                        <a:lnTo>
                          <a:pt x="179" y="58"/>
                        </a:lnTo>
                        <a:lnTo>
                          <a:pt x="197" y="72"/>
                        </a:lnTo>
                        <a:lnTo>
                          <a:pt x="186" y="79"/>
                        </a:lnTo>
                        <a:lnTo>
                          <a:pt x="189" y="92"/>
                        </a:lnTo>
                        <a:lnTo>
                          <a:pt x="149" y="137"/>
                        </a:lnTo>
                        <a:lnTo>
                          <a:pt x="131" y="136"/>
                        </a:lnTo>
                        <a:lnTo>
                          <a:pt x="118" y="147"/>
                        </a:lnTo>
                        <a:lnTo>
                          <a:pt x="140" y="189"/>
                        </a:lnTo>
                        <a:lnTo>
                          <a:pt x="109" y="189"/>
                        </a:lnTo>
                        <a:lnTo>
                          <a:pt x="98" y="198"/>
                        </a:lnTo>
                        <a:lnTo>
                          <a:pt x="75" y="173"/>
                        </a:lnTo>
                        <a:lnTo>
                          <a:pt x="11" y="178"/>
                        </a:lnTo>
                        <a:lnTo>
                          <a:pt x="32" y="149"/>
                        </a:lnTo>
                        <a:lnTo>
                          <a:pt x="0" y="10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nvGrpSpPr>
                  <p:cNvPr id="369" name="Group 73"/>
                  <p:cNvGrpSpPr>
                    <a:grpSpLocks/>
                  </p:cNvGrpSpPr>
                  <p:nvPr/>
                </p:nvGrpSpPr>
                <p:grpSpPr bwMode="auto">
                  <a:xfrm>
                    <a:off x="5369611" y="4462073"/>
                    <a:ext cx="203197" cy="136526"/>
                    <a:chOff x="5006" y="3464"/>
                    <a:chExt cx="164" cy="107"/>
                  </a:xfrm>
                  <a:grpFill/>
                </p:grpSpPr>
                <p:sp>
                  <p:nvSpPr>
                    <p:cNvPr id="570" name="Freeform 234"/>
                    <p:cNvSpPr>
                      <a:spLocks/>
                    </p:cNvSpPr>
                    <p:nvPr/>
                  </p:nvSpPr>
                  <p:spPr bwMode="auto">
                    <a:xfrm>
                      <a:off x="5006" y="3464"/>
                      <a:ext cx="136" cy="107"/>
                    </a:xfrm>
                    <a:custGeom>
                      <a:avLst/>
                      <a:gdLst>
                        <a:gd name="T0" fmla="*/ 0 w 136"/>
                        <a:gd name="T1" fmla="*/ 0 h 107"/>
                        <a:gd name="T2" fmla="*/ 0 w 136"/>
                        <a:gd name="T3" fmla="*/ 0 h 107"/>
                        <a:gd name="T4" fmla="*/ 2 w 136"/>
                        <a:gd name="T5" fmla="*/ 88 h 107"/>
                        <a:gd name="T6" fmla="*/ 24 w 136"/>
                        <a:gd name="T7" fmla="*/ 91 h 107"/>
                        <a:gd name="T8" fmla="*/ 46 w 136"/>
                        <a:gd name="T9" fmla="*/ 67 h 107"/>
                        <a:gd name="T10" fmla="*/ 70 w 136"/>
                        <a:gd name="T11" fmla="*/ 78 h 107"/>
                        <a:gd name="T12" fmla="*/ 93 w 136"/>
                        <a:gd name="T13" fmla="*/ 101 h 107"/>
                        <a:gd name="T14" fmla="*/ 135 w 136"/>
                        <a:gd name="T15" fmla="*/ 106 h 107"/>
                        <a:gd name="T16" fmla="*/ 87 w 136"/>
                        <a:gd name="T17" fmla="*/ 67 h 107"/>
                        <a:gd name="T18" fmla="*/ 90 w 136"/>
                        <a:gd name="T19" fmla="*/ 47 h 107"/>
                        <a:gd name="T20" fmla="*/ 67 w 136"/>
                        <a:gd name="T21" fmla="*/ 41 h 107"/>
                        <a:gd name="T22" fmla="*/ 46 w 136"/>
                        <a:gd name="T23" fmla="*/ 16 h 107"/>
                        <a:gd name="T24" fmla="*/ 0 w 136"/>
                        <a:gd name="T25" fmla="*/ 0 h 107"/>
                        <a:gd name="T26" fmla="*/ 0 w 136"/>
                        <a:gd name="T27" fmla="*/ 0 h 10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6"/>
                        <a:gd name="T43" fmla="*/ 0 h 107"/>
                        <a:gd name="T44" fmla="*/ 136 w 136"/>
                        <a:gd name="T45" fmla="*/ 107 h 10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6" h="107">
                          <a:moveTo>
                            <a:pt x="0" y="0"/>
                          </a:moveTo>
                          <a:lnTo>
                            <a:pt x="0" y="0"/>
                          </a:lnTo>
                          <a:lnTo>
                            <a:pt x="2" y="88"/>
                          </a:lnTo>
                          <a:lnTo>
                            <a:pt x="24" y="91"/>
                          </a:lnTo>
                          <a:lnTo>
                            <a:pt x="46" y="67"/>
                          </a:lnTo>
                          <a:lnTo>
                            <a:pt x="70" y="78"/>
                          </a:lnTo>
                          <a:lnTo>
                            <a:pt x="93" y="101"/>
                          </a:lnTo>
                          <a:lnTo>
                            <a:pt x="135" y="106"/>
                          </a:lnTo>
                          <a:lnTo>
                            <a:pt x="87" y="67"/>
                          </a:lnTo>
                          <a:lnTo>
                            <a:pt x="90" y="47"/>
                          </a:lnTo>
                          <a:lnTo>
                            <a:pt x="67" y="41"/>
                          </a:lnTo>
                          <a:lnTo>
                            <a:pt x="46" y="16"/>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71" name="Freeform 75"/>
                    <p:cNvSpPr>
                      <a:spLocks/>
                    </p:cNvSpPr>
                    <p:nvPr/>
                  </p:nvSpPr>
                  <p:spPr bwMode="auto">
                    <a:xfrm>
                      <a:off x="5105" y="3487"/>
                      <a:ext cx="57" cy="28"/>
                    </a:xfrm>
                    <a:custGeom>
                      <a:avLst/>
                      <a:gdLst>
                        <a:gd name="T0" fmla="*/ 0 w 57"/>
                        <a:gd name="T1" fmla="*/ 18 h 28"/>
                        <a:gd name="T2" fmla="*/ 0 w 57"/>
                        <a:gd name="T3" fmla="*/ 18 h 28"/>
                        <a:gd name="T4" fmla="*/ 33 w 57"/>
                        <a:gd name="T5" fmla="*/ 27 h 28"/>
                        <a:gd name="T6" fmla="*/ 56 w 57"/>
                        <a:gd name="T7" fmla="*/ 8 h 28"/>
                        <a:gd name="T8" fmla="*/ 47 w 57"/>
                        <a:gd name="T9" fmla="*/ 0 h 28"/>
                        <a:gd name="T10" fmla="*/ 40 w 57"/>
                        <a:gd name="T11" fmla="*/ 10 h 28"/>
                        <a:gd name="T12" fmla="*/ 0 w 57"/>
                        <a:gd name="T13" fmla="*/ 18 h 28"/>
                        <a:gd name="T14" fmla="*/ 0 w 57"/>
                        <a:gd name="T15" fmla="*/ 18 h 28"/>
                        <a:gd name="T16" fmla="*/ 0 60000 65536"/>
                        <a:gd name="T17" fmla="*/ 0 60000 65536"/>
                        <a:gd name="T18" fmla="*/ 0 60000 65536"/>
                        <a:gd name="T19" fmla="*/ 0 60000 65536"/>
                        <a:gd name="T20" fmla="*/ 0 60000 65536"/>
                        <a:gd name="T21" fmla="*/ 0 60000 65536"/>
                        <a:gd name="T22" fmla="*/ 0 60000 65536"/>
                        <a:gd name="T23" fmla="*/ 0 60000 65536"/>
                        <a:gd name="T24" fmla="*/ 0 w 57"/>
                        <a:gd name="T25" fmla="*/ 0 h 28"/>
                        <a:gd name="T26" fmla="*/ 57 w 57"/>
                        <a:gd name="T27" fmla="*/ 28 h 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7" h="28">
                          <a:moveTo>
                            <a:pt x="0" y="18"/>
                          </a:moveTo>
                          <a:lnTo>
                            <a:pt x="0" y="18"/>
                          </a:lnTo>
                          <a:lnTo>
                            <a:pt x="33" y="27"/>
                          </a:lnTo>
                          <a:lnTo>
                            <a:pt x="56" y="8"/>
                          </a:lnTo>
                          <a:lnTo>
                            <a:pt x="47" y="0"/>
                          </a:lnTo>
                          <a:lnTo>
                            <a:pt x="40" y="10"/>
                          </a:lnTo>
                          <a:lnTo>
                            <a:pt x="0" y="1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72" name="Freeform 236"/>
                    <p:cNvSpPr>
                      <a:spLocks/>
                    </p:cNvSpPr>
                    <p:nvPr/>
                  </p:nvSpPr>
                  <p:spPr bwMode="auto">
                    <a:xfrm>
                      <a:off x="5139" y="3466"/>
                      <a:ext cx="31" cy="28"/>
                    </a:xfrm>
                    <a:custGeom>
                      <a:avLst/>
                      <a:gdLst>
                        <a:gd name="T0" fmla="*/ 0 w 31"/>
                        <a:gd name="T1" fmla="*/ 0 h 28"/>
                        <a:gd name="T2" fmla="*/ 0 w 31"/>
                        <a:gd name="T3" fmla="*/ 0 h 28"/>
                        <a:gd name="T4" fmla="*/ 23 w 31"/>
                        <a:gd name="T5" fmla="*/ 12 h 28"/>
                        <a:gd name="T6" fmla="*/ 30 w 31"/>
                        <a:gd name="T7" fmla="*/ 27 h 28"/>
                        <a:gd name="T8" fmla="*/ 29 w 31"/>
                        <a:gd name="T9" fmla="*/ 16 h 28"/>
                        <a:gd name="T10" fmla="*/ 0 w 31"/>
                        <a:gd name="T11" fmla="*/ 0 h 28"/>
                        <a:gd name="T12" fmla="*/ 0 w 31"/>
                        <a:gd name="T13" fmla="*/ 0 h 28"/>
                        <a:gd name="T14" fmla="*/ 0 60000 65536"/>
                        <a:gd name="T15" fmla="*/ 0 60000 65536"/>
                        <a:gd name="T16" fmla="*/ 0 60000 65536"/>
                        <a:gd name="T17" fmla="*/ 0 60000 65536"/>
                        <a:gd name="T18" fmla="*/ 0 60000 65536"/>
                        <a:gd name="T19" fmla="*/ 0 60000 65536"/>
                        <a:gd name="T20" fmla="*/ 0 60000 65536"/>
                        <a:gd name="T21" fmla="*/ 0 w 31"/>
                        <a:gd name="T22" fmla="*/ 0 h 28"/>
                        <a:gd name="T23" fmla="*/ 31 w 31"/>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 h="28">
                          <a:moveTo>
                            <a:pt x="0" y="0"/>
                          </a:moveTo>
                          <a:lnTo>
                            <a:pt x="0" y="0"/>
                          </a:lnTo>
                          <a:lnTo>
                            <a:pt x="23" y="12"/>
                          </a:lnTo>
                          <a:lnTo>
                            <a:pt x="30" y="27"/>
                          </a:lnTo>
                          <a:lnTo>
                            <a:pt x="29" y="16"/>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grpSp>
                <p:nvGrpSpPr>
                  <p:cNvPr id="370" name="Group 77"/>
                  <p:cNvGrpSpPr>
                    <a:grpSpLocks/>
                  </p:cNvGrpSpPr>
                  <p:nvPr/>
                </p:nvGrpSpPr>
                <p:grpSpPr bwMode="auto">
                  <a:xfrm>
                    <a:off x="4963354" y="4084264"/>
                    <a:ext cx="153988" cy="234952"/>
                    <a:chOff x="4680" y="3175"/>
                    <a:chExt cx="125" cy="179"/>
                  </a:xfrm>
                  <a:grpFill/>
                </p:grpSpPr>
                <p:sp>
                  <p:nvSpPr>
                    <p:cNvPr id="564" name="Freeform 228"/>
                    <p:cNvSpPr>
                      <a:spLocks/>
                    </p:cNvSpPr>
                    <p:nvPr/>
                  </p:nvSpPr>
                  <p:spPr bwMode="auto">
                    <a:xfrm>
                      <a:off x="4680" y="3275"/>
                      <a:ext cx="32" cy="40"/>
                    </a:xfrm>
                    <a:custGeom>
                      <a:avLst/>
                      <a:gdLst>
                        <a:gd name="T0" fmla="*/ 0 w 32"/>
                        <a:gd name="T1" fmla="*/ 39 h 40"/>
                        <a:gd name="T2" fmla="*/ 0 w 32"/>
                        <a:gd name="T3" fmla="*/ 39 h 40"/>
                        <a:gd name="T4" fmla="*/ 22 w 32"/>
                        <a:gd name="T5" fmla="*/ 21 h 40"/>
                        <a:gd name="T6" fmla="*/ 31 w 32"/>
                        <a:gd name="T7" fmla="*/ 0 h 40"/>
                        <a:gd name="T8" fmla="*/ 0 w 32"/>
                        <a:gd name="T9" fmla="*/ 39 h 40"/>
                        <a:gd name="T10" fmla="*/ 0 w 32"/>
                        <a:gd name="T11" fmla="*/ 39 h 40"/>
                        <a:gd name="T12" fmla="*/ 0 60000 65536"/>
                        <a:gd name="T13" fmla="*/ 0 60000 65536"/>
                        <a:gd name="T14" fmla="*/ 0 60000 65536"/>
                        <a:gd name="T15" fmla="*/ 0 60000 65536"/>
                        <a:gd name="T16" fmla="*/ 0 60000 65536"/>
                        <a:gd name="T17" fmla="*/ 0 60000 65536"/>
                        <a:gd name="T18" fmla="*/ 0 w 32"/>
                        <a:gd name="T19" fmla="*/ 0 h 40"/>
                        <a:gd name="T20" fmla="*/ 32 w 32"/>
                        <a:gd name="T21" fmla="*/ 40 h 40"/>
                      </a:gdLst>
                      <a:ahLst/>
                      <a:cxnLst>
                        <a:cxn ang="T12">
                          <a:pos x="T0" y="T1"/>
                        </a:cxn>
                        <a:cxn ang="T13">
                          <a:pos x="T2" y="T3"/>
                        </a:cxn>
                        <a:cxn ang="T14">
                          <a:pos x="T4" y="T5"/>
                        </a:cxn>
                        <a:cxn ang="T15">
                          <a:pos x="T6" y="T7"/>
                        </a:cxn>
                        <a:cxn ang="T16">
                          <a:pos x="T8" y="T9"/>
                        </a:cxn>
                        <a:cxn ang="T17">
                          <a:pos x="T10" y="T11"/>
                        </a:cxn>
                      </a:cxnLst>
                      <a:rect l="T18" t="T19" r="T20" b="T21"/>
                      <a:pathLst>
                        <a:path w="32" h="40">
                          <a:moveTo>
                            <a:pt x="0" y="39"/>
                          </a:moveTo>
                          <a:lnTo>
                            <a:pt x="0" y="39"/>
                          </a:lnTo>
                          <a:lnTo>
                            <a:pt x="22" y="21"/>
                          </a:lnTo>
                          <a:lnTo>
                            <a:pt x="31" y="0"/>
                          </a:lnTo>
                          <a:lnTo>
                            <a:pt x="0" y="39"/>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65" name="Freeform 79"/>
                    <p:cNvSpPr>
                      <a:spLocks/>
                    </p:cNvSpPr>
                    <p:nvPr/>
                  </p:nvSpPr>
                  <p:spPr bwMode="auto">
                    <a:xfrm>
                      <a:off x="4717" y="3175"/>
                      <a:ext cx="57" cy="84"/>
                    </a:xfrm>
                    <a:custGeom>
                      <a:avLst/>
                      <a:gdLst>
                        <a:gd name="T0" fmla="*/ 0 w 57"/>
                        <a:gd name="T1" fmla="*/ 33 h 84"/>
                        <a:gd name="T2" fmla="*/ 0 w 57"/>
                        <a:gd name="T3" fmla="*/ 33 h 84"/>
                        <a:gd name="T4" fmla="*/ 11 w 57"/>
                        <a:gd name="T5" fmla="*/ 0 h 84"/>
                        <a:gd name="T6" fmla="*/ 30 w 57"/>
                        <a:gd name="T7" fmla="*/ 1 h 84"/>
                        <a:gd name="T8" fmla="*/ 35 w 57"/>
                        <a:gd name="T9" fmla="*/ 23 h 84"/>
                        <a:gd name="T10" fmla="*/ 20 w 57"/>
                        <a:gd name="T11" fmla="*/ 45 h 84"/>
                        <a:gd name="T12" fmla="*/ 23 w 57"/>
                        <a:gd name="T13" fmla="*/ 58 h 84"/>
                        <a:gd name="T14" fmla="*/ 53 w 57"/>
                        <a:gd name="T15" fmla="*/ 66 h 84"/>
                        <a:gd name="T16" fmla="*/ 56 w 57"/>
                        <a:gd name="T17" fmla="*/ 83 h 84"/>
                        <a:gd name="T18" fmla="*/ 38 w 57"/>
                        <a:gd name="T19" fmla="*/ 66 h 84"/>
                        <a:gd name="T20" fmla="*/ 38 w 57"/>
                        <a:gd name="T21" fmla="*/ 74 h 84"/>
                        <a:gd name="T22" fmla="*/ 11 w 57"/>
                        <a:gd name="T23" fmla="*/ 66 h 84"/>
                        <a:gd name="T24" fmla="*/ 0 w 57"/>
                        <a:gd name="T25" fmla="*/ 33 h 84"/>
                        <a:gd name="T26" fmla="*/ 0 w 57"/>
                        <a:gd name="T27" fmla="*/ 33 h 8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7"/>
                        <a:gd name="T43" fmla="*/ 0 h 84"/>
                        <a:gd name="T44" fmla="*/ 57 w 57"/>
                        <a:gd name="T45" fmla="*/ 84 h 8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7" h="84">
                          <a:moveTo>
                            <a:pt x="0" y="33"/>
                          </a:moveTo>
                          <a:lnTo>
                            <a:pt x="0" y="33"/>
                          </a:lnTo>
                          <a:lnTo>
                            <a:pt x="11" y="0"/>
                          </a:lnTo>
                          <a:lnTo>
                            <a:pt x="30" y="1"/>
                          </a:lnTo>
                          <a:lnTo>
                            <a:pt x="35" y="23"/>
                          </a:lnTo>
                          <a:lnTo>
                            <a:pt x="20" y="45"/>
                          </a:lnTo>
                          <a:lnTo>
                            <a:pt x="23" y="58"/>
                          </a:lnTo>
                          <a:lnTo>
                            <a:pt x="53" y="66"/>
                          </a:lnTo>
                          <a:lnTo>
                            <a:pt x="56" y="83"/>
                          </a:lnTo>
                          <a:lnTo>
                            <a:pt x="38" y="66"/>
                          </a:lnTo>
                          <a:lnTo>
                            <a:pt x="38" y="74"/>
                          </a:lnTo>
                          <a:lnTo>
                            <a:pt x="11" y="66"/>
                          </a:lnTo>
                          <a:lnTo>
                            <a:pt x="0" y="33"/>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66" name="Freeform 230"/>
                    <p:cNvSpPr>
                      <a:spLocks/>
                    </p:cNvSpPr>
                    <p:nvPr/>
                  </p:nvSpPr>
                  <p:spPr bwMode="auto">
                    <a:xfrm>
                      <a:off x="4722" y="3246"/>
                      <a:ext cx="17" cy="18"/>
                    </a:xfrm>
                    <a:custGeom>
                      <a:avLst/>
                      <a:gdLst>
                        <a:gd name="T0" fmla="*/ 0 w 17"/>
                        <a:gd name="T1" fmla="*/ 0 h 18"/>
                        <a:gd name="T2" fmla="*/ 0 w 17"/>
                        <a:gd name="T3" fmla="*/ 0 h 18"/>
                        <a:gd name="T4" fmla="*/ 8 w 17"/>
                        <a:gd name="T5" fmla="*/ 0 h 18"/>
                        <a:gd name="T6" fmla="*/ 16 w 17"/>
                        <a:gd name="T7" fmla="*/ 3 h 18"/>
                        <a:gd name="T8" fmla="*/ 12 w 17"/>
                        <a:gd name="T9" fmla="*/ 17 h 18"/>
                        <a:gd name="T10" fmla="*/ 0 w 17"/>
                        <a:gd name="T11" fmla="*/ 0 h 18"/>
                        <a:gd name="T12" fmla="*/ 0 w 17"/>
                        <a:gd name="T13" fmla="*/ 0 h 18"/>
                        <a:gd name="T14" fmla="*/ 0 60000 65536"/>
                        <a:gd name="T15" fmla="*/ 0 60000 65536"/>
                        <a:gd name="T16" fmla="*/ 0 60000 65536"/>
                        <a:gd name="T17" fmla="*/ 0 60000 65536"/>
                        <a:gd name="T18" fmla="*/ 0 60000 65536"/>
                        <a:gd name="T19" fmla="*/ 0 60000 65536"/>
                        <a:gd name="T20" fmla="*/ 0 60000 65536"/>
                        <a:gd name="T21" fmla="*/ 0 w 17"/>
                        <a:gd name="T22" fmla="*/ 0 h 18"/>
                        <a:gd name="T23" fmla="*/ 17 w 17"/>
                        <a:gd name="T24" fmla="*/ 18 h 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 h="18">
                          <a:moveTo>
                            <a:pt x="0" y="0"/>
                          </a:moveTo>
                          <a:lnTo>
                            <a:pt x="0" y="0"/>
                          </a:lnTo>
                          <a:lnTo>
                            <a:pt x="8" y="0"/>
                          </a:lnTo>
                          <a:lnTo>
                            <a:pt x="16" y="3"/>
                          </a:lnTo>
                          <a:lnTo>
                            <a:pt x="12" y="17"/>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67" name="Freeform 81"/>
                    <p:cNvSpPr>
                      <a:spLocks/>
                    </p:cNvSpPr>
                    <p:nvPr/>
                  </p:nvSpPr>
                  <p:spPr bwMode="auto">
                    <a:xfrm>
                      <a:off x="4744" y="3267"/>
                      <a:ext cx="15" cy="22"/>
                    </a:xfrm>
                    <a:custGeom>
                      <a:avLst/>
                      <a:gdLst>
                        <a:gd name="T0" fmla="*/ 0 w 15"/>
                        <a:gd name="T1" fmla="*/ 0 h 22"/>
                        <a:gd name="T2" fmla="*/ 0 w 15"/>
                        <a:gd name="T3" fmla="*/ 0 h 22"/>
                        <a:gd name="T4" fmla="*/ 1 w 15"/>
                        <a:gd name="T5" fmla="*/ 21 h 22"/>
                        <a:gd name="T6" fmla="*/ 14 w 15"/>
                        <a:gd name="T7" fmla="*/ 12 h 22"/>
                        <a:gd name="T8" fmla="*/ 0 w 15"/>
                        <a:gd name="T9" fmla="*/ 0 h 22"/>
                        <a:gd name="T10" fmla="*/ 0 w 15"/>
                        <a:gd name="T11" fmla="*/ 0 h 22"/>
                        <a:gd name="T12" fmla="*/ 0 60000 65536"/>
                        <a:gd name="T13" fmla="*/ 0 60000 65536"/>
                        <a:gd name="T14" fmla="*/ 0 60000 65536"/>
                        <a:gd name="T15" fmla="*/ 0 60000 65536"/>
                        <a:gd name="T16" fmla="*/ 0 60000 65536"/>
                        <a:gd name="T17" fmla="*/ 0 60000 65536"/>
                        <a:gd name="T18" fmla="*/ 0 w 15"/>
                        <a:gd name="T19" fmla="*/ 0 h 22"/>
                        <a:gd name="T20" fmla="*/ 15 w 15"/>
                        <a:gd name="T21" fmla="*/ 22 h 22"/>
                      </a:gdLst>
                      <a:ahLst/>
                      <a:cxnLst>
                        <a:cxn ang="T12">
                          <a:pos x="T0" y="T1"/>
                        </a:cxn>
                        <a:cxn ang="T13">
                          <a:pos x="T2" y="T3"/>
                        </a:cxn>
                        <a:cxn ang="T14">
                          <a:pos x="T4" y="T5"/>
                        </a:cxn>
                        <a:cxn ang="T15">
                          <a:pos x="T6" y="T7"/>
                        </a:cxn>
                        <a:cxn ang="T16">
                          <a:pos x="T8" y="T9"/>
                        </a:cxn>
                        <a:cxn ang="T17">
                          <a:pos x="T10" y="T11"/>
                        </a:cxn>
                      </a:cxnLst>
                      <a:rect l="T18" t="T19" r="T20" b="T21"/>
                      <a:pathLst>
                        <a:path w="15" h="22">
                          <a:moveTo>
                            <a:pt x="0" y="0"/>
                          </a:moveTo>
                          <a:lnTo>
                            <a:pt x="0" y="0"/>
                          </a:lnTo>
                          <a:lnTo>
                            <a:pt x="1" y="21"/>
                          </a:lnTo>
                          <a:lnTo>
                            <a:pt x="14" y="12"/>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68" name="Freeform 232"/>
                    <p:cNvSpPr>
                      <a:spLocks/>
                    </p:cNvSpPr>
                    <p:nvPr/>
                  </p:nvSpPr>
                  <p:spPr bwMode="auto">
                    <a:xfrm>
                      <a:off x="4745" y="3297"/>
                      <a:ext cx="60" cy="57"/>
                    </a:xfrm>
                    <a:custGeom>
                      <a:avLst/>
                      <a:gdLst>
                        <a:gd name="T0" fmla="*/ 0 w 60"/>
                        <a:gd name="T1" fmla="*/ 38 h 57"/>
                        <a:gd name="T2" fmla="*/ 0 w 60"/>
                        <a:gd name="T3" fmla="*/ 38 h 57"/>
                        <a:gd name="T4" fmla="*/ 13 w 60"/>
                        <a:gd name="T5" fmla="*/ 18 h 57"/>
                        <a:gd name="T6" fmla="*/ 28 w 60"/>
                        <a:gd name="T7" fmla="*/ 22 h 57"/>
                        <a:gd name="T8" fmla="*/ 49 w 60"/>
                        <a:gd name="T9" fmla="*/ 0 h 57"/>
                        <a:gd name="T10" fmla="*/ 59 w 60"/>
                        <a:gd name="T11" fmla="*/ 13 h 57"/>
                        <a:gd name="T12" fmla="*/ 58 w 60"/>
                        <a:gd name="T13" fmla="*/ 46 h 57"/>
                        <a:gd name="T14" fmla="*/ 53 w 60"/>
                        <a:gd name="T15" fmla="*/ 32 h 57"/>
                        <a:gd name="T16" fmla="*/ 47 w 60"/>
                        <a:gd name="T17" fmla="*/ 56 h 57"/>
                        <a:gd name="T18" fmla="*/ 32 w 60"/>
                        <a:gd name="T19" fmla="*/ 50 h 57"/>
                        <a:gd name="T20" fmla="*/ 23 w 60"/>
                        <a:gd name="T21" fmla="*/ 25 h 57"/>
                        <a:gd name="T22" fmla="*/ 0 w 60"/>
                        <a:gd name="T23" fmla="*/ 38 h 57"/>
                        <a:gd name="T24" fmla="*/ 0 w 60"/>
                        <a:gd name="T25" fmla="*/ 38 h 5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0"/>
                        <a:gd name="T40" fmla="*/ 0 h 57"/>
                        <a:gd name="T41" fmla="*/ 60 w 60"/>
                        <a:gd name="T42" fmla="*/ 57 h 5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0" h="57">
                          <a:moveTo>
                            <a:pt x="0" y="38"/>
                          </a:moveTo>
                          <a:lnTo>
                            <a:pt x="0" y="38"/>
                          </a:lnTo>
                          <a:lnTo>
                            <a:pt x="13" y="18"/>
                          </a:lnTo>
                          <a:lnTo>
                            <a:pt x="28" y="22"/>
                          </a:lnTo>
                          <a:lnTo>
                            <a:pt x="49" y="0"/>
                          </a:lnTo>
                          <a:lnTo>
                            <a:pt x="59" y="13"/>
                          </a:lnTo>
                          <a:lnTo>
                            <a:pt x="58" y="46"/>
                          </a:lnTo>
                          <a:lnTo>
                            <a:pt x="53" y="32"/>
                          </a:lnTo>
                          <a:lnTo>
                            <a:pt x="47" y="56"/>
                          </a:lnTo>
                          <a:lnTo>
                            <a:pt x="32" y="50"/>
                          </a:lnTo>
                          <a:lnTo>
                            <a:pt x="23" y="25"/>
                          </a:lnTo>
                          <a:lnTo>
                            <a:pt x="0" y="3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69" name="Freeform 233"/>
                    <p:cNvSpPr>
                      <a:spLocks/>
                    </p:cNvSpPr>
                    <p:nvPr/>
                  </p:nvSpPr>
                  <p:spPr bwMode="auto">
                    <a:xfrm>
                      <a:off x="4752" y="3283"/>
                      <a:ext cx="14" cy="24"/>
                    </a:xfrm>
                    <a:custGeom>
                      <a:avLst/>
                      <a:gdLst>
                        <a:gd name="T0" fmla="*/ 0 w 14"/>
                        <a:gd name="T1" fmla="*/ 14 h 24"/>
                        <a:gd name="T2" fmla="*/ 0 w 14"/>
                        <a:gd name="T3" fmla="*/ 14 h 24"/>
                        <a:gd name="T4" fmla="*/ 3 w 14"/>
                        <a:gd name="T5" fmla="*/ 10 h 24"/>
                        <a:gd name="T6" fmla="*/ 13 w 14"/>
                        <a:gd name="T7" fmla="*/ 0 h 24"/>
                        <a:gd name="T8" fmla="*/ 9 w 14"/>
                        <a:gd name="T9" fmla="*/ 23 h 24"/>
                        <a:gd name="T10" fmla="*/ 0 w 14"/>
                        <a:gd name="T11" fmla="*/ 14 h 24"/>
                        <a:gd name="T12" fmla="*/ 0 w 14"/>
                        <a:gd name="T13" fmla="*/ 14 h 24"/>
                        <a:gd name="T14" fmla="*/ 0 60000 65536"/>
                        <a:gd name="T15" fmla="*/ 0 60000 65536"/>
                        <a:gd name="T16" fmla="*/ 0 60000 65536"/>
                        <a:gd name="T17" fmla="*/ 0 60000 65536"/>
                        <a:gd name="T18" fmla="*/ 0 60000 65536"/>
                        <a:gd name="T19" fmla="*/ 0 60000 65536"/>
                        <a:gd name="T20" fmla="*/ 0 60000 65536"/>
                        <a:gd name="T21" fmla="*/ 0 w 14"/>
                        <a:gd name="T22" fmla="*/ 0 h 24"/>
                        <a:gd name="T23" fmla="*/ 14 w 14"/>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 h="24">
                          <a:moveTo>
                            <a:pt x="0" y="14"/>
                          </a:moveTo>
                          <a:lnTo>
                            <a:pt x="0" y="14"/>
                          </a:lnTo>
                          <a:lnTo>
                            <a:pt x="3" y="10"/>
                          </a:lnTo>
                          <a:lnTo>
                            <a:pt x="13" y="0"/>
                          </a:lnTo>
                          <a:lnTo>
                            <a:pt x="9" y="23"/>
                          </a:lnTo>
                          <a:lnTo>
                            <a:pt x="0" y="1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371" name="Freeform 35"/>
                  <p:cNvSpPr>
                    <a:spLocks/>
                  </p:cNvSpPr>
                  <p:nvPr/>
                </p:nvSpPr>
                <p:spPr bwMode="auto">
                  <a:xfrm>
                    <a:off x="3423411" y="2650722"/>
                    <a:ext cx="2782870" cy="976321"/>
                  </a:xfrm>
                  <a:custGeom>
                    <a:avLst/>
                    <a:gdLst>
                      <a:gd name="T0" fmla="*/ 37309631 w 2232"/>
                      <a:gd name="T1" fmla="*/ 710412683 h 748"/>
                      <a:gd name="T2" fmla="*/ 66845385 w 2232"/>
                      <a:gd name="T3" fmla="*/ 442943307 h 748"/>
                      <a:gd name="T4" fmla="*/ 129026444 w 2232"/>
                      <a:gd name="T5" fmla="*/ 374798509 h 748"/>
                      <a:gd name="T6" fmla="*/ 167890879 w 2232"/>
                      <a:gd name="T7" fmla="*/ 560493703 h 748"/>
                      <a:gd name="T8" fmla="*/ 300026834 w 2232"/>
                      <a:gd name="T9" fmla="*/ 560493703 h 748"/>
                      <a:gd name="T10" fmla="*/ 421280687 w 2232"/>
                      <a:gd name="T11" fmla="*/ 431017413 h 748"/>
                      <a:gd name="T12" fmla="*/ 592281039 w 2232"/>
                      <a:gd name="T13" fmla="*/ 420796150 h 748"/>
                      <a:gd name="T14" fmla="*/ 879870995 w 2232"/>
                      <a:gd name="T15" fmla="*/ 419092823 h 748"/>
                      <a:gd name="T16" fmla="*/ 881425770 w 2232"/>
                      <a:gd name="T17" fmla="*/ 270877252 h 748"/>
                      <a:gd name="T18" fmla="*/ 990243836 w 2232"/>
                      <a:gd name="T19" fmla="*/ 408870255 h 748"/>
                      <a:gd name="T20" fmla="*/ 1008898646 w 2232"/>
                      <a:gd name="T21" fmla="*/ 398648993 h 748"/>
                      <a:gd name="T22" fmla="*/ 1089734496 w 2232"/>
                      <a:gd name="T23" fmla="*/ 417389497 h 748"/>
                      <a:gd name="T24" fmla="*/ 1035326087 w 2232"/>
                      <a:gd name="T25" fmla="*/ 238507527 h 748"/>
                      <a:gd name="T26" fmla="*/ 1094397576 w 2232"/>
                      <a:gd name="T27" fmla="*/ 247026768 h 748"/>
                      <a:gd name="T28" fmla="*/ 1139479826 w 2232"/>
                      <a:gd name="T29" fmla="*/ 195917844 h 748"/>
                      <a:gd name="T30" fmla="*/ 1400642498 w 2232"/>
                      <a:gd name="T31" fmla="*/ 78367386 h 748"/>
                      <a:gd name="T32" fmla="*/ 1576305929 w 2232"/>
                      <a:gd name="T33" fmla="*/ 56220229 h 748"/>
                      <a:gd name="T34" fmla="*/ 1786169430 w 2232"/>
                      <a:gd name="T35" fmla="*/ 47700987 h 748"/>
                      <a:gd name="T36" fmla="*/ 1699115726 w 2232"/>
                      <a:gd name="T37" fmla="*/ 223174980 h 748"/>
                      <a:gd name="T38" fmla="*/ 1835914761 w 2232"/>
                      <a:gd name="T39" fmla="*/ 209545759 h 748"/>
                      <a:gd name="T40" fmla="*/ 2044223487 w 2232"/>
                      <a:gd name="T41" fmla="*/ 218065001 h 748"/>
                      <a:gd name="T42" fmla="*/ 2147483647 w 2232"/>
                      <a:gd name="T43" fmla="*/ 284506472 h 748"/>
                      <a:gd name="T44" fmla="*/ 2147483647 w 2232"/>
                      <a:gd name="T45" fmla="*/ 267469294 h 748"/>
                      <a:gd name="T46" fmla="*/ 2147483647 w 2232"/>
                      <a:gd name="T47" fmla="*/ 371390551 h 748"/>
                      <a:gd name="T48" fmla="*/ 2147483647 w 2232"/>
                      <a:gd name="T49" fmla="*/ 361169288 h 748"/>
                      <a:gd name="T50" fmla="*/ 2147483647 w 2232"/>
                      <a:gd name="T51" fmla="*/ 459979180 h 748"/>
                      <a:gd name="T52" fmla="*/ 2147483647 w 2232"/>
                      <a:gd name="T53" fmla="*/ 562197029 h 748"/>
                      <a:gd name="T54" fmla="*/ 2147483647 w 2232"/>
                      <a:gd name="T55" fmla="*/ 492348905 h 748"/>
                      <a:gd name="T56" fmla="*/ 2147483647 w 2232"/>
                      <a:gd name="T57" fmla="*/ 613305954 h 748"/>
                      <a:gd name="T58" fmla="*/ 2147483647 w 2232"/>
                      <a:gd name="T59" fmla="*/ 725746535 h 748"/>
                      <a:gd name="T60" fmla="*/ 2147483647 w 2232"/>
                      <a:gd name="T61" fmla="*/ 850110236 h 748"/>
                      <a:gd name="T62" fmla="*/ 2147483647 w 2232"/>
                      <a:gd name="T63" fmla="*/ 982994484 h 748"/>
                      <a:gd name="T64" fmla="*/ 2147483647 w 2232"/>
                      <a:gd name="T65" fmla="*/ 689970157 h 748"/>
                      <a:gd name="T66" fmla="*/ 2147483647 w 2232"/>
                      <a:gd name="T67" fmla="*/ 662711553 h 748"/>
                      <a:gd name="T68" fmla="*/ 2147483647 w 2232"/>
                      <a:gd name="T69" fmla="*/ 747893692 h 748"/>
                      <a:gd name="T70" fmla="*/ 2147483647 w 2232"/>
                      <a:gd name="T71" fmla="*/ 919959665 h 748"/>
                      <a:gd name="T72" fmla="*/ 2147483647 w 2232"/>
                      <a:gd name="T73" fmla="*/ 974475243 h 748"/>
                      <a:gd name="T74" fmla="*/ 2147483647 w 2232"/>
                      <a:gd name="T75" fmla="*/ 1257278307 h 748"/>
                      <a:gd name="T76" fmla="*/ 2135941517 w 2232"/>
                      <a:gd name="T77" fmla="*/ 1051139282 h 748"/>
                      <a:gd name="T78" fmla="*/ 1898097047 w 2232"/>
                      <a:gd name="T79" fmla="*/ 1042621346 h 748"/>
                      <a:gd name="T80" fmla="*/ 1507907035 w 2232"/>
                      <a:gd name="T81" fmla="*/ 998327031 h 748"/>
                      <a:gd name="T82" fmla="*/ 1147252456 w 2232"/>
                      <a:gd name="T83" fmla="*/ 1042621346 h 748"/>
                      <a:gd name="T84" fmla="*/ 1016671276 w 2232"/>
                      <a:gd name="T85" fmla="*/ 1001733684 h 748"/>
                      <a:gd name="T86" fmla="*/ 778825559 w 2232"/>
                      <a:gd name="T87" fmla="*/ 877368677 h 748"/>
                      <a:gd name="T88" fmla="*/ 620262008 w 2232"/>
                      <a:gd name="T89" fmla="*/ 916553013 h 748"/>
                      <a:gd name="T90" fmla="*/ 645134673 w 2232"/>
                      <a:gd name="T91" fmla="*/ 1001733684 h 748"/>
                      <a:gd name="T92" fmla="*/ 553416642 w 2232"/>
                      <a:gd name="T93" fmla="*/ 993215747 h 748"/>
                      <a:gd name="T94" fmla="*/ 415062832 w 2232"/>
                      <a:gd name="T95" fmla="*/ 1013659578 h 748"/>
                      <a:gd name="T96" fmla="*/ 401072348 w 2232"/>
                      <a:gd name="T97" fmla="*/ 1097136923 h 748"/>
                      <a:gd name="T98" fmla="*/ 452372453 w 2232"/>
                      <a:gd name="T99" fmla="*/ 1161875068 h 748"/>
                      <a:gd name="T100" fmla="*/ 411953282 w 2232"/>
                      <a:gd name="T101" fmla="*/ 1253870349 h 748"/>
                      <a:gd name="T102" fmla="*/ 290699429 w 2232"/>
                      <a:gd name="T103" fmla="*/ 1206169383 h 748"/>
                      <a:gd name="T104" fmla="*/ 272044619 w 2232"/>
                      <a:gd name="T105" fmla="*/ 1092025639 h 748"/>
                      <a:gd name="T106" fmla="*/ 138353849 w 2232"/>
                      <a:gd name="T107" fmla="*/ 1000030358 h 748"/>
                      <a:gd name="T108" fmla="*/ 93272845 w 2232"/>
                      <a:gd name="T109" fmla="*/ 954032717 h 748"/>
                      <a:gd name="T110" fmla="*/ 6217857 w 2232"/>
                      <a:gd name="T111" fmla="*/ 880776635 h 74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232"/>
                      <a:gd name="T169" fmla="*/ 0 h 748"/>
                      <a:gd name="T170" fmla="*/ 2232 w 2232"/>
                      <a:gd name="T171" fmla="*/ 748 h 74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232" h="748">
                        <a:moveTo>
                          <a:pt x="8" y="492"/>
                        </a:moveTo>
                        <a:lnTo>
                          <a:pt x="13" y="474"/>
                        </a:lnTo>
                        <a:lnTo>
                          <a:pt x="22" y="458"/>
                        </a:lnTo>
                        <a:lnTo>
                          <a:pt x="15" y="439"/>
                        </a:lnTo>
                        <a:lnTo>
                          <a:pt x="15" y="428"/>
                        </a:lnTo>
                        <a:lnTo>
                          <a:pt x="46" y="423"/>
                        </a:lnTo>
                        <a:lnTo>
                          <a:pt x="24" y="417"/>
                        </a:lnTo>
                        <a:lnTo>
                          <a:pt x="25" y="409"/>
                        </a:lnTo>
                        <a:lnTo>
                          <a:pt x="11" y="411"/>
                        </a:lnTo>
                        <a:lnTo>
                          <a:pt x="63" y="367"/>
                        </a:lnTo>
                        <a:lnTo>
                          <a:pt x="40" y="321"/>
                        </a:lnTo>
                        <a:lnTo>
                          <a:pt x="46" y="299"/>
                        </a:lnTo>
                        <a:lnTo>
                          <a:pt x="32" y="274"/>
                        </a:lnTo>
                        <a:lnTo>
                          <a:pt x="43" y="260"/>
                        </a:lnTo>
                        <a:lnTo>
                          <a:pt x="24" y="241"/>
                        </a:lnTo>
                        <a:lnTo>
                          <a:pt x="29" y="225"/>
                        </a:lnTo>
                        <a:lnTo>
                          <a:pt x="55" y="207"/>
                        </a:lnTo>
                        <a:lnTo>
                          <a:pt x="69" y="205"/>
                        </a:lnTo>
                        <a:lnTo>
                          <a:pt x="86" y="209"/>
                        </a:lnTo>
                        <a:lnTo>
                          <a:pt x="71" y="213"/>
                        </a:lnTo>
                        <a:lnTo>
                          <a:pt x="83" y="220"/>
                        </a:lnTo>
                        <a:lnTo>
                          <a:pt x="123" y="222"/>
                        </a:lnTo>
                        <a:lnTo>
                          <a:pt x="195" y="259"/>
                        </a:lnTo>
                        <a:lnTo>
                          <a:pt x="196" y="277"/>
                        </a:lnTo>
                        <a:lnTo>
                          <a:pt x="166" y="294"/>
                        </a:lnTo>
                        <a:lnTo>
                          <a:pt x="69" y="271"/>
                        </a:lnTo>
                        <a:lnTo>
                          <a:pt x="109" y="298"/>
                        </a:lnTo>
                        <a:lnTo>
                          <a:pt x="108" y="329"/>
                        </a:lnTo>
                        <a:lnTo>
                          <a:pt x="146" y="344"/>
                        </a:lnTo>
                        <a:lnTo>
                          <a:pt x="157" y="342"/>
                        </a:lnTo>
                        <a:lnTo>
                          <a:pt x="151" y="329"/>
                        </a:lnTo>
                        <a:lnTo>
                          <a:pt x="133" y="324"/>
                        </a:lnTo>
                        <a:lnTo>
                          <a:pt x="138" y="313"/>
                        </a:lnTo>
                        <a:lnTo>
                          <a:pt x="155" y="325"/>
                        </a:lnTo>
                        <a:lnTo>
                          <a:pt x="193" y="329"/>
                        </a:lnTo>
                        <a:lnTo>
                          <a:pt x="177" y="304"/>
                        </a:lnTo>
                        <a:lnTo>
                          <a:pt x="212" y="284"/>
                        </a:lnTo>
                        <a:lnTo>
                          <a:pt x="237" y="298"/>
                        </a:lnTo>
                        <a:lnTo>
                          <a:pt x="236" y="243"/>
                        </a:lnTo>
                        <a:lnTo>
                          <a:pt x="226" y="234"/>
                        </a:lnTo>
                        <a:lnTo>
                          <a:pt x="268" y="247"/>
                        </a:lnTo>
                        <a:lnTo>
                          <a:pt x="271" y="253"/>
                        </a:lnTo>
                        <a:lnTo>
                          <a:pt x="248" y="263"/>
                        </a:lnTo>
                        <a:lnTo>
                          <a:pt x="271" y="281"/>
                        </a:lnTo>
                        <a:lnTo>
                          <a:pt x="290" y="260"/>
                        </a:lnTo>
                        <a:lnTo>
                          <a:pt x="368" y="227"/>
                        </a:lnTo>
                        <a:lnTo>
                          <a:pt x="380" y="226"/>
                        </a:lnTo>
                        <a:lnTo>
                          <a:pt x="368" y="231"/>
                        </a:lnTo>
                        <a:lnTo>
                          <a:pt x="381" y="247"/>
                        </a:lnTo>
                        <a:lnTo>
                          <a:pt x="438" y="226"/>
                        </a:lnTo>
                        <a:lnTo>
                          <a:pt x="451" y="241"/>
                        </a:lnTo>
                        <a:lnTo>
                          <a:pt x="464" y="230"/>
                        </a:lnTo>
                        <a:lnTo>
                          <a:pt x="457" y="212"/>
                        </a:lnTo>
                        <a:lnTo>
                          <a:pt x="465" y="206"/>
                        </a:lnTo>
                        <a:lnTo>
                          <a:pt x="509" y="215"/>
                        </a:lnTo>
                        <a:lnTo>
                          <a:pt x="566" y="246"/>
                        </a:lnTo>
                        <a:lnTo>
                          <a:pt x="577" y="231"/>
                        </a:lnTo>
                        <a:lnTo>
                          <a:pt x="565" y="215"/>
                        </a:lnTo>
                        <a:lnTo>
                          <a:pt x="547" y="211"/>
                        </a:lnTo>
                        <a:lnTo>
                          <a:pt x="554" y="186"/>
                        </a:lnTo>
                        <a:lnTo>
                          <a:pt x="542" y="183"/>
                        </a:lnTo>
                        <a:lnTo>
                          <a:pt x="546" y="171"/>
                        </a:lnTo>
                        <a:lnTo>
                          <a:pt x="567" y="159"/>
                        </a:lnTo>
                        <a:lnTo>
                          <a:pt x="581" y="129"/>
                        </a:lnTo>
                        <a:lnTo>
                          <a:pt x="610" y="130"/>
                        </a:lnTo>
                        <a:lnTo>
                          <a:pt x="625" y="134"/>
                        </a:lnTo>
                        <a:lnTo>
                          <a:pt x="614" y="166"/>
                        </a:lnTo>
                        <a:lnTo>
                          <a:pt x="626" y="181"/>
                        </a:lnTo>
                        <a:lnTo>
                          <a:pt x="622" y="225"/>
                        </a:lnTo>
                        <a:lnTo>
                          <a:pt x="637" y="240"/>
                        </a:lnTo>
                        <a:lnTo>
                          <a:pt x="631" y="256"/>
                        </a:lnTo>
                        <a:lnTo>
                          <a:pt x="609" y="268"/>
                        </a:lnTo>
                        <a:lnTo>
                          <a:pt x="616" y="274"/>
                        </a:lnTo>
                        <a:lnTo>
                          <a:pt x="586" y="280"/>
                        </a:lnTo>
                        <a:lnTo>
                          <a:pt x="618" y="291"/>
                        </a:lnTo>
                        <a:lnTo>
                          <a:pt x="653" y="256"/>
                        </a:lnTo>
                        <a:lnTo>
                          <a:pt x="649" y="234"/>
                        </a:lnTo>
                        <a:lnTo>
                          <a:pt x="661" y="231"/>
                        </a:lnTo>
                        <a:lnTo>
                          <a:pt x="680" y="227"/>
                        </a:lnTo>
                        <a:lnTo>
                          <a:pt x="689" y="239"/>
                        </a:lnTo>
                        <a:lnTo>
                          <a:pt x="688" y="256"/>
                        </a:lnTo>
                        <a:lnTo>
                          <a:pt x="711" y="261"/>
                        </a:lnTo>
                        <a:lnTo>
                          <a:pt x="693" y="255"/>
                        </a:lnTo>
                        <a:lnTo>
                          <a:pt x="701" y="245"/>
                        </a:lnTo>
                        <a:lnTo>
                          <a:pt x="694" y="231"/>
                        </a:lnTo>
                        <a:lnTo>
                          <a:pt x="641" y="221"/>
                        </a:lnTo>
                        <a:lnTo>
                          <a:pt x="649" y="187"/>
                        </a:lnTo>
                        <a:lnTo>
                          <a:pt x="631" y="166"/>
                        </a:lnTo>
                        <a:lnTo>
                          <a:pt x="657" y="146"/>
                        </a:lnTo>
                        <a:lnTo>
                          <a:pt x="654" y="132"/>
                        </a:lnTo>
                        <a:lnTo>
                          <a:pt x="666" y="140"/>
                        </a:lnTo>
                        <a:lnTo>
                          <a:pt x="660" y="167"/>
                        </a:lnTo>
                        <a:lnTo>
                          <a:pt x="668" y="171"/>
                        </a:lnTo>
                        <a:lnTo>
                          <a:pt x="704" y="180"/>
                        </a:lnTo>
                        <a:lnTo>
                          <a:pt x="672" y="157"/>
                        </a:lnTo>
                        <a:lnTo>
                          <a:pt x="696" y="158"/>
                        </a:lnTo>
                        <a:lnTo>
                          <a:pt x="691" y="149"/>
                        </a:lnTo>
                        <a:lnTo>
                          <a:pt x="704" y="145"/>
                        </a:lnTo>
                        <a:lnTo>
                          <a:pt x="770" y="162"/>
                        </a:lnTo>
                        <a:lnTo>
                          <a:pt x="757" y="174"/>
                        </a:lnTo>
                        <a:lnTo>
                          <a:pt x="756" y="192"/>
                        </a:lnTo>
                        <a:lnTo>
                          <a:pt x="769" y="202"/>
                        </a:lnTo>
                        <a:lnTo>
                          <a:pt x="776" y="162"/>
                        </a:lnTo>
                        <a:lnTo>
                          <a:pt x="740" y="142"/>
                        </a:lnTo>
                        <a:lnTo>
                          <a:pt x="733" y="115"/>
                        </a:lnTo>
                        <a:lnTo>
                          <a:pt x="816" y="105"/>
                        </a:lnTo>
                        <a:lnTo>
                          <a:pt x="806" y="79"/>
                        </a:lnTo>
                        <a:lnTo>
                          <a:pt x="816" y="85"/>
                        </a:lnTo>
                        <a:lnTo>
                          <a:pt x="830" y="75"/>
                        </a:lnTo>
                        <a:lnTo>
                          <a:pt x="820" y="72"/>
                        </a:lnTo>
                        <a:lnTo>
                          <a:pt x="908" y="51"/>
                        </a:lnTo>
                        <a:lnTo>
                          <a:pt x="901" y="46"/>
                        </a:lnTo>
                        <a:lnTo>
                          <a:pt x="941" y="43"/>
                        </a:lnTo>
                        <a:lnTo>
                          <a:pt x="941" y="50"/>
                        </a:lnTo>
                        <a:lnTo>
                          <a:pt x="951" y="50"/>
                        </a:lnTo>
                        <a:lnTo>
                          <a:pt x="980" y="41"/>
                        </a:lnTo>
                        <a:lnTo>
                          <a:pt x="994" y="46"/>
                        </a:lnTo>
                        <a:lnTo>
                          <a:pt x="981" y="35"/>
                        </a:lnTo>
                        <a:lnTo>
                          <a:pt x="1014" y="33"/>
                        </a:lnTo>
                        <a:lnTo>
                          <a:pt x="1015" y="19"/>
                        </a:lnTo>
                        <a:lnTo>
                          <a:pt x="1054" y="0"/>
                        </a:lnTo>
                        <a:lnTo>
                          <a:pt x="1081" y="11"/>
                        </a:lnTo>
                        <a:lnTo>
                          <a:pt x="1058" y="21"/>
                        </a:lnTo>
                        <a:lnTo>
                          <a:pt x="1098" y="20"/>
                        </a:lnTo>
                        <a:lnTo>
                          <a:pt x="1082" y="35"/>
                        </a:lnTo>
                        <a:lnTo>
                          <a:pt x="1149" y="28"/>
                        </a:lnTo>
                        <a:lnTo>
                          <a:pt x="1186" y="50"/>
                        </a:lnTo>
                        <a:lnTo>
                          <a:pt x="1181" y="59"/>
                        </a:lnTo>
                        <a:lnTo>
                          <a:pt x="1168" y="54"/>
                        </a:lnTo>
                        <a:lnTo>
                          <a:pt x="1185" y="61"/>
                        </a:lnTo>
                        <a:lnTo>
                          <a:pt x="1177" y="74"/>
                        </a:lnTo>
                        <a:lnTo>
                          <a:pt x="1054" y="139"/>
                        </a:lnTo>
                        <a:lnTo>
                          <a:pt x="1093" y="131"/>
                        </a:lnTo>
                        <a:lnTo>
                          <a:pt x="1085" y="123"/>
                        </a:lnTo>
                        <a:lnTo>
                          <a:pt x="1147" y="110"/>
                        </a:lnTo>
                        <a:lnTo>
                          <a:pt x="1130" y="113"/>
                        </a:lnTo>
                        <a:lnTo>
                          <a:pt x="1134" y="101"/>
                        </a:lnTo>
                        <a:lnTo>
                          <a:pt x="1168" y="110"/>
                        </a:lnTo>
                        <a:lnTo>
                          <a:pt x="1174" y="101"/>
                        </a:lnTo>
                        <a:lnTo>
                          <a:pt x="1181" y="123"/>
                        </a:lnTo>
                        <a:lnTo>
                          <a:pt x="1198" y="124"/>
                        </a:lnTo>
                        <a:lnTo>
                          <a:pt x="1183" y="115"/>
                        </a:lnTo>
                        <a:lnTo>
                          <a:pt x="1215" y="110"/>
                        </a:lnTo>
                        <a:lnTo>
                          <a:pt x="1255" y="115"/>
                        </a:lnTo>
                        <a:lnTo>
                          <a:pt x="1251" y="123"/>
                        </a:lnTo>
                        <a:lnTo>
                          <a:pt x="1285" y="129"/>
                        </a:lnTo>
                        <a:lnTo>
                          <a:pt x="1315" y="128"/>
                        </a:lnTo>
                        <a:lnTo>
                          <a:pt x="1316" y="108"/>
                        </a:lnTo>
                        <a:lnTo>
                          <a:pt x="1325" y="105"/>
                        </a:lnTo>
                        <a:lnTo>
                          <a:pt x="1401" y="128"/>
                        </a:lnTo>
                        <a:lnTo>
                          <a:pt x="1390" y="162"/>
                        </a:lnTo>
                        <a:lnTo>
                          <a:pt x="1426" y="186"/>
                        </a:lnTo>
                        <a:lnTo>
                          <a:pt x="1445" y="153"/>
                        </a:lnTo>
                        <a:lnTo>
                          <a:pt x="1458" y="167"/>
                        </a:lnTo>
                        <a:lnTo>
                          <a:pt x="1483" y="162"/>
                        </a:lnTo>
                        <a:lnTo>
                          <a:pt x="1517" y="174"/>
                        </a:lnTo>
                        <a:lnTo>
                          <a:pt x="1544" y="167"/>
                        </a:lnTo>
                        <a:lnTo>
                          <a:pt x="1541" y="153"/>
                        </a:lnTo>
                        <a:lnTo>
                          <a:pt x="1560" y="132"/>
                        </a:lnTo>
                        <a:lnTo>
                          <a:pt x="1674" y="147"/>
                        </a:lnTo>
                        <a:lnTo>
                          <a:pt x="1681" y="157"/>
                        </a:lnTo>
                        <a:lnTo>
                          <a:pt x="1667" y="162"/>
                        </a:lnTo>
                        <a:lnTo>
                          <a:pt x="1703" y="167"/>
                        </a:lnTo>
                        <a:lnTo>
                          <a:pt x="1717" y="183"/>
                        </a:lnTo>
                        <a:lnTo>
                          <a:pt x="1802" y="180"/>
                        </a:lnTo>
                        <a:lnTo>
                          <a:pt x="1818" y="192"/>
                        </a:lnTo>
                        <a:lnTo>
                          <a:pt x="1812" y="207"/>
                        </a:lnTo>
                        <a:lnTo>
                          <a:pt x="1837" y="218"/>
                        </a:lnTo>
                        <a:lnTo>
                          <a:pt x="1850" y="209"/>
                        </a:lnTo>
                        <a:lnTo>
                          <a:pt x="1910" y="216"/>
                        </a:lnTo>
                        <a:lnTo>
                          <a:pt x="1923" y="207"/>
                        </a:lnTo>
                        <a:lnTo>
                          <a:pt x="1930" y="221"/>
                        </a:lnTo>
                        <a:lnTo>
                          <a:pt x="1955" y="232"/>
                        </a:lnTo>
                        <a:lnTo>
                          <a:pt x="1967" y="224"/>
                        </a:lnTo>
                        <a:lnTo>
                          <a:pt x="1955" y="212"/>
                        </a:lnTo>
                        <a:lnTo>
                          <a:pt x="1962" y="202"/>
                        </a:lnTo>
                        <a:lnTo>
                          <a:pt x="2068" y="217"/>
                        </a:lnTo>
                        <a:lnTo>
                          <a:pt x="2138" y="257"/>
                        </a:lnTo>
                        <a:lnTo>
                          <a:pt x="2153" y="257"/>
                        </a:lnTo>
                        <a:lnTo>
                          <a:pt x="2171" y="289"/>
                        </a:lnTo>
                        <a:lnTo>
                          <a:pt x="2164" y="271"/>
                        </a:lnTo>
                        <a:lnTo>
                          <a:pt x="2175" y="270"/>
                        </a:lnTo>
                        <a:lnTo>
                          <a:pt x="2182" y="276"/>
                        </a:lnTo>
                        <a:lnTo>
                          <a:pt x="2202" y="274"/>
                        </a:lnTo>
                        <a:lnTo>
                          <a:pt x="2231" y="293"/>
                        </a:lnTo>
                        <a:lnTo>
                          <a:pt x="2190" y="313"/>
                        </a:lnTo>
                        <a:lnTo>
                          <a:pt x="2198" y="319"/>
                        </a:lnTo>
                        <a:lnTo>
                          <a:pt x="2184" y="322"/>
                        </a:lnTo>
                        <a:lnTo>
                          <a:pt x="2196" y="330"/>
                        </a:lnTo>
                        <a:lnTo>
                          <a:pt x="2171" y="330"/>
                        </a:lnTo>
                        <a:lnTo>
                          <a:pt x="2163" y="319"/>
                        </a:lnTo>
                        <a:lnTo>
                          <a:pt x="2153" y="323"/>
                        </a:lnTo>
                        <a:lnTo>
                          <a:pt x="2138" y="304"/>
                        </a:lnTo>
                        <a:lnTo>
                          <a:pt x="2110" y="305"/>
                        </a:lnTo>
                        <a:lnTo>
                          <a:pt x="2103" y="294"/>
                        </a:lnTo>
                        <a:lnTo>
                          <a:pt x="2110" y="289"/>
                        </a:lnTo>
                        <a:lnTo>
                          <a:pt x="2099" y="289"/>
                        </a:lnTo>
                        <a:lnTo>
                          <a:pt x="2090" y="293"/>
                        </a:lnTo>
                        <a:lnTo>
                          <a:pt x="2100" y="306"/>
                        </a:lnTo>
                        <a:lnTo>
                          <a:pt x="2094" y="313"/>
                        </a:lnTo>
                        <a:lnTo>
                          <a:pt x="2071" y="326"/>
                        </a:lnTo>
                        <a:lnTo>
                          <a:pt x="2055" y="324"/>
                        </a:lnTo>
                        <a:lnTo>
                          <a:pt x="2081" y="360"/>
                        </a:lnTo>
                        <a:lnTo>
                          <a:pt x="2077" y="374"/>
                        </a:lnTo>
                        <a:lnTo>
                          <a:pt x="2050" y="364"/>
                        </a:lnTo>
                        <a:lnTo>
                          <a:pt x="2051" y="370"/>
                        </a:lnTo>
                        <a:lnTo>
                          <a:pt x="2002" y="388"/>
                        </a:lnTo>
                        <a:lnTo>
                          <a:pt x="1958" y="425"/>
                        </a:lnTo>
                        <a:lnTo>
                          <a:pt x="1928" y="411"/>
                        </a:lnTo>
                        <a:lnTo>
                          <a:pt x="1900" y="426"/>
                        </a:lnTo>
                        <a:lnTo>
                          <a:pt x="1900" y="412"/>
                        </a:lnTo>
                        <a:lnTo>
                          <a:pt x="1885" y="427"/>
                        </a:lnTo>
                        <a:lnTo>
                          <a:pt x="1865" y="425"/>
                        </a:lnTo>
                        <a:lnTo>
                          <a:pt x="1845" y="461"/>
                        </a:lnTo>
                        <a:lnTo>
                          <a:pt x="1861" y="469"/>
                        </a:lnTo>
                        <a:lnTo>
                          <a:pt x="1854" y="480"/>
                        </a:lnTo>
                        <a:lnTo>
                          <a:pt x="1862" y="499"/>
                        </a:lnTo>
                        <a:lnTo>
                          <a:pt x="1848" y="496"/>
                        </a:lnTo>
                        <a:lnTo>
                          <a:pt x="1840" y="512"/>
                        </a:lnTo>
                        <a:lnTo>
                          <a:pt x="1845" y="526"/>
                        </a:lnTo>
                        <a:lnTo>
                          <a:pt x="1815" y="539"/>
                        </a:lnTo>
                        <a:lnTo>
                          <a:pt x="1818" y="555"/>
                        </a:lnTo>
                        <a:lnTo>
                          <a:pt x="1798" y="559"/>
                        </a:lnTo>
                        <a:lnTo>
                          <a:pt x="1792" y="577"/>
                        </a:lnTo>
                        <a:lnTo>
                          <a:pt x="1774" y="596"/>
                        </a:lnTo>
                        <a:lnTo>
                          <a:pt x="1759" y="526"/>
                        </a:lnTo>
                        <a:lnTo>
                          <a:pt x="1761" y="489"/>
                        </a:lnTo>
                        <a:lnTo>
                          <a:pt x="1774" y="466"/>
                        </a:lnTo>
                        <a:lnTo>
                          <a:pt x="1795" y="462"/>
                        </a:lnTo>
                        <a:lnTo>
                          <a:pt x="1843" y="415"/>
                        </a:lnTo>
                        <a:lnTo>
                          <a:pt x="1867" y="405"/>
                        </a:lnTo>
                        <a:lnTo>
                          <a:pt x="1874" y="378"/>
                        </a:lnTo>
                        <a:lnTo>
                          <a:pt x="1885" y="370"/>
                        </a:lnTo>
                        <a:lnTo>
                          <a:pt x="1866" y="370"/>
                        </a:lnTo>
                        <a:lnTo>
                          <a:pt x="1860" y="392"/>
                        </a:lnTo>
                        <a:lnTo>
                          <a:pt x="1819" y="411"/>
                        </a:lnTo>
                        <a:lnTo>
                          <a:pt x="1823" y="383"/>
                        </a:lnTo>
                        <a:lnTo>
                          <a:pt x="1779" y="389"/>
                        </a:lnTo>
                        <a:lnTo>
                          <a:pt x="1738" y="426"/>
                        </a:lnTo>
                        <a:lnTo>
                          <a:pt x="1746" y="441"/>
                        </a:lnTo>
                        <a:lnTo>
                          <a:pt x="1702" y="446"/>
                        </a:lnTo>
                        <a:lnTo>
                          <a:pt x="1696" y="442"/>
                        </a:lnTo>
                        <a:lnTo>
                          <a:pt x="1711" y="439"/>
                        </a:lnTo>
                        <a:lnTo>
                          <a:pt x="1674" y="430"/>
                        </a:lnTo>
                        <a:lnTo>
                          <a:pt x="1664" y="439"/>
                        </a:lnTo>
                        <a:lnTo>
                          <a:pt x="1580" y="440"/>
                        </a:lnTo>
                        <a:lnTo>
                          <a:pt x="1480" y="525"/>
                        </a:lnTo>
                        <a:lnTo>
                          <a:pt x="1500" y="529"/>
                        </a:lnTo>
                        <a:lnTo>
                          <a:pt x="1500" y="544"/>
                        </a:lnTo>
                        <a:lnTo>
                          <a:pt x="1512" y="534"/>
                        </a:lnTo>
                        <a:lnTo>
                          <a:pt x="1509" y="547"/>
                        </a:lnTo>
                        <a:lnTo>
                          <a:pt x="1524" y="540"/>
                        </a:lnTo>
                        <a:lnTo>
                          <a:pt x="1522" y="548"/>
                        </a:lnTo>
                        <a:lnTo>
                          <a:pt x="1527" y="534"/>
                        </a:lnTo>
                        <a:lnTo>
                          <a:pt x="1541" y="535"/>
                        </a:lnTo>
                        <a:lnTo>
                          <a:pt x="1563" y="553"/>
                        </a:lnTo>
                        <a:lnTo>
                          <a:pt x="1544" y="554"/>
                        </a:lnTo>
                        <a:lnTo>
                          <a:pt x="1561" y="560"/>
                        </a:lnTo>
                        <a:lnTo>
                          <a:pt x="1564" y="572"/>
                        </a:lnTo>
                        <a:lnTo>
                          <a:pt x="1551" y="599"/>
                        </a:lnTo>
                        <a:lnTo>
                          <a:pt x="1548" y="640"/>
                        </a:lnTo>
                        <a:lnTo>
                          <a:pt x="1478" y="725"/>
                        </a:lnTo>
                        <a:lnTo>
                          <a:pt x="1453" y="736"/>
                        </a:lnTo>
                        <a:lnTo>
                          <a:pt x="1434" y="725"/>
                        </a:lnTo>
                        <a:lnTo>
                          <a:pt x="1417" y="741"/>
                        </a:lnTo>
                        <a:lnTo>
                          <a:pt x="1416" y="738"/>
                        </a:lnTo>
                        <a:lnTo>
                          <a:pt x="1425" y="725"/>
                        </a:lnTo>
                        <a:lnTo>
                          <a:pt x="1421" y="703"/>
                        </a:lnTo>
                        <a:lnTo>
                          <a:pt x="1451" y="695"/>
                        </a:lnTo>
                        <a:lnTo>
                          <a:pt x="1474" y="638"/>
                        </a:lnTo>
                        <a:lnTo>
                          <a:pt x="1423" y="652"/>
                        </a:lnTo>
                        <a:lnTo>
                          <a:pt x="1416" y="630"/>
                        </a:lnTo>
                        <a:lnTo>
                          <a:pt x="1374" y="617"/>
                        </a:lnTo>
                        <a:lnTo>
                          <a:pt x="1349" y="559"/>
                        </a:lnTo>
                        <a:lnTo>
                          <a:pt x="1321" y="548"/>
                        </a:lnTo>
                        <a:lnTo>
                          <a:pt x="1272" y="564"/>
                        </a:lnTo>
                        <a:lnTo>
                          <a:pt x="1282" y="576"/>
                        </a:lnTo>
                        <a:lnTo>
                          <a:pt x="1261" y="611"/>
                        </a:lnTo>
                        <a:lnTo>
                          <a:pt x="1242" y="620"/>
                        </a:lnTo>
                        <a:lnTo>
                          <a:pt x="1221" y="612"/>
                        </a:lnTo>
                        <a:lnTo>
                          <a:pt x="1196" y="608"/>
                        </a:lnTo>
                        <a:lnTo>
                          <a:pt x="1131" y="624"/>
                        </a:lnTo>
                        <a:lnTo>
                          <a:pt x="1075" y="601"/>
                        </a:lnTo>
                        <a:lnTo>
                          <a:pt x="1038" y="604"/>
                        </a:lnTo>
                        <a:lnTo>
                          <a:pt x="1025" y="585"/>
                        </a:lnTo>
                        <a:lnTo>
                          <a:pt x="989" y="572"/>
                        </a:lnTo>
                        <a:lnTo>
                          <a:pt x="970" y="586"/>
                        </a:lnTo>
                        <a:lnTo>
                          <a:pt x="969" y="612"/>
                        </a:lnTo>
                        <a:lnTo>
                          <a:pt x="887" y="600"/>
                        </a:lnTo>
                        <a:lnTo>
                          <a:pt x="843" y="624"/>
                        </a:lnTo>
                        <a:lnTo>
                          <a:pt x="820" y="634"/>
                        </a:lnTo>
                        <a:lnTo>
                          <a:pt x="791" y="615"/>
                        </a:lnTo>
                        <a:lnTo>
                          <a:pt x="772" y="625"/>
                        </a:lnTo>
                        <a:lnTo>
                          <a:pt x="738" y="612"/>
                        </a:lnTo>
                        <a:lnTo>
                          <a:pt x="725" y="611"/>
                        </a:lnTo>
                        <a:lnTo>
                          <a:pt x="715" y="591"/>
                        </a:lnTo>
                        <a:lnTo>
                          <a:pt x="696" y="591"/>
                        </a:lnTo>
                        <a:lnTo>
                          <a:pt x="688" y="594"/>
                        </a:lnTo>
                        <a:lnTo>
                          <a:pt x="674" y="579"/>
                        </a:lnTo>
                        <a:lnTo>
                          <a:pt x="664" y="583"/>
                        </a:lnTo>
                        <a:lnTo>
                          <a:pt x="654" y="588"/>
                        </a:lnTo>
                        <a:lnTo>
                          <a:pt x="616" y="556"/>
                        </a:lnTo>
                        <a:lnTo>
                          <a:pt x="605" y="553"/>
                        </a:lnTo>
                        <a:lnTo>
                          <a:pt x="579" y="529"/>
                        </a:lnTo>
                        <a:lnTo>
                          <a:pt x="555" y="544"/>
                        </a:lnTo>
                        <a:lnTo>
                          <a:pt x="550" y="534"/>
                        </a:lnTo>
                        <a:lnTo>
                          <a:pt x="514" y="532"/>
                        </a:lnTo>
                        <a:lnTo>
                          <a:pt x="501" y="515"/>
                        </a:lnTo>
                        <a:lnTo>
                          <a:pt x="482" y="516"/>
                        </a:lnTo>
                        <a:lnTo>
                          <a:pt x="475" y="524"/>
                        </a:lnTo>
                        <a:lnTo>
                          <a:pt x="451" y="528"/>
                        </a:lnTo>
                        <a:lnTo>
                          <a:pt x="444" y="524"/>
                        </a:lnTo>
                        <a:lnTo>
                          <a:pt x="435" y="537"/>
                        </a:lnTo>
                        <a:lnTo>
                          <a:pt x="428" y="534"/>
                        </a:lnTo>
                        <a:lnTo>
                          <a:pt x="399" y="538"/>
                        </a:lnTo>
                        <a:lnTo>
                          <a:pt x="389" y="534"/>
                        </a:lnTo>
                        <a:lnTo>
                          <a:pt x="386" y="538"/>
                        </a:lnTo>
                        <a:lnTo>
                          <a:pt x="401" y="553"/>
                        </a:lnTo>
                        <a:lnTo>
                          <a:pt x="391" y="562"/>
                        </a:lnTo>
                        <a:lnTo>
                          <a:pt x="392" y="575"/>
                        </a:lnTo>
                        <a:lnTo>
                          <a:pt x="408" y="576"/>
                        </a:lnTo>
                        <a:lnTo>
                          <a:pt x="415" y="588"/>
                        </a:lnTo>
                        <a:lnTo>
                          <a:pt x="411" y="597"/>
                        </a:lnTo>
                        <a:lnTo>
                          <a:pt x="399" y="591"/>
                        </a:lnTo>
                        <a:lnTo>
                          <a:pt x="389" y="596"/>
                        </a:lnTo>
                        <a:lnTo>
                          <a:pt x="380" y="591"/>
                        </a:lnTo>
                        <a:lnTo>
                          <a:pt x="376" y="583"/>
                        </a:lnTo>
                        <a:lnTo>
                          <a:pt x="365" y="588"/>
                        </a:lnTo>
                        <a:lnTo>
                          <a:pt x="356" y="583"/>
                        </a:lnTo>
                        <a:lnTo>
                          <a:pt x="347" y="591"/>
                        </a:lnTo>
                        <a:lnTo>
                          <a:pt x="335" y="592"/>
                        </a:lnTo>
                        <a:lnTo>
                          <a:pt x="327" y="583"/>
                        </a:lnTo>
                        <a:lnTo>
                          <a:pt x="283" y="580"/>
                        </a:lnTo>
                        <a:lnTo>
                          <a:pt x="278" y="585"/>
                        </a:lnTo>
                        <a:lnTo>
                          <a:pt x="274" y="585"/>
                        </a:lnTo>
                        <a:lnTo>
                          <a:pt x="267" y="595"/>
                        </a:lnTo>
                        <a:lnTo>
                          <a:pt x="268" y="605"/>
                        </a:lnTo>
                        <a:lnTo>
                          <a:pt x="263" y="605"/>
                        </a:lnTo>
                        <a:lnTo>
                          <a:pt x="259" y="597"/>
                        </a:lnTo>
                        <a:lnTo>
                          <a:pt x="253" y="598"/>
                        </a:lnTo>
                        <a:lnTo>
                          <a:pt x="251" y="627"/>
                        </a:lnTo>
                        <a:lnTo>
                          <a:pt x="258" y="636"/>
                        </a:lnTo>
                        <a:lnTo>
                          <a:pt x="258" y="644"/>
                        </a:lnTo>
                        <a:lnTo>
                          <a:pt x="265" y="643"/>
                        </a:lnTo>
                        <a:lnTo>
                          <a:pt x="274" y="639"/>
                        </a:lnTo>
                        <a:lnTo>
                          <a:pt x="282" y="652"/>
                        </a:lnTo>
                        <a:lnTo>
                          <a:pt x="288" y="660"/>
                        </a:lnTo>
                        <a:lnTo>
                          <a:pt x="294" y="671"/>
                        </a:lnTo>
                        <a:lnTo>
                          <a:pt x="304" y="673"/>
                        </a:lnTo>
                        <a:lnTo>
                          <a:pt x="291" y="682"/>
                        </a:lnTo>
                        <a:lnTo>
                          <a:pt x="282" y="674"/>
                        </a:lnTo>
                        <a:lnTo>
                          <a:pt x="273" y="707"/>
                        </a:lnTo>
                        <a:lnTo>
                          <a:pt x="284" y="715"/>
                        </a:lnTo>
                        <a:lnTo>
                          <a:pt x="294" y="747"/>
                        </a:lnTo>
                        <a:lnTo>
                          <a:pt x="285" y="741"/>
                        </a:lnTo>
                        <a:lnTo>
                          <a:pt x="276" y="738"/>
                        </a:lnTo>
                        <a:lnTo>
                          <a:pt x="265" y="736"/>
                        </a:lnTo>
                        <a:lnTo>
                          <a:pt x="258" y="733"/>
                        </a:lnTo>
                        <a:lnTo>
                          <a:pt x="250" y="731"/>
                        </a:lnTo>
                        <a:lnTo>
                          <a:pt x="244" y="720"/>
                        </a:lnTo>
                        <a:lnTo>
                          <a:pt x="230" y="727"/>
                        </a:lnTo>
                        <a:lnTo>
                          <a:pt x="217" y="726"/>
                        </a:lnTo>
                        <a:lnTo>
                          <a:pt x="209" y="717"/>
                        </a:lnTo>
                        <a:lnTo>
                          <a:pt x="187" y="708"/>
                        </a:lnTo>
                        <a:lnTo>
                          <a:pt x="165" y="709"/>
                        </a:lnTo>
                        <a:lnTo>
                          <a:pt x="142" y="694"/>
                        </a:lnTo>
                        <a:lnTo>
                          <a:pt x="160" y="679"/>
                        </a:lnTo>
                        <a:lnTo>
                          <a:pt x="162" y="667"/>
                        </a:lnTo>
                        <a:lnTo>
                          <a:pt x="162" y="654"/>
                        </a:lnTo>
                        <a:lnTo>
                          <a:pt x="163" y="645"/>
                        </a:lnTo>
                        <a:lnTo>
                          <a:pt x="175" y="641"/>
                        </a:lnTo>
                        <a:lnTo>
                          <a:pt x="169" y="622"/>
                        </a:lnTo>
                        <a:lnTo>
                          <a:pt x="155" y="617"/>
                        </a:lnTo>
                        <a:lnTo>
                          <a:pt x="148" y="614"/>
                        </a:lnTo>
                        <a:lnTo>
                          <a:pt x="139" y="617"/>
                        </a:lnTo>
                        <a:lnTo>
                          <a:pt x="118" y="612"/>
                        </a:lnTo>
                        <a:lnTo>
                          <a:pt x="102" y="593"/>
                        </a:lnTo>
                        <a:lnTo>
                          <a:pt x="89" y="587"/>
                        </a:lnTo>
                        <a:lnTo>
                          <a:pt x="83" y="570"/>
                        </a:lnTo>
                        <a:lnTo>
                          <a:pt x="71" y="568"/>
                        </a:lnTo>
                        <a:lnTo>
                          <a:pt x="60" y="574"/>
                        </a:lnTo>
                        <a:lnTo>
                          <a:pt x="53" y="577"/>
                        </a:lnTo>
                        <a:lnTo>
                          <a:pt x="50" y="569"/>
                        </a:lnTo>
                        <a:lnTo>
                          <a:pt x="44" y="562"/>
                        </a:lnTo>
                        <a:lnTo>
                          <a:pt x="60" y="560"/>
                        </a:lnTo>
                        <a:lnTo>
                          <a:pt x="59" y="555"/>
                        </a:lnTo>
                        <a:lnTo>
                          <a:pt x="55" y="552"/>
                        </a:lnTo>
                        <a:lnTo>
                          <a:pt x="50" y="548"/>
                        </a:lnTo>
                        <a:lnTo>
                          <a:pt x="41" y="528"/>
                        </a:lnTo>
                        <a:lnTo>
                          <a:pt x="29" y="517"/>
                        </a:lnTo>
                        <a:lnTo>
                          <a:pt x="17" y="517"/>
                        </a:lnTo>
                        <a:lnTo>
                          <a:pt x="4" y="517"/>
                        </a:lnTo>
                        <a:lnTo>
                          <a:pt x="0" y="502"/>
                        </a:lnTo>
                        <a:lnTo>
                          <a:pt x="8" y="49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72" name="Freeform 36"/>
                  <p:cNvSpPr>
                    <a:spLocks/>
                  </p:cNvSpPr>
                  <p:nvPr/>
                </p:nvSpPr>
                <p:spPr bwMode="auto">
                  <a:xfrm>
                    <a:off x="3761545" y="2522135"/>
                    <a:ext cx="85724" cy="41276"/>
                  </a:xfrm>
                  <a:custGeom>
                    <a:avLst/>
                    <a:gdLst>
                      <a:gd name="T0" fmla="*/ 0 w 69"/>
                      <a:gd name="T1" fmla="*/ 37227388 h 31"/>
                      <a:gd name="T2" fmla="*/ 0 w 69"/>
                      <a:gd name="T3" fmla="*/ 37227388 h 31"/>
                      <a:gd name="T4" fmla="*/ 21608912 w 69"/>
                      <a:gd name="T5" fmla="*/ 24818262 h 31"/>
                      <a:gd name="T6" fmla="*/ 6174684 w 69"/>
                      <a:gd name="T7" fmla="*/ 15954786 h 31"/>
                      <a:gd name="T8" fmla="*/ 80263432 w 69"/>
                      <a:gd name="T9" fmla="*/ 0 h 31"/>
                      <a:gd name="T10" fmla="*/ 94155865 w 69"/>
                      <a:gd name="T11" fmla="*/ 1772162 h 31"/>
                      <a:gd name="T12" fmla="*/ 78720382 w 69"/>
                      <a:gd name="T13" fmla="*/ 14182624 h 31"/>
                      <a:gd name="T14" fmla="*/ 104960937 w 69"/>
                      <a:gd name="T15" fmla="*/ 14182624 h 31"/>
                      <a:gd name="T16" fmla="*/ 37044375 w 69"/>
                      <a:gd name="T17" fmla="*/ 42546536 h 31"/>
                      <a:gd name="T18" fmla="*/ 21608912 w 69"/>
                      <a:gd name="T19" fmla="*/ 53183511 h 31"/>
                      <a:gd name="T20" fmla="*/ 24696253 w 69"/>
                      <a:gd name="T21" fmla="*/ 39000881 h 31"/>
                      <a:gd name="T22" fmla="*/ 0 w 69"/>
                      <a:gd name="T23" fmla="*/ 37227388 h 31"/>
                      <a:gd name="T24" fmla="*/ 0 w 69"/>
                      <a:gd name="T25" fmla="*/ 37227388 h 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9"/>
                      <a:gd name="T40" fmla="*/ 0 h 31"/>
                      <a:gd name="T41" fmla="*/ 69 w 69"/>
                      <a:gd name="T42" fmla="*/ 31 h 3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9" h="31">
                        <a:moveTo>
                          <a:pt x="0" y="21"/>
                        </a:moveTo>
                        <a:lnTo>
                          <a:pt x="0" y="21"/>
                        </a:lnTo>
                        <a:lnTo>
                          <a:pt x="14" y="14"/>
                        </a:lnTo>
                        <a:lnTo>
                          <a:pt x="4" y="9"/>
                        </a:lnTo>
                        <a:lnTo>
                          <a:pt x="52" y="0"/>
                        </a:lnTo>
                        <a:lnTo>
                          <a:pt x="61" y="1"/>
                        </a:lnTo>
                        <a:lnTo>
                          <a:pt x="51" y="8"/>
                        </a:lnTo>
                        <a:lnTo>
                          <a:pt x="68" y="8"/>
                        </a:lnTo>
                        <a:lnTo>
                          <a:pt x="24" y="24"/>
                        </a:lnTo>
                        <a:lnTo>
                          <a:pt x="14" y="30"/>
                        </a:lnTo>
                        <a:lnTo>
                          <a:pt x="16" y="22"/>
                        </a:lnTo>
                        <a:lnTo>
                          <a:pt x="0" y="21"/>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73" name="Freeform 37"/>
                  <p:cNvSpPr>
                    <a:spLocks/>
                  </p:cNvSpPr>
                  <p:nvPr/>
                </p:nvSpPr>
                <p:spPr bwMode="auto">
                  <a:xfrm>
                    <a:off x="3786945" y="2933299"/>
                    <a:ext cx="34925" cy="20638"/>
                  </a:xfrm>
                  <a:custGeom>
                    <a:avLst/>
                    <a:gdLst>
                      <a:gd name="T0" fmla="*/ 0 w 28"/>
                      <a:gd name="T1" fmla="*/ 24956500 h 16"/>
                      <a:gd name="T2" fmla="*/ 0 w 28"/>
                      <a:gd name="T3" fmla="*/ 24956500 h 16"/>
                      <a:gd name="T4" fmla="*/ 12447022 w 28"/>
                      <a:gd name="T5" fmla="*/ 0 h 16"/>
                      <a:gd name="T6" fmla="*/ 42007299 w 28"/>
                      <a:gd name="T7" fmla="*/ 13310219 h 16"/>
                      <a:gd name="T8" fmla="*/ 0 w 28"/>
                      <a:gd name="T9" fmla="*/ 24956500 h 16"/>
                      <a:gd name="T10" fmla="*/ 0 w 28"/>
                      <a:gd name="T11" fmla="*/ 24956500 h 16"/>
                      <a:gd name="T12" fmla="*/ 0 60000 65536"/>
                      <a:gd name="T13" fmla="*/ 0 60000 65536"/>
                      <a:gd name="T14" fmla="*/ 0 60000 65536"/>
                      <a:gd name="T15" fmla="*/ 0 60000 65536"/>
                      <a:gd name="T16" fmla="*/ 0 60000 65536"/>
                      <a:gd name="T17" fmla="*/ 0 60000 65536"/>
                      <a:gd name="T18" fmla="*/ 0 w 28"/>
                      <a:gd name="T19" fmla="*/ 0 h 16"/>
                      <a:gd name="T20" fmla="*/ 28 w 28"/>
                      <a:gd name="T21" fmla="*/ 16 h 16"/>
                    </a:gdLst>
                    <a:ahLst/>
                    <a:cxnLst>
                      <a:cxn ang="T12">
                        <a:pos x="T0" y="T1"/>
                      </a:cxn>
                      <a:cxn ang="T13">
                        <a:pos x="T2" y="T3"/>
                      </a:cxn>
                      <a:cxn ang="T14">
                        <a:pos x="T4" y="T5"/>
                      </a:cxn>
                      <a:cxn ang="T15">
                        <a:pos x="T6" y="T7"/>
                      </a:cxn>
                      <a:cxn ang="T16">
                        <a:pos x="T8" y="T9"/>
                      </a:cxn>
                      <a:cxn ang="T17">
                        <a:pos x="T10" y="T11"/>
                      </a:cxn>
                    </a:cxnLst>
                    <a:rect l="T18" t="T19" r="T20" b="T21"/>
                    <a:pathLst>
                      <a:path w="28" h="16">
                        <a:moveTo>
                          <a:pt x="0" y="15"/>
                        </a:moveTo>
                        <a:lnTo>
                          <a:pt x="0" y="15"/>
                        </a:lnTo>
                        <a:lnTo>
                          <a:pt x="8" y="0"/>
                        </a:lnTo>
                        <a:lnTo>
                          <a:pt x="27" y="8"/>
                        </a:lnTo>
                        <a:lnTo>
                          <a:pt x="0" y="1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74" name="Freeform 38"/>
                  <p:cNvSpPr>
                    <a:spLocks/>
                  </p:cNvSpPr>
                  <p:nvPr/>
                </p:nvSpPr>
                <p:spPr bwMode="auto">
                  <a:xfrm>
                    <a:off x="3842508" y="2814237"/>
                    <a:ext cx="106362" cy="79376"/>
                  </a:xfrm>
                  <a:custGeom>
                    <a:avLst/>
                    <a:gdLst>
                      <a:gd name="T0" fmla="*/ 0 w 84"/>
                      <a:gd name="T1" fmla="*/ 47622488 h 63"/>
                      <a:gd name="T2" fmla="*/ 0 w 84"/>
                      <a:gd name="T3" fmla="*/ 47622488 h 63"/>
                      <a:gd name="T4" fmla="*/ 11222458 w 84"/>
                      <a:gd name="T5" fmla="*/ 69846223 h 63"/>
                      <a:gd name="T6" fmla="*/ 25652236 w 84"/>
                      <a:gd name="T7" fmla="*/ 61908725 h 63"/>
                      <a:gd name="T8" fmla="*/ 41686311 w 84"/>
                      <a:gd name="T9" fmla="*/ 76194962 h 63"/>
                      <a:gd name="T10" fmla="*/ 54511791 w 84"/>
                      <a:gd name="T11" fmla="*/ 69846223 h 63"/>
                      <a:gd name="T12" fmla="*/ 49702711 w 84"/>
                      <a:gd name="T13" fmla="*/ 95243717 h 63"/>
                      <a:gd name="T14" fmla="*/ 133074048 w 84"/>
                      <a:gd name="T15" fmla="*/ 98418716 h 63"/>
                      <a:gd name="T16" fmla="*/ 101007183 w 84"/>
                      <a:gd name="T17" fmla="*/ 80957460 h 63"/>
                      <a:gd name="T18" fmla="*/ 84974383 w 84"/>
                      <a:gd name="T19" fmla="*/ 50796228 h 63"/>
                      <a:gd name="T20" fmla="*/ 86578676 w 84"/>
                      <a:gd name="T21" fmla="*/ 17461241 h 63"/>
                      <a:gd name="T22" fmla="*/ 107420556 w 84"/>
                      <a:gd name="T23" fmla="*/ 0 h 63"/>
                      <a:gd name="T24" fmla="*/ 35272928 w 84"/>
                      <a:gd name="T25" fmla="*/ 6350001 h 63"/>
                      <a:gd name="T26" fmla="*/ 17635831 w 84"/>
                      <a:gd name="T27" fmla="*/ 47622488 h 63"/>
                      <a:gd name="T28" fmla="*/ 0 w 84"/>
                      <a:gd name="T29" fmla="*/ 47622488 h 63"/>
                      <a:gd name="T30" fmla="*/ 0 w 84"/>
                      <a:gd name="T31" fmla="*/ 47622488 h 6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4"/>
                      <a:gd name="T49" fmla="*/ 0 h 63"/>
                      <a:gd name="T50" fmla="*/ 84 w 84"/>
                      <a:gd name="T51" fmla="*/ 63 h 6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4" h="63">
                        <a:moveTo>
                          <a:pt x="0" y="30"/>
                        </a:moveTo>
                        <a:lnTo>
                          <a:pt x="0" y="30"/>
                        </a:lnTo>
                        <a:lnTo>
                          <a:pt x="7" y="44"/>
                        </a:lnTo>
                        <a:lnTo>
                          <a:pt x="16" y="39"/>
                        </a:lnTo>
                        <a:lnTo>
                          <a:pt x="26" y="48"/>
                        </a:lnTo>
                        <a:lnTo>
                          <a:pt x="34" y="44"/>
                        </a:lnTo>
                        <a:lnTo>
                          <a:pt x="31" y="60"/>
                        </a:lnTo>
                        <a:lnTo>
                          <a:pt x="83" y="62"/>
                        </a:lnTo>
                        <a:lnTo>
                          <a:pt x="63" y="51"/>
                        </a:lnTo>
                        <a:lnTo>
                          <a:pt x="53" y="32"/>
                        </a:lnTo>
                        <a:lnTo>
                          <a:pt x="54" y="11"/>
                        </a:lnTo>
                        <a:lnTo>
                          <a:pt x="67" y="0"/>
                        </a:lnTo>
                        <a:lnTo>
                          <a:pt x="22" y="4"/>
                        </a:lnTo>
                        <a:lnTo>
                          <a:pt x="11" y="30"/>
                        </a:lnTo>
                        <a:lnTo>
                          <a:pt x="0" y="3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75" name="Freeform 39"/>
                  <p:cNvSpPr>
                    <a:spLocks/>
                  </p:cNvSpPr>
                  <p:nvPr/>
                </p:nvSpPr>
                <p:spPr bwMode="auto">
                  <a:xfrm>
                    <a:off x="3880608" y="2677712"/>
                    <a:ext cx="261935" cy="136526"/>
                  </a:xfrm>
                  <a:custGeom>
                    <a:avLst/>
                    <a:gdLst>
                      <a:gd name="T0" fmla="*/ 0 w 211"/>
                      <a:gd name="T1" fmla="*/ 154608593 h 103"/>
                      <a:gd name="T2" fmla="*/ 0 w 211"/>
                      <a:gd name="T3" fmla="*/ 154608593 h 103"/>
                      <a:gd name="T4" fmla="*/ 30821668 w 211"/>
                      <a:gd name="T5" fmla="*/ 158122454 h 103"/>
                      <a:gd name="T6" fmla="*/ 10787834 w 211"/>
                      <a:gd name="T7" fmla="*/ 173934207 h 103"/>
                      <a:gd name="T8" fmla="*/ 64725751 w 211"/>
                      <a:gd name="T9" fmla="*/ 179205661 h 103"/>
                      <a:gd name="T10" fmla="*/ 66267578 w 211"/>
                      <a:gd name="T11" fmla="*/ 158122454 h 103"/>
                      <a:gd name="T12" fmla="*/ 81678427 w 211"/>
                      <a:gd name="T13" fmla="*/ 163392583 h 103"/>
                      <a:gd name="T14" fmla="*/ 66267578 w 211"/>
                      <a:gd name="T15" fmla="*/ 151094733 h 103"/>
                      <a:gd name="T16" fmla="*/ 87842014 w 211"/>
                      <a:gd name="T17" fmla="*/ 154608593 h 103"/>
                      <a:gd name="T18" fmla="*/ 81678427 w 211"/>
                      <a:gd name="T19" fmla="*/ 131767835 h 103"/>
                      <a:gd name="T20" fmla="*/ 94006842 w 211"/>
                      <a:gd name="T21" fmla="*/ 145823279 h 103"/>
                      <a:gd name="T22" fmla="*/ 107877085 w 211"/>
                      <a:gd name="T23" fmla="*/ 133525428 h 103"/>
                      <a:gd name="T24" fmla="*/ 98629843 w 211"/>
                      <a:gd name="T25" fmla="*/ 117713717 h 103"/>
                      <a:gd name="T26" fmla="*/ 130993329 w 211"/>
                      <a:gd name="T27" fmla="*/ 119469985 h 103"/>
                      <a:gd name="T28" fmla="*/ 123287914 w 211"/>
                      <a:gd name="T29" fmla="*/ 110685996 h 103"/>
                      <a:gd name="T30" fmla="*/ 137156916 w 211"/>
                      <a:gd name="T31" fmla="*/ 114199856 h 103"/>
                      <a:gd name="T32" fmla="*/ 146404158 w 211"/>
                      <a:gd name="T33" fmla="*/ 94872959 h 103"/>
                      <a:gd name="T34" fmla="*/ 306677318 w 211"/>
                      <a:gd name="T35" fmla="*/ 38652480 h 103"/>
                      <a:gd name="T36" fmla="*/ 323629975 w 211"/>
                      <a:gd name="T37" fmla="*/ 15811716 h 103"/>
                      <a:gd name="T38" fmla="*/ 292807075 w 211"/>
                      <a:gd name="T39" fmla="*/ 0 h 103"/>
                      <a:gd name="T40" fmla="*/ 225000171 w 211"/>
                      <a:gd name="T41" fmla="*/ 36894887 h 103"/>
                      <a:gd name="T42" fmla="*/ 154109573 w 211"/>
                      <a:gd name="T43" fmla="*/ 36894887 h 103"/>
                      <a:gd name="T44" fmla="*/ 80136580 w 211"/>
                      <a:gd name="T45" fmla="*/ 84331356 h 103"/>
                      <a:gd name="T46" fmla="*/ 40068911 w 211"/>
                      <a:gd name="T47" fmla="*/ 91359098 h 103"/>
                      <a:gd name="T48" fmla="*/ 41609507 w 211"/>
                      <a:gd name="T49" fmla="*/ 110685996 h 103"/>
                      <a:gd name="T50" fmla="*/ 63185164 w 211"/>
                      <a:gd name="T51" fmla="*/ 114199856 h 103"/>
                      <a:gd name="T52" fmla="*/ 38527083 w 211"/>
                      <a:gd name="T53" fmla="*/ 114199856 h 103"/>
                      <a:gd name="T54" fmla="*/ 49314921 w 211"/>
                      <a:gd name="T55" fmla="*/ 122983846 h 103"/>
                      <a:gd name="T56" fmla="*/ 30821668 w 211"/>
                      <a:gd name="T57" fmla="*/ 133525428 h 103"/>
                      <a:gd name="T58" fmla="*/ 52397336 w 211"/>
                      <a:gd name="T59" fmla="*/ 142309418 h 103"/>
                      <a:gd name="T60" fmla="*/ 0 w 211"/>
                      <a:gd name="T61" fmla="*/ 154608593 h 103"/>
                      <a:gd name="T62" fmla="*/ 0 w 211"/>
                      <a:gd name="T63" fmla="*/ 154608593 h 10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11"/>
                      <a:gd name="T97" fmla="*/ 0 h 103"/>
                      <a:gd name="T98" fmla="*/ 211 w 211"/>
                      <a:gd name="T99" fmla="*/ 103 h 10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11" h="103">
                        <a:moveTo>
                          <a:pt x="0" y="88"/>
                        </a:moveTo>
                        <a:lnTo>
                          <a:pt x="0" y="88"/>
                        </a:lnTo>
                        <a:lnTo>
                          <a:pt x="20" y="90"/>
                        </a:lnTo>
                        <a:lnTo>
                          <a:pt x="7" y="99"/>
                        </a:lnTo>
                        <a:lnTo>
                          <a:pt x="42" y="102"/>
                        </a:lnTo>
                        <a:lnTo>
                          <a:pt x="43" y="90"/>
                        </a:lnTo>
                        <a:lnTo>
                          <a:pt x="53" y="93"/>
                        </a:lnTo>
                        <a:lnTo>
                          <a:pt x="43" y="86"/>
                        </a:lnTo>
                        <a:lnTo>
                          <a:pt x="57" y="88"/>
                        </a:lnTo>
                        <a:lnTo>
                          <a:pt x="53" y="75"/>
                        </a:lnTo>
                        <a:lnTo>
                          <a:pt x="61" y="83"/>
                        </a:lnTo>
                        <a:lnTo>
                          <a:pt x="70" y="76"/>
                        </a:lnTo>
                        <a:lnTo>
                          <a:pt x="64" y="67"/>
                        </a:lnTo>
                        <a:lnTo>
                          <a:pt x="85" y="68"/>
                        </a:lnTo>
                        <a:lnTo>
                          <a:pt x="80" y="63"/>
                        </a:lnTo>
                        <a:lnTo>
                          <a:pt x="89" y="65"/>
                        </a:lnTo>
                        <a:lnTo>
                          <a:pt x="95" y="54"/>
                        </a:lnTo>
                        <a:lnTo>
                          <a:pt x="199" y="22"/>
                        </a:lnTo>
                        <a:lnTo>
                          <a:pt x="210" y="9"/>
                        </a:lnTo>
                        <a:lnTo>
                          <a:pt x="190" y="0"/>
                        </a:lnTo>
                        <a:lnTo>
                          <a:pt x="146" y="21"/>
                        </a:lnTo>
                        <a:lnTo>
                          <a:pt x="100" y="21"/>
                        </a:lnTo>
                        <a:lnTo>
                          <a:pt x="52" y="48"/>
                        </a:lnTo>
                        <a:lnTo>
                          <a:pt x="26" y="52"/>
                        </a:lnTo>
                        <a:lnTo>
                          <a:pt x="27" y="63"/>
                        </a:lnTo>
                        <a:lnTo>
                          <a:pt x="41" y="65"/>
                        </a:lnTo>
                        <a:lnTo>
                          <a:pt x="25" y="65"/>
                        </a:lnTo>
                        <a:lnTo>
                          <a:pt x="32" y="70"/>
                        </a:lnTo>
                        <a:lnTo>
                          <a:pt x="20" y="76"/>
                        </a:lnTo>
                        <a:lnTo>
                          <a:pt x="34" y="81"/>
                        </a:lnTo>
                        <a:lnTo>
                          <a:pt x="0" y="8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76" name="Freeform 40"/>
                  <p:cNvSpPr>
                    <a:spLocks/>
                  </p:cNvSpPr>
                  <p:nvPr/>
                </p:nvSpPr>
                <p:spPr bwMode="auto">
                  <a:xfrm>
                    <a:off x="4031420" y="2504673"/>
                    <a:ext cx="50799" cy="25400"/>
                  </a:xfrm>
                  <a:custGeom>
                    <a:avLst/>
                    <a:gdLst>
                      <a:gd name="T0" fmla="*/ 0 w 41"/>
                      <a:gd name="T1" fmla="*/ 20480869 h 21"/>
                      <a:gd name="T2" fmla="*/ 0 w 41"/>
                      <a:gd name="T3" fmla="*/ 20480869 h 21"/>
                      <a:gd name="T4" fmla="*/ 18421813 w 41"/>
                      <a:gd name="T5" fmla="*/ 29258380 h 21"/>
                      <a:gd name="T6" fmla="*/ 61407284 w 41"/>
                      <a:gd name="T7" fmla="*/ 19018550 h 21"/>
                      <a:gd name="T8" fmla="*/ 35309714 w 41"/>
                      <a:gd name="T9" fmla="*/ 0 h 21"/>
                      <a:gd name="T10" fmla="*/ 0 w 41"/>
                      <a:gd name="T11" fmla="*/ 20480869 h 21"/>
                      <a:gd name="T12" fmla="*/ 0 w 41"/>
                      <a:gd name="T13" fmla="*/ 20480869 h 21"/>
                      <a:gd name="T14" fmla="*/ 0 60000 65536"/>
                      <a:gd name="T15" fmla="*/ 0 60000 65536"/>
                      <a:gd name="T16" fmla="*/ 0 60000 65536"/>
                      <a:gd name="T17" fmla="*/ 0 60000 65536"/>
                      <a:gd name="T18" fmla="*/ 0 60000 65536"/>
                      <a:gd name="T19" fmla="*/ 0 60000 65536"/>
                      <a:gd name="T20" fmla="*/ 0 60000 65536"/>
                      <a:gd name="T21" fmla="*/ 0 w 41"/>
                      <a:gd name="T22" fmla="*/ 0 h 21"/>
                      <a:gd name="T23" fmla="*/ 41 w 41"/>
                      <a:gd name="T24" fmla="*/ 21 h 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21">
                        <a:moveTo>
                          <a:pt x="0" y="14"/>
                        </a:moveTo>
                        <a:lnTo>
                          <a:pt x="0" y="14"/>
                        </a:lnTo>
                        <a:lnTo>
                          <a:pt x="12" y="20"/>
                        </a:lnTo>
                        <a:lnTo>
                          <a:pt x="40" y="13"/>
                        </a:lnTo>
                        <a:lnTo>
                          <a:pt x="23" y="0"/>
                        </a:lnTo>
                        <a:lnTo>
                          <a:pt x="0" y="1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77" name="Freeform 41"/>
                  <p:cNvSpPr>
                    <a:spLocks/>
                  </p:cNvSpPr>
                  <p:nvPr/>
                </p:nvSpPr>
                <p:spPr bwMode="auto">
                  <a:xfrm>
                    <a:off x="4515604" y="2557060"/>
                    <a:ext cx="47625" cy="17462"/>
                  </a:xfrm>
                  <a:custGeom>
                    <a:avLst/>
                    <a:gdLst>
                      <a:gd name="T0" fmla="*/ 0 w 38"/>
                      <a:gd name="T1" fmla="*/ 0 h 14"/>
                      <a:gd name="T2" fmla="*/ 0 w 38"/>
                      <a:gd name="T3" fmla="*/ 0 h 14"/>
                      <a:gd name="T4" fmla="*/ 25132214 w 38"/>
                      <a:gd name="T5" fmla="*/ 15557395 h 14"/>
                      <a:gd name="T6" fmla="*/ 17277847 w 38"/>
                      <a:gd name="T7" fmla="*/ 20224737 h 14"/>
                      <a:gd name="T8" fmla="*/ 39268060 w 38"/>
                      <a:gd name="T9" fmla="*/ 20224737 h 14"/>
                      <a:gd name="T10" fmla="*/ 58117536 w 38"/>
                      <a:gd name="T11" fmla="*/ 9334686 h 14"/>
                      <a:gd name="T12" fmla="*/ 0 w 38"/>
                      <a:gd name="T13" fmla="*/ 0 h 14"/>
                      <a:gd name="T14" fmla="*/ 0 w 38"/>
                      <a:gd name="T15" fmla="*/ 0 h 14"/>
                      <a:gd name="T16" fmla="*/ 0 60000 65536"/>
                      <a:gd name="T17" fmla="*/ 0 60000 65536"/>
                      <a:gd name="T18" fmla="*/ 0 60000 65536"/>
                      <a:gd name="T19" fmla="*/ 0 60000 65536"/>
                      <a:gd name="T20" fmla="*/ 0 60000 65536"/>
                      <a:gd name="T21" fmla="*/ 0 60000 65536"/>
                      <a:gd name="T22" fmla="*/ 0 60000 65536"/>
                      <a:gd name="T23" fmla="*/ 0 60000 65536"/>
                      <a:gd name="T24" fmla="*/ 0 w 38"/>
                      <a:gd name="T25" fmla="*/ 0 h 14"/>
                      <a:gd name="T26" fmla="*/ 38 w 38"/>
                      <a:gd name="T27" fmla="*/ 14 h 1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8" h="14">
                        <a:moveTo>
                          <a:pt x="0" y="0"/>
                        </a:moveTo>
                        <a:lnTo>
                          <a:pt x="0" y="0"/>
                        </a:lnTo>
                        <a:lnTo>
                          <a:pt x="16" y="10"/>
                        </a:lnTo>
                        <a:lnTo>
                          <a:pt x="11" y="13"/>
                        </a:lnTo>
                        <a:lnTo>
                          <a:pt x="25" y="13"/>
                        </a:lnTo>
                        <a:lnTo>
                          <a:pt x="37" y="6"/>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78" name="Freeform 42"/>
                  <p:cNvSpPr>
                    <a:spLocks/>
                  </p:cNvSpPr>
                  <p:nvPr/>
                </p:nvSpPr>
                <p:spPr bwMode="auto">
                  <a:xfrm>
                    <a:off x="4525130" y="2509435"/>
                    <a:ext cx="109536" cy="49212"/>
                  </a:xfrm>
                  <a:custGeom>
                    <a:avLst/>
                    <a:gdLst>
                      <a:gd name="T0" fmla="*/ 0 w 88"/>
                      <a:gd name="T1" fmla="*/ 51992477 h 38"/>
                      <a:gd name="T2" fmla="*/ 0 w 88"/>
                      <a:gd name="T3" fmla="*/ 51992477 h 38"/>
                      <a:gd name="T4" fmla="*/ 35635620 w 88"/>
                      <a:gd name="T5" fmla="*/ 16772225 h 38"/>
                      <a:gd name="T6" fmla="*/ 86764515 w 88"/>
                      <a:gd name="T7" fmla="*/ 0 h 38"/>
                      <a:gd name="T8" fmla="*/ 134795229 w 88"/>
                      <a:gd name="T9" fmla="*/ 30188970 h 38"/>
                      <a:gd name="T10" fmla="*/ 119301972 w 88"/>
                      <a:gd name="T11" fmla="*/ 35220247 h 38"/>
                      <a:gd name="T12" fmla="*/ 122400126 w 88"/>
                      <a:gd name="T13" fmla="*/ 48638292 h 38"/>
                      <a:gd name="T14" fmla="*/ 52678585 w 88"/>
                      <a:gd name="T15" fmla="*/ 62055032 h 38"/>
                      <a:gd name="T16" fmla="*/ 0 w 88"/>
                      <a:gd name="T17" fmla="*/ 51992477 h 38"/>
                      <a:gd name="T18" fmla="*/ 0 w 88"/>
                      <a:gd name="T19" fmla="*/ 51992477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8"/>
                      <a:gd name="T31" fmla="*/ 0 h 38"/>
                      <a:gd name="T32" fmla="*/ 88 w 88"/>
                      <a:gd name="T33" fmla="*/ 38 h 3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8" h="38">
                        <a:moveTo>
                          <a:pt x="0" y="31"/>
                        </a:moveTo>
                        <a:lnTo>
                          <a:pt x="0" y="31"/>
                        </a:lnTo>
                        <a:lnTo>
                          <a:pt x="23" y="10"/>
                        </a:lnTo>
                        <a:lnTo>
                          <a:pt x="56" y="0"/>
                        </a:lnTo>
                        <a:lnTo>
                          <a:pt x="87" y="18"/>
                        </a:lnTo>
                        <a:lnTo>
                          <a:pt x="77" y="21"/>
                        </a:lnTo>
                        <a:lnTo>
                          <a:pt x="79" y="29"/>
                        </a:lnTo>
                        <a:lnTo>
                          <a:pt x="34" y="37"/>
                        </a:lnTo>
                        <a:lnTo>
                          <a:pt x="0" y="31"/>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79" name="Freeform 43"/>
                  <p:cNvSpPr>
                    <a:spLocks/>
                  </p:cNvSpPr>
                  <p:nvPr/>
                </p:nvSpPr>
                <p:spPr bwMode="auto">
                  <a:xfrm>
                    <a:off x="4547354" y="2552297"/>
                    <a:ext cx="120649" cy="58738"/>
                  </a:xfrm>
                  <a:custGeom>
                    <a:avLst/>
                    <a:gdLst>
                      <a:gd name="T0" fmla="*/ 0 w 98"/>
                      <a:gd name="T1" fmla="*/ 32371164 h 45"/>
                      <a:gd name="T2" fmla="*/ 0 w 98"/>
                      <a:gd name="T3" fmla="*/ 32371164 h 45"/>
                      <a:gd name="T4" fmla="*/ 27281675 w 98"/>
                      <a:gd name="T5" fmla="*/ 37482673 h 45"/>
                      <a:gd name="T6" fmla="*/ 45470282 w 98"/>
                      <a:gd name="T7" fmla="*/ 63040231 h 45"/>
                      <a:gd name="T8" fmla="*/ 60626625 w 98"/>
                      <a:gd name="T9" fmla="*/ 54520614 h 45"/>
                      <a:gd name="T10" fmla="*/ 121253251 w 98"/>
                      <a:gd name="T11" fmla="*/ 74966652 h 45"/>
                      <a:gd name="T12" fmla="*/ 142472871 w 98"/>
                      <a:gd name="T13" fmla="*/ 66447034 h 45"/>
                      <a:gd name="T14" fmla="*/ 125799785 w 98"/>
                      <a:gd name="T15" fmla="*/ 47705703 h 45"/>
                      <a:gd name="T16" fmla="*/ 137925106 w 98"/>
                      <a:gd name="T17" fmla="*/ 52817212 h 45"/>
                      <a:gd name="T18" fmla="*/ 147019404 w 98"/>
                      <a:gd name="T19" fmla="*/ 22149450 h 45"/>
                      <a:gd name="T20" fmla="*/ 115189975 w 98"/>
                      <a:gd name="T21" fmla="*/ 6814914 h 45"/>
                      <a:gd name="T22" fmla="*/ 83361776 w 98"/>
                      <a:gd name="T23" fmla="*/ 28964361 h 45"/>
                      <a:gd name="T24" fmla="*/ 109127929 w 98"/>
                      <a:gd name="T25" fmla="*/ 17037935 h 45"/>
                      <a:gd name="T26" fmla="*/ 93971586 w 98"/>
                      <a:gd name="T27" fmla="*/ 0 h 45"/>
                      <a:gd name="T28" fmla="*/ 42438028 w 98"/>
                      <a:gd name="T29" fmla="*/ 6814914 h 45"/>
                      <a:gd name="T30" fmla="*/ 0 w 98"/>
                      <a:gd name="T31" fmla="*/ 32371164 h 45"/>
                      <a:gd name="T32" fmla="*/ 0 w 98"/>
                      <a:gd name="T33" fmla="*/ 32371164 h 4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8"/>
                      <a:gd name="T52" fmla="*/ 0 h 45"/>
                      <a:gd name="T53" fmla="*/ 98 w 98"/>
                      <a:gd name="T54" fmla="*/ 45 h 4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8" h="45">
                        <a:moveTo>
                          <a:pt x="0" y="19"/>
                        </a:moveTo>
                        <a:lnTo>
                          <a:pt x="0" y="19"/>
                        </a:lnTo>
                        <a:lnTo>
                          <a:pt x="18" y="22"/>
                        </a:lnTo>
                        <a:lnTo>
                          <a:pt x="30" y="37"/>
                        </a:lnTo>
                        <a:lnTo>
                          <a:pt x="40" y="32"/>
                        </a:lnTo>
                        <a:lnTo>
                          <a:pt x="80" y="44"/>
                        </a:lnTo>
                        <a:lnTo>
                          <a:pt x="94" y="39"/>
                        </a:lnTo>
                        <a:lnTo>
                          <a:pt x="83" y="28"/>
                        </a:lnTo>
                        <a:lnTo>
                          <a:pt x="91" y="31"/>
                        </a:lnTo>
                        <a:lnTo>
                          <a:pt x="97" y="13"/>
                        </a:lnTo>
                        <a:lnTo>
                          <a:pt x="76" y="4"/>
                        </a:lnTo>
                        <a:lnTo>
                          <a:pt x="55" y="17"/>
                        </a:lnTo>
                        <a:lnTo>
                          <a:pt x="72" y="10"/>
                        </a:lnTo>
                        <a:lnTo>
                          <a:pt x="62" y="0"/>
                        </a:lnTo>
                        <a:lnTo>
                          <a:pt x="28" y="4"/>
                        </a:lnTo>
                        <a:lnTo>
                          <a:pt x="0" y="19"/>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80" name="Freeform 44"/>
                  <p:cNvSpPr>
                    <a:spLocks/>
                  </p:cNvSpPr>
                  <p:nvPr/>
                </p:nvSpPr>
                <p:spPr bwMode="auto">
                  <a:xfrm>
                    <a:off x="4661652" y="2582460"/>
                    <a:ext cx="101599" cy="58738"/>
                  </a:xfrm>
                  <a:custGeom>
                    <a:avLst/>
                    <a:gdLst>
                      <a:gd name="T0" fmla="*/ 0 w 82"/>
                      <a:gd name="T1" fmla="*/ 61957319 h 46"/>
                      <a:gd name="T2" fmla="*/ 0 w 82"/>
                      <a:gd name="T3" fmla="*/ 61957319 h 46"/>
                      <a:gd name="T4" fmla="*/ 9210906 w 82"/>
                      <a:gd name="T5" fmla="*/ 73370170 h 46"/>
                      <a:gd name="T6" fmla="*/ 113603665 w 82"/>
                      <a:gd name="T7" fmla="*/ 58696140 h 46"/>
                      <a:gd name="T8" fmla="*/ 124349719 w 82"/>
                      <a:gd name="T9" fmla="*/ 34239839 h 46"/>
                      <a:gd name="T10" fmla="*/ 95181857 w 82"/>
                      <a:gd name="T11" fmla="*/ 14674035 h 46"/>
                      <a:gd name="T12" fmla="*/ 70618188 w 82"/>
                      <a:gd name="T13" fmla="*/ 22825711 h 46"/>
                      <a:gd name="T14" fmla="*/ 73688489 w 82"/>
                      <a:gd name="T15" fmla="*/ 6522361 h 46"/>
                      <a:gd name="T16" fmla="*/ 59872134 w 82"/>
                      <a:gd name="T17" fmla="*/ 0 h 46"/>
                      <a:gd name="T18" fmla="*/ 12281210 w 82"/>
                      <a:gd name="T19" fmla="*/ 53804371 h 46"/>
                      <a:gd name="T20" fmla="*/ 0 w 82"/>
                      <a:gd name="T21" fmla="*/ 61957319 h 46"/>
                      <a:gd name="T22" fmla="*/ 0 w 82"/>
                      <a:gd name="T23" fmla="*/ 61957319 h 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2"/>
                      <a:gd name="T37" fmla="*/ 0 h 46"/>
                      <a:gd name="T38" fmla="*/ 82 w 82"/>
                      <a:gd name="T39" fmla="*/ 46 h 4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2" h="46">
                        <a:moveTo>
                          <a:pt x="0" y="38"/>
                        </a:moveTo>
                        <a:lnTo>
                          <a:pt x="0" y="38"/>
                        </a:lnTo>
                        <a:lnTo>
                          <a:pt x="6" y="45"/>
                        </a:lnTo>
                        <a:lnTo>
                          <a:pt x="74" y="36"/>
                        </a:lnTo>
                        <a:lnTo>
                          <a:pt x="81" y="21"/>
                        </a:lnTo>
                        <a:lnTo>
                          <a:pt x="62" y="9"/>
                        </a:lnTo>
                        <a:lnTo>
                          <a:pt x="46" y="14"/>
                        </a:lnTo>
                        <a:lnTo>
                          <a:pt x="48" y="4"/>
                        </a:lnTo>
                        <a:lnTo>
                          <a:pt x="39" y="0"/>
                        </a:lnTo>
                        <a:lnTo>
                          <a:pt x="8" y="33"/>
                        </a:lnTo>
                        <a:lnTo>
                          <a:pt x="0" y="3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81" name="Freeform 45"/>
                  <p:cNvSpPr>
                    <a:spLocks/>
                  </p:cNvSpPr>
                  <p:nvPr/>
                </p:nvSpPr>
                <p:spPr bwMode="auto">
                  <a:xfrm>
                    <a:off x="5293474" y="2704698"/>
                    <a:ext cx="114299" cy="57151"/>
                  </a:xfrm>
                  <a:custGeom>
                    <a:avLst/>
                    <a:gdLst>
                      <a:gd name="T0" fmla="*/ 0 w 92"/>
                      <a:gd name="T1" fmla="*/ 40628330 h 43"/>
                      <a:gd name="T2" fmla="*/ 0 w 92"/>
                      <a:gd name="T3" fmla="*/ 40628330 h 43"/>
                      <a:gd name="T4" fmla="*/ 27783597 w 92"/>
                      <a:gd name="T5" fmla="*/ 1766334 h 43"/>
                      <a:gd name="T6" fmla="*/ 47849462 w 92"/>
                      <a:gd name="T7" fmla="*/ 0 h 43"/>
                      <a:gd name="T8" fmla="*/ 80263441 w 92"/>
                      <a:gd name="T9" fmla="*/ 28262669 h 43"/>
                      <a:gd name="T10" fmla="*/ 84895093 w 92"/>
                      <a:gd name="T11" fmla="*/ 7065335 h 43"/>
                      <a:gd name="T12" fmla="*/ 120396413 w 92"/>
                      <a:gd name="T13" fmla="*/ 24730003 h 43"/>
                      <a:gd name="T14" fmla="*/ 117309072 w 92"/>
                      <a:gd name="T15" fmla="*/ 51226339 h 43"/>
                      <a:gd name="T16" fmla="*/ 140462268 w 92"/>
                      <a:gd name="T17" fmla="*/ 61824337 h 43"/>
                      <a:gd name="T18" fmla="*/ 66372268 w 92"/>
                      <a:gd name="T19" fmla="*/ 65358332 h 43"/>
                      <a:gd name="T20" fmla="*/ 61741877 w 92"/>
                      <a:gd name="T21" fmla="*/ 54759005 h 43"/>
                      <a:gd name="T22" fmla="*/ 49393754 w 92"/>
                      <a:gd name="T23" fmla="*/ 74189998 h 43"/>
                      <a:gd name="T24" fmla="*/ 0 w 92"/>
                      <a:gd name="T25" fmla="*/ 40628330 h 43"/>
                      <a:gd name="T26" fmla="*/ 0 w 92"/>
                      <a:gd name="T27" fmla="*/ 40628330 h 4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2"/>
                      <a:gd name="T43" fmla="*/ 0 h 43"/>
                      <a:gd name="T44" fmla="*/ 92 w 92"/>
                      <a:gd name="T45" fmla="*/ 43 h 4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2" h="43">
                        <a:moveTo>
                          <a:pt x="0" y="23"/>
                        </a:moveTo>
                        <a:lnTo>
                          <a:pt x="0" y="23"/>
                        </a:lnTo>
                        <a:lnTo>
                          <a:pt x="18" y="1"/>
                        </a:lnTo>
                        <a:lnTo>
                          <a:pt x="31" y="0"/>
                        </a:lnTo>
                        <a:lnTo>
                          <a:pt x="52" y="16"/>
                        </a:lnTo>
                        <a:lnTo>
                          <a:pt x="55" y="4"/>
                        </a:lnTo>
                        <a:lnTo>
                          <a:pt x="78" y="14"/>
                        </a:lnTo>
                        <a:lnTo>
                          <a:pt x="76" y="29"/>
                        </a:lnTo>
                        <a:lnTo>
                          <a:pt x="91" y="35"/>
                        </a:lnTo>
                        <a:lnTo>
                          <a:pt x="43" y="37"/>
                        </a:lnTo>
                        <a:lnTo>
                          <a:pt x="40" y="31"/>
                        </a:lnTo>
                        <a:lnTo>
                          <a:pt x="32" y="42"/>
                        </a:lnTo>
                        <a:lnTo>
                          <a:pt x="0" y="23"/>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82" name="Freeform 46"/>
                  <p:cNvSpPr>
                    <a:spLocks/>
                  </p:cNvSpPr>
                  <p:nvPr/>
                </p:nvSpPr>
                <p:spPr bwMode="auto">
                  <a:xfrm>
                    <a:off x="5372849" y="2706287"/>
                    <a:ext cx="69849" cy="41276"/>
                  </a:xfrm>
                  <a:custGeom>
                    <a:avLst/>
                    <a:gdLst>
                      <a:gd name="T0" fmla="*/ 0 w 57"/>
                      <a:gd name="T1" fmla="*/ 0 h 30"/>
                      <a:gd name="T2" fmla="*/ 0 w 57"/>
                      <a:gd name="T3" fmla="*/ 0 h 30"/>
                      <a:gd name="T4" fmla="*/ 28531889 w 57"/>
                      <a:gd name="T5" fmla="*/ 20821862 h 30"/>
                      <a:gd name="T6" fmla="*/ 21023629 w 57"/>
                      <a:gd name="T7" fmla="*/ 39751953 h 30"/>
                      <a:gd name="T8" fmla="*/ 34538987 w 57"/>
                      <a:gd name="T9" fmla="*/ 54894382 h 30"/>
                      <a:gd name="T10" fmla="*/ 60068552 w 57"/>
                      <a:gd name="T11" fmla="*/ 54894382 h 30"/>
                      <a:gd name="T12" fmla="*/ 84095739 w 57"/>
                      <a:gd name="T13" fmla="*/ 34072515 h 30"/>
                      <a:gd name="T14" fmla="*/ 0 w 57"/>
                      <a:gd name="T15" fmla="*/ 0 h 30"/>
                      <a:gd name="T16" fmla="*/ 0 w 57"/>
                      <a:gd name="T17" fmla="*/ 0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
                      <a:gd name="T28" fmla="*/ 0 h 30"/>
                      <a:gd name="T29" fmla="*/ 57 w 57"/>
                      <a:gd name="T30" fmla="*/ 30 h 3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 h="30">
                        <a:moveTo>
                          <a:pt x="0" y="0"/>
                        </a:moveTo>
                        <a:lnTo>
                          <a:pt x="0" y="0"/>
                        </a:lnTo>
                        <a:lnTo>
                          <a:pt x="19" y="11"/>
                        </a:lnTo>
                        <a:lnTo>
                          <a:pt x="14" y="21"/>
                        </a:lnTo>
                        <a:lnTo>
                          <a:pt x="23" y="29"/>
                        </a:lnTo>
                        <a:lnTo>
                          <a:pt x="40" y="29"/>
                        </a:lnTo>
                        <a:lnTo>
                          <a:pt x="56" y="18"/>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83" name="Freeform 47"/>
                  <p:cNvSpPr>
                    <a:spLocks/>
                  </p:cNvSpPr>
                  <p:nvPr/>
                </p:nvSpPr>
                <p:spPr bwMode="auto">
                  <a:xfrm>
                    <a:off x="5379199" y="3347641"/>
                    <a:ext cx="52387" cy="195263"/>
                  </a:xfrm>
                  <a:custGeom>
                    <a:avLst/>
                    <a:gdLst>
                      <a:gd name="T0" fmla="*/ 0 w 43"/>
                      <a:gd name="T1" fmla="*/ 65259437 h 149"/>
                      <a:gd name="T2" fmla="*/ 0 w 43"/>
                      <a:gd name="T3" fmla="*/ 65259437 h 149"/>
                      <a:gd name="T4" fmla="*/ 10389683 w 43"/>
                      <a:gd name="T5" fmla="*/ 96172434 h 149"/>
                      <a:gd name="T6" fmla="*/ 10389683 w 43"/>
                      <a:gd name="T7" fmla="*/ 254170820 h 149"/>
                      <a:gd name="T8" fmla="*/ 20779367 w 43"/>
                      <a:gd name="T9" fmla="*/ 235278901 h 149"/>
                      <a:gd name="T10" fmla="*/ 37107049 w 43"/>
                      <a:gd name="T11" fmla="*/ 247301269 h 149"/>
                      <a:gd name="T12" fmla="*/ 19295470 w 43"/>
                      <a:gd name="T13" fmla="*/ 204365925 h 149"/>
                      <a:gd name="T14" fmla="*/ 29685153 w 43"/>
                      <a:gd name="T15" fmla="*/ 159715118 h 149"/>
                      <a:gd name="T16" fmla="*/ 62339309 w 43"/>
                      <a:gd name="T17" fmla="*/ 173454260 h 149"/>
                      <a:gd name="T18" fmla="*/ 31169045 w 43"/>
                      <a:gd name="T19" fmla="*/ 89302883 h 149"/>
                      <a:gd name="T20" fmla="*/ 20779367 w 43"/>
                      <a:gd name="T21" fmla="*/ 0 h 149"/>
                      <a:gd name="T22" fmla="*/ 0 w 43"/>
                      <a:gd name="T23" fmla="*/ 65259437 h 149"/>
                      <a:gd name="T24" fmla="*/ 0 w 43"/>
                      <a:gd name="T25" fmla="*/ 65259437 h 14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
                      <a:gd name="T40" fmla="*/ 0 h 149"/>
                      <a:gd name="T41" fmla="*/ 43 w 43"/>
                      <a:gd name="T42" fmla="*/ 149 h 14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 h="149">
                        <a:moveTo>
                          <a:pt x="0" y="38"/>
                        </a:moveTo>
                        <a:lnTo>
                          <a:pt x="0" y="38"/>
                        </a:lnTo>
                        <a:lnTo>
                          <a:pt x="7" y="56"/>
                        </a:lnTo>
                        <a:lnTo>
                          <a:pt x="7" y="148"/>
                        </a:lnTo>
                        <a:lnTo>
                          <a:pt x="14" y="137"/>
                        </a:lnTo>
                        <a:lnTo>
                          <a:pt x="25" y="144"/>
                        </a:lnTo>
                        <a:lnTo>
                          <a:pt x="13" y="119"/>
                        </a:lnTo>
                        <a:lnTo>
                          <a:pt x="20" y="93"/>
                        </a:lnTo>
                        <a:lnTo>
                          <a:pt x="42" y="101"/>
                        </a:lnTo>
                        <a:lnTo>
                          <a:pt x="21" y="52"/>
                        </a:lnTo>
                        <a:lnTo>
                          <a:pt x="14" y="0"/>
                        </a:lnTo>
                        <a:lnTo>
                          <a:pt x="0" y="3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84" name="Freeform 48"/>
                  <p:cNvSpPr>
                    <a:spLocks/>
                  </p:cNvSpPr>
                  <p:nvPr/>
                </p:nvSpPr>
                <p:spPr bwMode="auto">
                  <a:xfrm>
                    <a:off x="5456985" y="2730098"/>
                    <a:ext cx="79374" cy="28575"/>
                  </a:xfrm>
                  <a:custGeom>
                    <a:avLst/>
                    <a:gdLst>
                      <a:gd name="T0" fmla="*/ 0 w 64"/>
                      <a:gd name="T1" fmla="*/ 0 h 22"/>
                      <a:gd name="T2" fmla="*/ 0 w 64"/>
                      <a:gd name="T3" fmla="*/ 0 h 22"/>
                      <a:gd name="T4" fmla="*/ 16920514 w 64"/>
                      <a:gd name="T5" fmla="*/ 23618538 h 22"/>
                      <a:gd name="T6" fmla="*/ 61526777 w 64"/>
                      <a:gd name="T7" fmla="*/ 35427802 h 22"/>
                      <a:gd name="T8" fmla="*/ 96905705 w 64"/>
                      <a:gd name="T9" fmla="*/ 28680208 h 22"/>
                      <a:gd name="T10" fmla="*/ 0 w 64"/>
                      <a:gd name="T11" fmla="*/ 0 h 22"/>
                      <a:gd name="T12" fmla="*/ 0 w 64"/>
                      <a:gd name="T13" fmla="*/ 0 h 22"/>
                      <a:gd name="T14" fmla="*/ 0 60000 65536"/>
                      <a:gd name="T15" fmla="*/ 0 60000 65536"/>
                      <a:gd name="T16" fmla="*/ 0 60000 65536"/>
                      <a:gd name="T17" fmla="*/ 0 60000 65536"/>
                      <a:gd name="T18" fmla="*/ 0 60000 65536"/>
                      <a:gd name="T19" fmla="*/ 0 60000 65536"/>
                      <a:gd name="T20" fmla="*/ 0 60000 65536"/>
                      <a:gd name="T21" fmla="*/ 0 w 64"/>
                      <a:gd name="T22" fmla="*/ 0 h 22"/>
                      <a:gd name="T23" fmla="*/ 64 w 64"/>
                      <a:gd name="T24" fmla="*/ 22 h 2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4" h="22">
                        <a:moveTo>
                          <a:pt x="0" y="0"/>
                        </a:moveTo>
                        <a:lnTo>
                          <a:pt x="0" y="0"/>
                        </a:lnTo>
                        <a:lnTo>
                          <a:pt x="11" y="14"/>
                        </a:lnTo>
                        <a:lnTo>
                          <a:pt x="40" y="21"/>
                        </a:lnTo>
                        <a:lnTo>
                          <a:pt x="63" y="17"/>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nvGrpSpPr>
                  <p:cNvPr id="385" name="Group 98"/>
                  <p:cNvGrpSpPr>
                    <a:grpSpLocks/>
                  </p:cNvGrpSpPr>
                  <p:nvPr/>
                </p:nvGrpSpPr>
                <p:grpSpPr bwMode="auto">
                  <a:xfrm>
                    <a:off x="3151948" y="2538011"/>
                    <a:ext cx="280986" cy="153988"/>
                    <a:chOff x="3227" y="1992"/>
                    <a:chExt cx="225" cy="118"/>
                  </a:xfrm>
                  <a:grpFill/>
                </p:grpSpPr>
                <p:sp>
                  <p:nvSpPr>
                    <p:cNvPr id="561" name="Freeform 225"/>
                    <p:cNvSpPr>
                      <a:spLocks/>
                    </p:cNvSpPr>
                    <p:nvPr/>
                  </p:nvSpPr>
                  <p:spPr bwMode="auto">
                    <a:xfrm>
                      <a:off x="3227" y="2006"/>
                      <a:ext cx="146" cy="104"/>
                    </a:xfrm>
                    <a:custGeom>
                      <a:avLst/>
                      <a:gdLst>
                        <a:gd name="T0" fmla="*/ 0 w 146"/>
                        <a:gd name="T1" fmla="*/ 13 h 104"/>
                        <a:gd name="T2" fmla="*/ 0 w 146"/>
                        <a:gd name="T3" fmla="*/ 13 h 104"/>
                        <a:gd name="T4" fmla="*/ 1 w 146"/>
                        <a:gd name="T5" fmla="*/ 25 h 104"/>
                        <a:gd name="T6" fmla="*/ 16 w 146"/>
                        <a:gd name="T7" fmla="*/ 25 h 104"/>
                        <a:gd name="T8" fmla="*/ 12 w 146"/>
                        <a:gd name="T9" fmla="*/ 31 h 104"/>
                        <a:gd name="T10" fmla="*/ 22 w 146"/>
                        <a:gd name="T11" fmla="*/ 35 h 104"/>
                        <a:gd name="T12" fmla="*/ 8 w 146"/>
                        <a:gd name="T13" fmla="*/ 34 h 104"/>
                        <a:gd name="T14" fmla="*/ 34 w 146"/>
                        <a:gd name="T15" fmla="*/ 45 h 104"/>
                        <a:gd name="T16" fmla="*/ 23 w 146"/>
                        <a:gd name="T17" fmla="*/ 49 h 104"/>
                        <a:gd name="T18" fmla="*/ 31 w 146"/>
                        <a:gd name="T19" fmla="*/ 57 h 104"/>
                        <a:gd name="T20" fmla="*/ 53 w 146"/>
                        <a:gd name="T21" fmla="*/ 52 h 104"/>
                        <a:gd name="T22" fmla="*/ 53 w 146"/>
                        <a:gd name="T23" fmla="*/ 42 h 104"/>
                        <a:gd name="T24" fmla="*/ 64 w 146"/>
                        <a:gd name="T25" fmla="*/ 38 h 104"/>
                        <a:gd name="T26" fmla="*/ 66 w 146"/>
                        <a:gd name="T27" fmla="*/ 50 h 104"/>
                        <a:gd name="T28" fmla="*/ 80 w 146"/>
                        <a:gd name="T29" fmla="*/ 42 h 104"/>
                        <a:gd name="T30" fmla="*/ 77 w 146"/>
                        <a:gd name="T31" fmla="*/ 50 h 104"/>
                        <a:gd name="T32" fmla="*/ 90 w 146"/>
                        <a:gd name="T33" fmla="*/ 50 h 104"/>
                        <a:gd name="T34" fmla="*/ 40 w 146"/>
                        <a:gd name="T35" fmla="*/ 62 h 104"/>
                        <a:gd name="T36" fmla="*/ 43 w 146"/>
                        <a:gd name="T37" fmla="*/ 71 h 104"/>
                        <a:gd name="T38" fmla="*/ 84 w 146"/>
                        <a:gd name="T39" fmla="*/ 64 h 104"/>
                        <a:gd name="T40" fmla="*/ 55 w 146"/>
                        <a:gd name="T41" fmla="*/ 73 h 104"/>
                        <a:gd name="T42" fmla="*/ 72 w 146"/>
                        <a:gd name="T43" fmla="*/ 78 h 104"/>
                        <a:gd name="T44" fmla="*/ 44 w 146"/>
                        <a:gd name="T45" fmla="*/ 82 h 104"/>
                        <a:gd name="T46" fmla="*/ 86 w 146"/>
                        <a:gd name="T47" fmla="*/ 103 h 104"/>
                        <a:gd name="T48" fmla="*/ 113 w 146"/>
                        <a:gd name="T49" fmla="*/ 50 h 104"/>
                        <a:gd name="T50" fmla="*/ 145 w 146"/>
                        <a:gd name="T51" fmla="*/ 37 h 104"/>
                        <a:gd name="T52" fmla="*/ 109 w 146"/>
                        <a:gd name="T53" fmla="*/ 28 h 104"/>
                        <a:gd name="T54" fmla="*/ 104 w 146"/>
                        <a:gd name="T55" fmla="*/ 15 h 104"/>
                        <a:gd name="T56" fmla="*/ 94 w 146"/>
                        <a:gd name="T57" fmla="*/ 23 h 104"/>
                        <a:gd name="T58" fmla="*/ 99 w 146"/>
                        <a:gd name="T59" fmla="*/ 10 h 104"/>
                        <a:gd name="T60" fmla="*/ 75 w 146"/>
                        <a:gd name="T61" fmla="*/ 0 h 104"/>
                        <a:gd name="T62" fmla="*/ 67 w 146"/>
                        <a:gd name="T63" fmla="*/ 10 h 104"/>
                        <a:gd name="T64" fmla="*/ 78 w 146"/>
                        <a:gd name="T65" fmla="*/ 35 h 104"/>
                        <a:gd name="T66" fmla="*/ 51 w 146"/>
                        <a:gd name="T67" fmla="*/ 10 h 104"/>
                        <a:gd name="T68" fmla="*/ 43 w 146"/>
                        <a:gd name="T69" fmla="*/ 15 h 104"/>
                        <a:gd name="T70" fmla="*/ 48 w 146"/>
                        <a:gd name="T71" fmla="*/ 28 h 104"/>
                        <a:gd name="T72" fmla="*/ 22 w 146"/>
                        <a:gd name="T73" fmla="*/ 16 h 104"/>
                        <a:gd name="T74" fmla="*/ 40 w 146"/>
                        <a:gd name="T75" fmla="*/ 9 h 104"/>
                        <a:gd name="T76" fmla="*/ 0 w 146"/>
                        <a:gd name="T77" fmla="*/ 13 h 104"/>
                        <a:gd name="T78" fmla="*/ 0 w 146"/>
                        <a:gd name="T79" fmla="*/ 13 h 10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46"/>
                        <a:gd name="T121" fmla="*/ 0 h 104"/>
                        <a:gd name="T122" fmla="*/ 146 w 146"/>
                        <a:gd name="T123" fmla="*/ 104 h 10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46" h="104">
                          <a:moveTo>
                            <a:pt x="0" y="13"/>
                          </a:moveTo>
                          <a:lnTo>
                            <a:pt x="0" y="13"/>
                          </a:lnTo>
                          <a:lnTo>
                            <a:pt x="1" y="25"/>
                          </a:lnTo>
                          <a:lnTo>
                            <a:pt x="16" y="25"/>
                          </a:lnTo>
                          <a:lnTo>
                            <a:pt x="12" y="31"/>
                          </a:lnTo>
                          <a:lnTo>
                            <a:pt x="22" y="35"/>
                          </a:lnTo>
                          <a:lnTo>
                            <a:pt x="8" y="34"/>
                          </a:lnTo>
                          <a:lnTo>
                            <a:pt x="34" y="45"/>
                          </a:lnTo>
                          <a:lnTo>
                            <a:pt x="23" y="49"/>
                          </a:lnTo>
                          <a:lnTo>
                            <a:pt x="31" y="57"/>
                          </a:lnTo>
                          <a:lnTo>
                            <a:pt x="53" y="52"/>
                          </a:lnTo>
                          <a:lnTo>
                            <a:pt x="53" y="42"/>
                          </a:lnTo>
                          <a:lnTo>
                            <a:pt x="64" y="38"/>
                          </a:lnTo>
                          <a:lnTo>
                            <a:pt x="66" y="50"/>
                          </a:lnTo>
                          <a:lnTo>
                            <a:pt x="80" y="42"/>
                          </a:lnTo>
                          <a:lnTo>
                            <a:pt x="77" y="50"/>
                          </a:lnTo>
                          <a:lnTo>
                            <a:pt x="90" y="50"/>
                          </a:lnTo>
                          <a:lnTo>
                            <a:pt x="40" y="62"/>
                          </a:lnTo>
                          <a:lnTo>
                            <a:pt x="43" y="71"/>
                          </a:lnTo>
                          <a:lnTo>
                            <a:pt x="84" y="64"/>
                          </a:lnTo>
                          <a:lnTo>
                            <a:pt x="55" y="73"/>
                          </a:lnTo>
                          <a:lnTo>
                            <a:pt x="72" y="78"/>
                          </a:lnTo>
                          <a:lnTo>
                            <a:pt x="44" y="82"/>
                          </a:lnTo>
                          <a:lnTo>
                            <a:pt x="86" y="103"/>
                          </a:lnTo>
                          <a:lnTo>
                            <a:pt x="113" y="50"/>
                          </a:lnTo>
                          <a:lnTo>
                            <a:pt x="145" y="37"/>
                          </a:lnTo>
                          <a:lnTo>
                            <a:pt x="109" y="28"/>
                          </a:lnTo>
                          <a:lnTo>
                            <a:pt x="104" y="15"/>
                          </a:lnTo>
                          <a:lnTo>
                            <a:pt x="94" y="23"/>
                          </a:lnTo>
                          <a:lnTo>
                            <a:pt x="99" y="10"/>
                          </a:lnTo>
                          <a:lnTo>
                            <a:pt x="75" y="0"/>
                          </a:lnTo>
                          <a:lnTo>
                            <a:pt x="67" y="10"/>
                          </a:lnTo>
                          <a:lnTo>
                            <a:pt x="78" y="35"/>
                          </a:lnTo>
                          <a:lnTo>
                            <a:pt x="51" y="10"/>
                          </a:lnTo>
                          <a:lnTo>
                            <a:pt x="43" y="15"/>
                          </a:lnTo>
                          <a:lnTo>
                            <a:pt x="48" y="28"/>
                          </a:lnTo>
                          <a:lnTo>
                            <a:pt x="22" y="16"/>
                          </a:lnTo>
                          <a:lnTo>
                            <a:pt x="40" y="9"/>
                          </a:lnTo>
                          <a:lnTo>
                            <a:pt x="0" y="13"/>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62" name="Freeform 226"/>
                    <p:cNvSpPr>
                      <a:spLocks/>
                    </p:cNvSpPr>
                    <p:nvPr/>
                  </p:nvSpPr>
                  <p:spPr bwMode="auto">
                    <a:xfrm>
                      <a:off x="3320" y="1992"/>
                      <a:ext cx="132" cy="44"/>
                    </a:xfrm>
                    <a:custGeom>
                      <a:avLst/>
                      <a:gdLst>
                        <a:gd name="T0" fmla="*/ 0 w 132"/>
                        <a:gd name="T1" fmla="*/ 11 h 44"/>
                        <a:gd name="T2" fmla="*/ 0 w 132"/>
                        <a:gd name="T3" fmla="*/ 11 h 44"/>
                        <a:gd name="T4" fmla="*/ 19 w 132"/>
                        <a:gd name="T5" fmla="*/ 15 h 44"/>
                        <a:gd name="T6" fmla="*/ 7 w 132"/>
                        <a:gd name="T7" fmla="*/ 20 h 44"/>
                        <a:gd name="T8" fmla="*/ 12 w 132"/>
                        <a:gd name="T9" fmla="*/ 24 h 44"/>
                        <a:gd name="T10" fmla="*/ 60 w 132"/>
                        <a:gd name="T11" fmla="*/ 23 h 44"/>
                        <a:gd name="T12" fmla="*/ 30 w 132"/>
                        <a:gd name="T13" fmla="*/ 29 h 44"/>
                        <a:gd name="T14" fmla="*/ 78 w 132"/>
                        <a:gd name="T15" fmla="*/ 43 h 44"/>
                        <a:gd name="T16" fmla="*/ 110 w 132"/>
                        <a:gd name="T17" fmla="*/ 35 h 44"/>
                        <a:gd name="T18" fmla="*/ 131 w 132"/>
                        <a:gd name="T19" fmla="*/ 20 h 44"/>
                        <a:gd name="T20" fmla="*/ 125 w 132"/>
                        <a:gd name="T21" fmla="*/ 12 h 44"/>
                        <a:gd name="T22" fmla="*/ 94 w 132"/>
                        <a:gd name="T23" fmla="*/ 13 h 44"/>
                        <a:gd name="T24" fmla="*/ 99 w 132"/>
                        <a:gd name="T25" fmla="*/ 5 h 44"/>
                        <a:gd name="T26" fmla="*/ 74 w 132"/>
                        <a:gd name="T27" fmla="*/ 13 h 44"/>
                        <a:gd name="T28" fmla="*/ 71 w 132"/>
                        <a:gd name="T29" fmla="*/ 0 h 44"/>
                        <a:gd name="T30" fmla="*/ 65 w 132"/>
                        <a:gd name="T31" fmla="*/ 17 h 44"/>
                        <a:gd name="T32" fmla="*/ 30 w 132"/>
                        <a:gd name="T33" fmla="*/ 0 h 44"/>
                        <a:gd name="T34" fmla="*/ 31 w 132"/>
                        <a:gd name="T35" fmla="*/ 10 h 44"/>
                        <a:gd name="T36" fmla="*/ 20 w 132"/>
                        <a:gd name="T37" fmla="*/ 5 h 44"/>
                        <a:gd name="T38" fmla="*/ 25 w 132"/>
                        <a:gd name="T39" fmla="*/ 15 h 44"/>
                        <a:gd name="T40" fmla="*/ 0 w 132"/>
                        <a:gd name="T41" fmla="*/ 11 h 44"/>
                        <a:gd name="T42" fmla="*/ 0 w 132"/>
                        <a:gd name="T43" fmla="*/ 11 h 4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32"/>
                        <a:gd name="T67" fmla="*/ 0 h 44"/>
                        <a:gd name="T68" fmla="*/ 132 w 132"/>
                        <a:gd name="T69" fmla="*/ 44 h 4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32" h="44">
                          <a:moveTo>
                            <a:pt x="0" y="11"/>
                          </a:moveTo>
                          <a:lnTo>
                            <a:pt x="0" y="11"/>
                          </a:lnTo>
                          <a:lnTo>
                            <a:pt x="19" y="15"/>
                          </a:lnTo>
                          <a:lnTo>
                            <a:pt x="7" y="20"/>
                          </a:lnTo>
                          <a:lnTo>
                            <a:pt x="12" y="24"/>
                          </a:lnTo>
                          <a:lnTo>
                            <a:pt x="60" y="23"/>
                          </a:lnTo>
                          <a:lnTo>
                            <a:pt x="30" y="29"/>
                          </a:lnTo>
                          <a:lnTo>
                            <a:pt x="78" y="43"/>
                          </a:lnTo>
                          <a:lnTo>
                            <a:pt x="110" y="35"/>
                          </a:lnTo>
                          <a:lnTo>
                            <a:pt x="131" y="20"/>
                          </a:lnTo>
                          <a:lnTo>
                            <a:pt x="125" y="12"/>
                          </a:lnTo>
                          <a:lnTo>
                            <a:pt x="94" y="13"/>
                          </a:lnTo>
                          <a:lnTo>
                            <a:pt x="99" y="5"/>
                          </a:lnTo>
                          <a:lnTo>
                            <a:pt x="74" y="13"/>
                          </a:lnTo>
                          <a:lnTo>
                            <a:pt x="71" y="0"/>
                          </a:lnTo>
                          <a:lnTo>
                            <a:pt x="65" y="17"/>
                          </a:lnTo>
                          <a:lnTo>
                            <a:pt x="30" y="0"/>
                          </a:lnTo>
                          <a:lnTo>
                            <a:pt x="31" y="10"/>
                          </a:lnTo>
                          <a:lnTo>
                            <a:pt x="20" y="5"/>
                          </a:lnTo>
                          <a:lnTo>
                            <a:pt x="25" y="15"/>
                          </a:lnTo>
                          <a:lnTo>
                            <a:pt x="0" y="11"/>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63" name="Freeform 227"/>
                    <p:cNvSpPr>
                      <a:spLocks/>
                    </p:cNvSpPr>
                    <p:nvPr/>
                  </p:nvSpPr>
                  <p:spPr bwMode="auto">
                    <a:xfrm>
                      <a:off x="3365" y="2062"/>
                      <a:ext cx="57" cy="29"/>
                    </a:xfrm>
                    <a:custGeom>
                      <a:avLst/>
                      <a:gdLst>
                        <a:gd name="T0" fmla="*/ 0 w 57"/>
                        <a:gd name="T1" fmla="*/ 22 h 29"/>
                        <a:gd name="T2" fmla="*/ 0 w 57"/>
                        <a:gd name="T3" fmla="*/ 22 h 29"/>
                        <a:gd name="T4" fmla="*/ 5 w 57"/>
                        <a:gd name="T5" fmla="*/ 8 h 29"/>
                        <a:gd name="T6" fmla="*/ 28 w 57"/>
                        <a:gd name="T7" fmla="*/ 0 h 29"/>
                        <a:gd name="T8" fmla="*/ 32 w 57"/>
                        <a:gd name="T9" fmla="*/ 8 h 29"/>
                        <a:gd name="T10" fmla="*/ 56 w 57"/>
                        <a:gd name="T11" fmla="*/ 14 h 29"/>
                        <a:gd name="T12" fmla="*/ 22 w 57"/>
                        <a:gd name="T13" fmla="*/ 28 h 29"/>
                        <a:gd name="T14" fmla="*/ 28 w 57"/>
                        <a:gd name="T15" fmla="*/ 21 h 29"/>
                        <a:gd name="T16" fmla="*/ 0 w 57"/>
                        <a:gd name="T17" fmla="*/ 22 h 29"/>
                        <a:gd name="T18" fmla="*/ 0 w 57"/>
                        <a:gd name="T19" fmla="*/ 22 h 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7"/>
                        <a:gd name="T31" fmla="*/ 0 h 29"/>
                        <a:gd name="T32" fmla="*/ 57 w 57"/>
                        <a:gd name="T33" fmla="*/ 29 h 2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7" h="29">
                          <a:moveTo>
                            <a:pt x="0" y="22"/>
                          </a:moveTo>
                          <a:lnTo>
                            <a:pt x="0" y="22"/>
                          </a:lnTo>
                          <a:lnTo>
                            <a:pt x="5" y="8"/>
                          </a:lnTo>
                          <a:lnTo>
                            <a:pt x="28" y="0"/>
                          </a:lnTo>
                          <a:lnTo>
                            <a:pt x="32" y="8"/>
                          </a:lnTo>
                          <a:lnTo>
                            <a:pt x="56" y="14"/>
                          </a:lnTo>
                          <a:lnTo>
                            <a:pt x="22" y="28"/>
                          </a:lnTo>
                          <a:lnTo>
                            <a:pt x="28" y="21"/>
                          </a:lnTo>
                          <a:lnTo>
                            <a:pt x="0" y="2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386" name="Freeform 50"/>
                  <p:cNvSpPr>
                    <a:spLocks/>
                  </p:cNvSpPr>
                  <p:nvPr/>
                </p:nvSpPr>
                <p:spPr bwMode="auto">
                  <a:xfrm>
                    <a:off x="4629904" y="4044558"/>
                    <a:ext cx="136524" cy="274640"/>
                  </a:xfrm>
                  <a:custGeom>
                    <a:avLst/>
                    <a:gdLst>
                      <a:gd name="T0" fmla="*/ 0 w 109"/>
                      <a:gd name="T1" fmla="*/ 56982790 h 209"/>
                      <a:gd name="T2" fmla="*/ 0 w 109"/>
                      <a:gd name="T3" fmla="*/ 56982790 h 209"/>
                      <a:gd name="T4" fmla="*/ 10982123 w 109"/>
                      <a:gd name="T5" fmla="*/ 29354730 h 209"/>
                      <a:gd name="T6" fmla="*/ 56477515 w 109"/>
                      <a:gd name="T7" fmla="*/ 0 h 209"/>
                      <a:gd name="T8" fmla="*/ 76872341 w 109"/>
                      <a:gd name="T9" fmla="*/ 27628059 h 209"/>
                      <a:gd name="T10" fmla="*/ 70597203 w 109"/>
                      <a:gd name="T11" fmla="*/ 75977484 h 209"/>
                      <a:gd name="T12" fmla="*/ 125505307 w 109"/>
                      <a:gd name="T13" fmla="*/ 55256119 h 209"/>
                      <a:gd name="T14" fmla="*/ 149037702 w 109"/>
                      <a:gd name="T15" fmla="*/ 75977484 h 209"/>
                      <a:gd name="T16" fmla="*/ 169431313 w 109"/>
                      <a:gd name="T17" fmla="*/ 124325605 h 209"/>
                      <a:gd name="T18" fmla="*/ 161587978 w 109"/>
                      <a:gd name="T19" fmla="*/ 153680325 h 209"/>
                      <a:gd name="T20" fmla="*/ 120798327 w 109"/>
                      <a:gd name="T21" fmla="*/ 151953654 h 209"/>
                      <a:gd name="T22" fmla="*/ 105110482 w 109"/>
                      <a:gd name="T23" fmla="*/ 165768336 h 209"/>
                      <a:gd name="T24" fmla="*/ 112955031 w 109"/>
                      <a:gd name="T25" fmla="*/ 215843148 h 209"/>
                      <a:gd name="T26" fmla="*/ 58045674 w 109"/>
                      <a:gd name="T27" fmla="*/ 172675061 h 209"/>
                      <a:gd name="T28" fmla="*/ 34514522 w 109"/>
                      <a:gd name="T29" fmla="*/ 250377881 h 209"/>
                      <a:gd name="T30" fmla="*/ 61183243 w 109"/>
                      <a:gd name="T31" fmla="*/ 319448661 h 209"/>
                      <a:gd name="T32" fmla="*/ 98835344 w 109"/>
                      <a:gd name="T33" fmla="*/ 345348807 h 209"/>
                      <a:gd name="T34" fmla="*/ 78440499 w 109"/>
                      <a:gd name="T35" fmla="*/ 359163489 h 209"/>
                      <a:gd name="T36" fmla="*/ 73734772 w 109"/>
                      <a:gd name="T37" fmla="*/ 336715370 h 209"/>
                      <a:gd name="T38" fmla="*/ 58045674 w 109"/>
                      <a:gd name="T39" fmla="*/ 336715370 h 209"/>
                      <a:gd name="T40" fmla="*/ 15687850 w 109"/>
                      <a:gd name="T41" fmla="*/ 298727295 h 209"/>
                      <a:gd name="T42" fmla="*/ 23532404 w 109"/>
                      <a:gd name="T43" fmla="*/ 252104552 h 209"/>
                      <a:gd name="T44" fmla="*/ 45495397 w 109"/>
                      <a:gd name="T45" fmla="*/ 210663135 h 209"/>
                      <a:gd name="T46" fmla="*/ 15687850 w 109"/>
                      <a:gd name="T47" fmla="*/ 141593628 h 209"/>
                      <a:gd name="T48" fmla="*/ 25100562 w 109"/>
                      <a:gd name="T49" fmla="*/ 110512237 h 209"/>
                      <a:gd name="T50" fmla="*/ 0 w 109"/>
                      <a:gd name="T51" fmla="*/ 56982790 h 209"/>
                      <a:gd name="T52" fmla="*/ 0 w 109"/>
                      <a:gd name="T53" fmla="*/ 56982790 h 20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09"/>
                      <a:gd name="T82" fmla="*/ 0 h 209"/>
                      <a:gd name="T83" fmla="*/ 109 w 109"/>
                      <a:gd name="T84" fmla="*/ 209 h 209"/>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09" h="209">
                        <a:moveTo>
                          <a:pt x="0" y="33"/>
                        </a:moveTo>
                        <a:lnTo>
                          <a:pt x="0" y="33"/>
                        </a:lnTo>
                        <a:lnTo>
                          <a:pt x="7" y="17"/>
                        </a:lnTo>
                        <a:lnTo>
                          <a:pt x="36" y="0"/>
                        </a:lnTo>
                        <a:lnTo>
                          <a:pt x="49" y="16"/>
                        </a:lnTo>
                        <a:lnTo>
                          <a:pt x="45" y="44"/>
                        </a:lnTo>
                        <a:lnTo>
                          <a:pt x="80" y="32"/>
                        </a:lnTo>
                        <a:lnTo>
                          <a:pt x="95" y="44"/>
                        </a:lnTo>
                        <a:lnTo>
                          <a:pt x="108" y="72"/>
                        </a:lnTo>
                        <a:lnTo>
                          <a:pt x="103" y="89"/>
                        </a:lnTo>
                        <a:lnTo>
                          <a:pt x="77" y="88"/>
                        </a:lnTo>
                        <a:lnTo>
                          <a:pt x="67" y="96"/>
                        </a:lnTo>
                        <a:lnTo>
                          <a:pt x="72" y="125"/>
                        </a:lnTo>
                        <a:lnTo>
                          <a:pt x="37" y="100"/>
                        </a:lnTo>
                        <a:lnTo>
                          <a:pt x="22" y="145"/>
                        </a:lnTo>
                        <a:lnTo>
                          <a:pt x="39" y="185"/>
                        </a:lnTo>
                        <a:lnTo>
                          <a:pt x="63" y="200"/>
                        </a:lnTo>
                        <a:lnTo>
                          <a:pt x="50" y="208"/>
                        </a:lnTo>
                        <a:lnTo>
                          <a:pt x="47" y="195"/>
                        </a:lnTo>
                        <a:lnTo>
                          <a:pt x="37" y="195"/>
                        </a:lnTo>
                        <a:lnTo>
                          <a:pt x="10" y="173"/>
                        </a:lnTo>
                        <a:lnTo>
                          <a:pt x="15" y="146"/>
                        </a:lnTo>
                        <a:lnTo>
                          <a:pt x="29" y="122"/>
                        </a:lnTo>
                        <a:lnTo>
                          <a:pt x="10" y="82"/>
                        </a:lnTo>
                        <a:lnTo>
                          <a:pt x="16" y="64"/>
                        </a:lnTo>
                        <a:lnTo>
                          <a:pt x="0" y="33"/>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87" name="Freeform 51"/>
                  <p:cNvSpPr>
                    <a:spLocks/>
                  </p:cNvSpPr>
                  <p:nvPr/>
                </p:nvSpPr>
                <p:spPr bwMode="auto">
                  <a:xfrm>
                    <a:off x="3415473" y="3623869"/>
                    <a:ext cx="315911" cy="128587"/>
                  </a:xfrm>
                  <a:custGeom>
                    <a:avLst/>
                    <a:gdLst>
                      <a:gd name="T0" fmla="*/ 0 w 252"/>
                      <a:gd name="T1" fmla="*/ 55671680 h 99"/>
                      <a:gd name="T2" fmla="*/ 0 w 252"/>
                      <a:gd name="T3" fmla="*/ 55671680 h 99"/>
                      <a:gd name="T4" fmla="*/ 17287462 w 252"/>
                      <a:gd name="T5" fmla="*/ 97848223 h 99"/>
                      <a:gd name="T6" fmla="*/ 1572043 w 252"/>
                      <a:gd name="T7" fmla="*/ 102908575 h 99"/>
                      <a:gd name="T8" fmla="*/ 17287462 w 252"/>
                      <a:gd name="T9" fmla="*/ 109657442 h 99"/>
                      <a:gd name="T10" fmla="*/ 23573131 w 252"/>
                      <a:gd name="T11" fmla="*/ 136650313 h 99"/>
                      <a:gd name="T12" fmla="*/ 45575473 w 252"/>
                      <a:gd name="T13" fmla="*/ 133275879 h 99"/>
                      <a:gd name="T14" fmla="*/ 23573131 w 252"/>
                      <a:gd name="T15" fmla="*/ 145085098 h 99"/>
                      <a:gd name="T16" fmla="*/ 48718305 w 252"/>
                      <a:gd name="T17" fmla="*/ 140023447 h 99"/>
                      <a:gd name="T18" fmla="*/ 75435513 w 252"/>
                      <a:gd name="T19" fmla="*/ 156894316 h 99"/>
                      <a:gd name="T20" fmla="*/ 100580697 w 252"/>
                      <a:gd name="T21" fmla="*/ 138336230 h 99"/>
                      <a:gd name="T22" fmla="*/ 139869232 w 252"/>
                      <a:gd name="T23" fmla="*/ 161954668 h 99"/>
                      <a:gd name="T24" fmla="*/ 207447058 w 252"/>
                      <a:gd name="T25" fmla="*/ 138336230 h 99"/>
                      <a:gd name="T26" fmla="*/ 205876268 w 252"/>
                      <a:gd name="T27" fmla="*/ 165329101 h 99"/>
                      <a:gd name="T28" fmla="*/ 218448850 w 252"/>
                      <a:gd name="T29" fmla="*/ 138336230 h 99"/>
                      <a:gd name="T30" fmla="*/ 347317583 w 252"/>
                      <a:gd name="T31" fmla="*/ 133275879 h 99"/>
                      <a:gd name="T32" fmla="*/ 394463826 w 252"/>
                      <a:gd name="T33" fmla="*/ 129901445 h 99"/>
                      <a:gd name="T34" fmla="*/ 380320454 w 252"/>
                      <a:gd name="T35" fmla="*/ 72542549 h 99"/>
                      <a:gd name="T36" fmla="*/ 391320994 w 252"/>
                      <a:gd name="T37" fmla="*/ 60733330 h 99"/>
                      <a:gd name="T38" fmla="*/ 350460415 w 252"/>
                      <a:gd name="T39" fmla="*/ 11809224 h 99"/>
                      <a:gd name="T40" fmla="*/ 323743129 w 252"/>
                      <a:gd name="T41" fmla="*/ 11809224 h 99"/>
                      <a:gd name="T42" fmla="*/ 253022511 w 252"/>
                      <a:gd name="T43" fmla="*/ 32053232 h 99"/>
                      <a:gd name="T44" fmla="*/ 190159600 w 252"/>
                      <a:gd name="T45" fmla="*/ 0 h 99"/>
                      <a:gd name="T46" fmla="*/ 150871025 w 252"/>
                      <a:gd name="T47" fmla="*/ 1687217 h 99"/>
                      <a:gd name="T48" fmla="*/ 102152740 w 252"/>
                      <a:gd name="T49" fmla="*/ 30366016 h 99"/>
                      <a:gd name="T50" fmla="*/ 61290888 w 252"/>
                      <a:gd name="T51" fmla="*/ 21931231 h 99"/>
                      <a:gd name="T52" fmla="*/ 73863470 w 252"/>
                      <a:gd name="T53" fmla="*/ 37114883 h 99"/>
                      <a:gd name="T54" fmla="*/ 0 w 252"/>
                      <a:gd name="T55" fmla="*/ 55671680 h 99"/>
                      <a:gd name="T56" fmla="*/ 0 w 252"/>
                      <a:gd name="T57" fmla="*/ 55671680 h 9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52"/>
                      <a:gd name="T88" fmla="*/ 0 h 99"/>
                      <a:gd name="T89" fmla="*/ 252 w 252"/>
                      <a:gd name="T90" fmla="*/ 99 h 99"/>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52" h="99">
                        <a:moveTo>
                          <a:pt x="0" y="33"/>
                        </a:moveTo>
                        <a:lnTo>
                          <a:pt x="0" y="33"/>
                        </a:lnTo>
                        <a:lnTo>
                          <a:pt x="11" y="58"/>
                        </a:lnTo>
                        <a:lnTo>
                          <a:pt x="1" y="61"/>
                        </a:lnTo>
                        <a:lnTo>
                          <a:pt x="11" y="65"/>
                        </a:lnTo>
                        <a:lnTo>
                          <a:pt x="15" y="81"/>
                        </a:lnTo>
                        <a:lnTo>
                          <a:pt x="29" y="79"/>
                        </a:lnTo>
                        <a:lnTo>
                          <a:pt x="15" y="86"/>
                        </a:lnTo>
                        <a:lnTo>
                          <a:pt x="31" y="83"/>
                        </a:lnTo>
                        <a:lnTo>
                          <a:pt x="48" y="93"/>
                        </a:lnTo>
                        <a:lnTo>
                          <a:pt x="64" y="82"/>
                        </a:lnTo>
                        <a:lnTo>
                          <a:pt x="89" y="96"/>
                        </a:lnTo>
                        <a:lnTo>
                          <a:pt x="132" y="82"/>
                        </a:lnTo>
                        <a:lnTo>
                          <a:pt x="131" y="98"/>
                        </a:lnTo>
                        <a:lnTo>
                          <a:pt x="139" y="82"/>
                        </a:lnTo>
                        <a:lnTo>
                          <a:pt x="221" y="79"/>
                        </a:lnTo>
                        <a:lnTo>
                          <a:pt x="251" y="77"/>
                        </a:lnTo>
                        <a:lnTo>
                          <a:pt x="242" y="43"/>
                        </a:lnTo>
                        <a:lnTo>
                          <a:pt x="249" y="36"/>
                        </a:lnTo>
                        <a:lnTo>
                          <a:pt x="223" y="7"/>
                        </a:lnTo>
                        <a:lnTo>
                          <a:pt x="206" y="7"/>
                        </a:lnTo>
                        <a:lnTo>
                          <a:pt x="161" y="19"/>
                        </a:lnTo>
                        <a:lnTo>
                          <a:pt x="121" y="0"/>
                        </a:lnTo>
                        <a:lnTo>
                          <a:pt x="96" y="1"/>
                        </a:lnTo>
                        <a:lnTo>
                          <a:pt x="65" y="18"/>
                        </a:lnTo>
                        <a:lnTo>
                          <a:pt x="39" y="13"/>
                        </a:lnTo>
                        <a:lnTo>
                          <a:pt x="47" y="22"/>
                        </a:lnTo>
                        <a:lnTo>
                          <a:pt x="0" y="33"/>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88" name="Freeform 52"/>
                  <p:cNvSpPr>
                    <a:spLocks/>
                  </p:cNvSpPr>
                  <p:nvPr/>
                </p:nvSpPr>
                <p:spPr bwMode="auto">
                  <a:xfrm>
                    <a:off x="110318" y="2872975"/>
                    <a:ext cx="506410" cy="461965"/>
                  </a:xfrm>
                  <a:custGeom>
                    <a:avLst/>
                    <a:gdLst>
                      <a:gd name="T0" fmla="*/ 0 w 408"/>
                      <a:gd name="T1" fmla="*/ 228607924 h 355"/>
                      <a:gd name="T2" fmla="*/ 24649159 w 408"/>
                      <a:gd name="T3" fmla="*/ 243848794 h 355"/>
                      <a:gd name="T4" fmla="*/ 103220134 w 408"/>
                      <a:gd name="T5" fmla="*/ 264168652 h 355"/>
                      <a:gd name="T6" fmla="*/ 152519673 w 408"/>
                      <a:gd name="T7" fmla="*/ 260782660 h 355"/>
                      <a:gd name="T8" fmla="*/ 146357076 w 408"/>
                      <a:gd name="T9" fmla="*/ 304810972 h 355"/>
                      <a:gd name="T10" fmla="*/ 38514693 w 408"/>
                      <a:gd name="T11" fmla="*/ 379319803 h 355"/>
                      <a:gd name="T12" fmla="*/ 43136961 w 408"/>
                      <a:gd name="T13" fmla="*/ 382707097 h 355"/>
                      <a:gd name="T14" fmla="*/ 90894939 w 408"/>
                      <a:gd name="T15" fmla="*/ 401333959 h 355"/>
                      <a:gd name="T16" fmla="*/ 87814261 w 408"/>
                      <a:gd name="T17" fmla="*/ 440281982 h 355"/>
                      <a:gd name="T18" fmla="*/ 137113800 w 408"/>
                      <a:gd name="T19" fmla="*/ 401333959 h 355"/>
                      <a:gd name="T20" fmla="*/ 134031881 w 408"/>
                      <a:gd name="T21" fmla="*/ 460603141 h 355"/>
                      <a:gd name="T22" fmla="*/ 164843666 w 408"/>
                      <a:gd name="T23" fmla="*/ 453829855 h 355"/>
                      <a:gd name="T24" fmla="*/ 198737332 w 408"/>
                      <a:gd name="T25" fmla="*/ 465683431 h 355"/>
                      <a:gd name="T26" fmla="*/ 237252015 w 408"/>
                      <a:gd name="T27" fmla="*/ 462296138 h 355"/>
                      <a:gd name="T28" fmla="*/ 164843666 w 408"/>
                      <a:gd name="T29" fmla="*/ 552045758 h 355"/>
                      <a:gd name="T30" fmla="*/ 124788605 w 408"/>
                      <a:gd name="T31" fmla="*/ 568979624 h 355"/>
                      <a:gd name="T32" fmla="*/ 134031881 w 408"/>
                      <a:gd name="T33" fmla="*/ 577447208 h 355"/>
                      <a:gd name="T34" fmla="*/ 197196993 w 408"/>
                      <a:gd name="T35" fmla="*/ 558819044 h 355"/>
                      <a:gd name="T36" fmla="*/ 212602866 w 408"/>
                      <a:gd name="T37" fmla="*/ 546965468 h 355"/>
                      <a:gd name="T38" fmla="*/ 306578444 w 408"/>
                      <a:gd name="T39" fmla="*/ 469069424 h 355"/>
                      <a:gd name="T40" fmla="*/ 360500319 w 408"/>
                      <a:gd name="T41" fmla="*/ 384400093 h 355"/>
                      <a:gd name="T42" fmla="*/ 363580997 w 408"/>
                      <a:gd name="T43" fmla="*/ 384400093 h 355"/>
                      <a:gd name="T44" fmla="*/ 375906192 w 408"/>
                      <a:gd name="T45" fmla="*/ 392867677 h 355"/>
                      <a:gd name="T46" fmla="*/ 348175124 w 408"/>
                      <a:gd name="T47" fmla="*/ 404721253 h 355"/>
                      <a:gd name="T48" fmla="*/ 357418400 w 408"/>
                      <a:gd name="T49" fmla="*/ 436895989 h 355"/>
                      <a:gd name="T50" fmla="*/ 406717939 w 408"/>
                      <a:gd name="T51" fmla="*/ 430121402 h 355"/>
                      <a:gd name="T52" fmla="*/ 406717939 w 408"/>
                      <a:gd name="T53" fmla="*/ 403026956 h 355"/>
                      <a:gd name="T54" fmla="*/ 419043134 w 408"/>
                      <a:gd name="T55" fmla="*/ 399640963 h 355"/>
                      <a:gd name="T56" fmla="*/ 445232622 w 408"/>
                      <a:gd name="T57" fmla="*/ 406414249 h 355"/>
                      <a:gd name="T58" fmla="*/ 582346383 w 408"/>
                      <a:gd name="T59" fmla="*/ 440281982 h 355"/>
                      <a:gd name="T60" fmla="*/ 606995532 w 408"/>
                      <a:gd name="T61" fmla="*/ 433508695 h 355"/>
                      <a:gd name="T62" fmla="*/ 616238808 w 408"/>
                      <a:gd name="T63" fmla="*/ 460603141 h 355"/>
                      <a:gd name="T64" fmla="*/ 606995532 w 408"/>
                      <a:gd name="T65" fmla="*/ 421655119 h 355"/>
                      <a:gd name="T66" fmla="*/ 566940510 w 408"/>
                      <a:gd name="T67" fmla="*/ 67735485 h 355"/>
                      <a:gd name="T68" fmla="*/ 332769251 w 408"/>
                      <a:gd name="T69" fmla="*/ 22014166 h 355"/>
                      <a:gd name="T70" fmla="*/ 264983083 w 408"/>
                      <a:gd name="T71" fmla="*/ 25401460 h 355"/>
                      <a:gd name="T72" fmla="*/ 263442744 w 408"/>
                      <a:gd name="T73" fmla="*/ 8467586 h 355"/>
                      <a:gd name="T74" fmla="*/ 212602866 w 408"/>
                      <a:gd name="T75" fmla="*/ 22014166 h 355"/>
                      <a:gd name="T76" fmla="*/ 171006263 w 408"/>
                      <a:gd name="T77" fmla="*/ 45721329 h 355"/>
                      <a:gd name="T78" fmla="*/ 127869283 w 408"/>
                      <a:gd name="T79" fmla="*/ 44028332 h 355"/>
                      <a:gd name="T80" fmla="*/ 117085668 w 408"/>
                      <a:gd name="T81" fmla="*/ 55881908 h 355"/>
                      <a:gd name="T82" fmla="*/ 38514693 w 408"/>
                      <a:gd name="T83" fmla="*/ 103297535 h 355"/>
                      <a:gd name="T84" fmla="*/ 24649159 w 408"/>
                      <a:gd name="T85" fmla="*/ 121924397 h 355"/>
                      <a:gd name="T86" fmla="*/ 180249539 w 408"/>
                      <a:gd name="T87" fmla="*/ 194740192 h 355"/>
                      <a:gd name="T88" fmla="*/ 127869283 w 408"/>
                      <a:gd name="T89" fmla="*/ 203206474 h 355"/>
                      <a:gd name="T90" fmla="*/ 130951202 w 408"/>
                      <a:gd name="T91" fmla="*/ 213367054 h 355"/>
                      <a:gd name="T92" fmla="*/ 90894939 w 408"/>
                      <a:gd name="T93" fmla="*/ 189659902 h 355"/>
                      <a:gd name="T94" fmla="*/ 0 w 408"/>
                      <a:gd name="T95" fmla="*/ 228607924 h 35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08"/>
                      <a:gd name="T145" fmla="*/ 0 h 355"/>
                      <a:gd name="T146" fmla="*/ 408 w 408"/>
                      <a:gd name="T147" fmla="*/ 355 h 35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08" h="355">
                        <a:moveTo>
                          <a:pt x="0" y="135"/>
                        </a:moveTo>
                        <a:lnTo>
                          <a:pt x="0" y="135"/>
                        </a:lnTo>
                        <a:lnTo>
                          <a:pt x="26" y="142"/>
                        </a:lnTo>
                        <a:lnTo>
                          <a:pt x="16" y="144"/>
                        </a:lnTo>
                        <a:lnTo>
                          <a:pt x="27" y="157"/>
                        </a:lnTo>
                        <a:lnTo>
                          <a:pt x="67" y="156"/>
                        </a:lnTo>
                        <a:lnTo>
                          <a:pt x="73" y="165"/>
                        </a:lnTo>
                        <a:lnTo>
                          <a:pt x="99" y="154"/>
                        </a:lnTo>
                        <a:lnTo>
                          <a:pt x="90" y="159"/>
                        </a:lnTo>
                        <a:lnTo>
                          <a:pt x="95" y="180"/>
                        </a:lnTo>
                        <a:lnTo>
                          <a:pt x="40" y="201"/>
                        </a:lnTo>
                        <a:lnTo>
                          <a:pt x="25" y="224"/>
                        </a:lnTo>
                        <a:lnTo>
                          <a:pt x="38" y="220"/>
                        </a:lnTo>
                        <a:lnTo>
                          <a:pt x="28" y="226"/>
                        </a:lnTo>
                        <a:lnTo>
                          <a:pt x="38" y="234"/>
                        </a:lnTo>
                        <a:lnTo>
                          <a:pt x="59" y="237"/>
                        </a:lnTo>
                        <a:lnTo>
                          <a:pt x="47" y="249"/>
                        </a:lnTo>
                        <a:lnTo>
                          <a:pt x="57" y="260"/>
                        </a:lnTo>
                        <a:lnTo>
                          <a:pt x="67" y="261"/>
                        </a:lnTo>
                        <a:lnTo>
                          <a:pt x="89" y="237"/>
                        </a:lnTo>
                        <a:lnTo>
                          <a:pt x="76" y="249"/>
                        </a:lnTo>
                        <a:lnTo>
                          <a:pt x="87" y="272"/>
                        </a:lnTo>
                        <a:lnTo>
                          <a:pt x="81" y="282"/>
                        </a:lnTo>
                        <a:lnTo>
                          <a:pt x="107" y="268"/>
                        </a:lnTo>
                        <a:lnTo>
                          <a:pt x="124" y="285"/>
                        </a:lnTo>
                        <a:lnTo>
                          <a:pt x="129" y="275"/>
                        </a:lnTo>
                        <a:lnTo>
                          <a:pt x="135" y="282"/>
                        </a:lnTo>
                        <a:lnTo>
                          <a:pt x="154" y="273"/>
                        </a:lnTo>
                        <a:lnTo>
                          <a:pt x="127" y="317"/>
                        </a:lnTo>
                        <a:lnTo>
                          <a:pt x="107" y="326"/>
                        </a:lnTo>
                        <a:lnTo>
                          <a:pt x="107" y="335"/>
                        </a:lnTo>
                        <a:lnTo>
                          <a:pt x="81" y="336"/>
                        </a:lnTo>
                        <a:lnTo>
                          <a:pt x="63" y="354"/>
                        </a:lnTo>
                        <a:lnTo>
                          <a:pt x="87" y="341"/>
                        </a:lnTo>
                        <a:lnTo>
                          <a:pt x="113" y="341"/>
                        </a:lnTo>
                        <a:lnTo>
                          <a:pt x="128" y="330"/>
                        </a:lnTo>
                        <a:lnTo>
                          <a:pt x="121" y="321"/>
                        </a:lnTo>
                        <a:lnTo>
                          <a:pt x="138" y="323"/>
                        </a:lnTo>
                        <a:lnTo>
                          <a:pt x="189" y="290"/>
                        </a:lnTo>
                        <a:lnTo>
                          <a:pt x="199" y="277"/>
                        </a:lnTo>
                        <a:lnTo>
                          <a:pt x="190" y="268"/>
                        </a:lnTo>
                        <a:lnTo>
                          <a:pt x="234" y="227"/>
                        </a:lnTo>
                        <a:lnTo>
                          <a:pt x="241" y="207"/>
                        </a:lnTo>
                        <a:lnTo>
                          <a:pt x="236" y="227"/>
                        </a:lnTo>
                        <a:lnTo>
                          <a:pt x="254" y="223"/>
                        </a:lnTo>
                        <a:lnTo>
                          <a:pt x="244" y="232"/>
                        </a:lnTo>
                        <a:lnTo>
                          <a:pt x="259" y="236"/>
                        </a:lnTo>
                        <a:lnTo>
                          <a:pt x="226" y="239"/>
                        </a:lnTo>
                        <a:lnTo>
                          <a:pt x="220" y="258"/>
                        </a:lnTo>
                        <a:lnTo>
                          <a:pt x="232" y="258"/>
                        </a:lnTo>
                        <a:lnTo>
                          <a:pt x="221" y="271"/>
                        </a:lnTo>
                        <a:lnTo>
                          <a:pt x="264" y="254"/>
                        </a:lnTo>
                        <a:lnTo>
                          <a:pt x="270" y="243"/>
                        </a:lnTo>
                        <a:lnTo>
                          <a:pt x="264" y="238"/>
                        </a:lnTo>
                        <a:lnTo>
                          <a:pt x="274" y="228"/>
                        </a:lnTo>
                        <a:lnTo>
                          <a:pt x="272" y="236"/>
                        </a:lnTo>
                        <a:lnTo>
                          <a:pt x="294" y="231"/>
                        </a:lnTo>
                        <a:lnTo>
                          <a:pt x="289" y="240"/>
                        </a:lnTo>
                        <a:lnTo>
                          <a:pt x="325" y="254"/>
                        </a:lnTo>
                        <a:lnTo>
                          <a:pt x="378" y="260"/>
                        </a:lnTo>
                        <a:lnTo>
                          <a:pt x="387" y="252"/>
                        </a:lnTo>
                        <a:lnTo>
                          <a:pt x="394" y="256"/>
                        </a:lnTo>
                        <a:lnTo>
                          <a:pt x="385" y="264"/>
                        </a:lnTo>
                        <a:lnTo>
                          <a:pt x="400" y="272"/>
                        </a:lnTo>
                        <a:lnTo>
                          <a:pt x="407" y="266"/>
                        </a:lnTo>
                        <a:lnTo>
                          <a:pt x="394" y="249"/>
                        </a:lnTo>
                        <a:lnTo>
                          <a:pt x="368" y="249"/>
                        </a:lnTo>
                        <a:lnTo>
                          <a:pt x="368" y="40"/>
                        </a:lnTo>
                        <a:lnTo>
                          <a:pt x="222" y="23"/>
                        </a:lnTo>
                        <a:lnTo>
                          <a:pt x="216" y="13"/>
                        </a:lnTo>
                        <a:lnTo>
                          <a:pt x="176" y="6"/>
                        </a:lnTo>
                        <a:lnTo>
                          <a:pt x="172" y="15"/>
                        </a:lnTo>
                        <a:lnTo>
                          <a:pt x="160" y="12"/>
                        </a:lnTo>
                        <a:lnTo>
                          <a:pt x="171" y="5"/>
                        </a:lnTo>
                        <a:lnTo>
                          <a:pt x="154" y="0"/>
                        </a:lnTo>
                        <a:lnTo>
                          <a:pt x="138" y="13"/>
                        </a:lnTo>
                        <a:lnTo>
                          <a:pt x="112" y="15"/>
                        </a:lnTo>
                        <a:lnTo>
                          <a:pt x="111" y="27"/>
                        </a:lnTo>
                        <a:lnTo>
                          <a:pt x="108" y="20"/>
                        </a:lnTo>
                        <a:lnTo>
                          <a:pt x="83" y="26"/>
                        </a:lnTo>
                        <a:lnTo>
                          <a:pt x="87" y="36"/>
                        </a:lnTo>
                        <a:lnTo>
                          <a:pt x="76" y="33"/>
                        </a:lnTo>
                        <a:lnTo>
                          <a:pt x="61" y="53"/>
                        </a:lnTo>
                        <a:lnTo>
                          <a:pt x="25" y="61"/>
                        </a:lnTo>
                        <a:lnTo>
                          <a:pt x="27" y="70"/>
                        </a:lnTo>
                        <a:lnTo>
                          <a:pt x="16" y="72"/>
                        </a:lnTo>
                        <a:lnTo>
                          <a:pt x="59" y="101"/>
                        </a:lnTo>
                        <a:lnTo>
                          <a:pt x="117" y="115"/>
                        </a:lnTo>
                        <a:lnTo>
                          <a:pt x="81" y="111"/>
                        </a:lnTo>
                        <a:lnTo>
                          <a:pt x="83" y="120"/>
                        </a:lnTo>
                        <a:lnTo>
                          <a:pt x="97" y="120"/>
                        </a:lnTo>
                        <a:lnTo>
                          <a:pt x="85" y="126"/>
                        </a:lnTo>
                        <a:lnTo>
                          <a:pt x="59" y="125"/>
                        </a:lnTo>
                        <a:lnTo>
                          <a:pt x="59" y="112"/>
                        </a:lnTo>
                        <a:lnTo>
                          <a:pt x="46" y="114"/>
                        </a:lnTo>
                        <a:lnTo>
                          <a:pt x="0" y="13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89" name="Freeform 53"/>
                  <p:cNvSpPr>
                    <a:spLocks/>
                  </p:cNvSpPr>
                  <p:nvPr/>
                </p:nvSpPr>
                <p:spPr bwMode="auto">
                  <a:xfrm>
                    <a:off x="334155" y="3260328"/>
                    <a:ext cx="44450" cy="28575"/>
                  </a:xfrm>
                  <a:custGeom>
                    <a:avLst/>
                    <a:gdLst>
                      <a:gd name="T0" fmla="*/ 0 w 36"/>
                      <a:gd name="T1" fmla="*/ 15183716 h 22"/>
                      <a:gd name="T2" fmla="*/ 0 w 36"/>
                      <a:gd name="T3" fmla="*/ 15183716 h 22"/>
                      <a:gd name="T4" fmla="*/ 15245114 w 36"/>
                      <a:gd name="T5" fmla="*/ 35427802 h 22"/>
                      <a:gd name="T6" fmla="*/ 53358518 w 36"/>
                      <a:gd name="T7" fmla="*/ 6747597 h 22"/>
                      <a:gd name="T8" fmla="*/ 16769995 w 36"/>
                      <a:gd name="T9" fmla="*/ 0 h 22"/>
                      <a:gd name="T10" fmla="*/ 21343409 w 36"/>
                      <a:gd name="T11" fmla="*/ 13496492 h 22"/>
                      <a:gd name="T12" fmla="*/ 0 w 36"/>
                      <a:gd name="T13" fmla="*/ 15183716 h 22"/>
                      <a:gd name="T14" fmla="*/ 0 w 36"/>
                      <a:gd name="T15" fmla="*/ 15183716 h 22"/>
                      <a:gd name="T16" fmla="*/ 0 60000 65536"/>
                      <a:gd name="T17" fmla="*/ 0 60000 65536"/>
                      <a:gd name="T18" fmla="*/ 0 60000 65536"/>
                      <a:gd name="T19" fmla="*/ 0 60000 65536"/>
                      <a:gd name="T20" fmla="*/ 0 60000 65536"/>
                      <a:gd name="T21" fmla="*/ 0 60000 65536"/>
                      <a:gd name="T22" fmla="*/ 0 60000 65536"/>
                      <a:gd name="T23" fmla="*/ 0 60000 65536"/>
                      <a:gd name="T24" fmla="*/ 0 w 36"/>
                      <a:gd name="T25" fmla="*/ 0 h 22"/>
                      <a:gd name="T26" fmla="*/ 36 w 36"/>
                      <a:gd name="T27" fmla="*/ 22 h 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6" h="22">
                        <a:moveTo>
                          <a:pt x="0" y="9"/>
                        </a:moveTo>
                        <a:lnTo>
                          <a:pt x="0" y="9"/>
                        </a:lnTo>
                        <a:lnTo>
                          <a:pt x="10" y="21"/>
                        </a:lnTo>
                        <a:lnTo>
                          <a:pt x="35" y="4"/>
                        </a:lnTo>
                        <a:lnTo>
                          <a:pt x="11" y="0"/>
                        </a:lnTo>
                        <a:lnTo>
                          <a:pt x="14" y="8"/>
                        </a:lnTo>
                        <a:lnTo>
                          <a:pt x="0" y="9"/>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90" name="Freeform 54"/>
                  <p:cNvSpPr>
                    <a:spLocks/>
                  </p:cNvSpPr>
                  <p:nvPr/>
                </p:nvSpPr>
                <p:spPr bwMode="auto">
                  <a:xfrm>
                    <a:off x="616728" y="3207941"/>
                    <a:ext cx="139699" cy="130176"/>
                  </a:xfrm>
                  <a:custGeom>
                    <a:avLst/>
                    <a:gdLst>
                      <a:gd name="T0" fmla="*/ 0 w 110"/>
                      <a:gd name="T1" fmla="*/ 17289607 h 99"/>
                      <a:gd name="T2" fmla="*/ 0 w 110"/>
                      <a:gd name="T3" fmla="*/ 17289607 h 99"/>
                      <a:gd name="T4" fmla="*/ 6451601 w 110"/>
                      <a:gd name="T5" fmla="*/ 41495580 h 99"/>
                      <a:gd name="T6" fmla="*/ 30645101 w 110"/>
                      <a:gd name="T7" fmla="*/ 51868825 h 99"/>
                      <a:gd name="T8" fmla="*/ 41935408 w 110"/>
                      <a:gd name="T9" fmla="*/ 43223367 h 99"/>
                      <a:gd name="T10" fmla="*/ 20967704 w 110"/>
                      <a:gd name="T11" fmla="*/ 31121030 h 99"/>
                      <a:gd name="T12" fmla="*/ 41935408 w 110"/>
                      <a:gd name="T13" fmla="*/ 31121030 h 99"/>
                      <a:gd name="T14" fmla="*/ 59677303 w 110"/>
                      <a:gd name="T15" fmla="*/ 51868825 h 99"/>
                      <a:gd name="T16" fmla="*/ 54838605 w 110"/>
                      <a:gd name="T17" fmla="*/ 15560515 h 99"/>
                      <a:gd name="T18" fmla="*/ 69354701 w 110"/>
                      <a:gd name="T19" fmla="*/ 48410642 h 99"/>
                      <a:gd name="T20" fmla="*/ 106451410 w 110"/>
                      <a:gd name="T21" fmla="*/ 67429335 h 99"/>
                      <a:gd name="T22" fmla="*/ 99999812 w 110"/>
                      <a:gd name="T23" fmla="*/ 89906232 h 99"/>
                      <a:gd name="T24" fmla="*/ 141935200 w 110"/>
                      <a:gd name="T25" fmla="*/ 119298160 h 99"/>
                      <a:gd name="T26" fmla="*/ 130644903 w 110"/>
                      <a:gd name="T27" fmla="*/ 143504128 h 99"/>
                      <a:gd name="T28" fmla="*/ 153225497 w 110"/>
                      <a:gd name="T29" fmla="*/ 124485435 h 99"/>
                      <a:gd name="T30" fmla="*/ 156451296 w 110"/>
                      <a:gd name="T31" fmla="*/ 169437873 h 99"/>
                      <a:gd name="T32" fmla="*/ 174193231 w 110"/>
                      <a:gd name="T33" fmla="*/ 160793729 h 99"/>
                      <a:gd name="T34" fmla="*/ 175806131 w 110"/>
                      <a:gd name="T35" fmla="*/ 127943618 h 99"/>
                      <a:gd name="T36" fmla="*/ 133870703 w 110"/>
                      <a:gd name="T37" fmla="*/ 108924925 h 99"/>
                      <a:gd name="T38" fmla="*/ 56451504 w 110"/>
                      <a:gd name="T39" fmla="*/ 0 h 99"/>
                      <a:gd name="T40" fmla="*/ 11290302 w 110"/>
                      <a:gd name="T41" fmla="*/ 31121030 h 99"/>
                      <a:gd name="T42" fmla="*/ 0 w 110"/>
                      <a:gd name="T43" fmla="*/ 17289607 h 99"/>
                      <a:gd name="T44" fmla="*/ 0 w 110"/>
                      <a:gd name="T45" fmla="*/ 17289607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10"/>
                      <a:gd name="T70" fmla="*/ 0 h 99"/>
                      <a:gd name="T71" fmla="*/ 110 w 110"/>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10" h="99">
                        <a:moveTo>
                          <a:pt x="0" y="10"/>
                        </a:moveTo>
                        <a:lnTo>
                          <a:pt x="0" y="10"/>
                        </a:lnTo>
                        <a:lnTo>
                          <a:pt x="4" y="24"/>
                        </a:lnTo>
                        <a:lnTo>
                          <a:pt x="19" y="30"/>
                        </a:lnTo>
                        <a:lnTo>
                          <a:pt x="26" y="25"/>
                        </a:lnTo>
                        <a:lnTo>
                          <a:pt x="13" y="18"/>
                        </a:lnTo>
                        <a:lnTo>
                          <a:pt x="26" y="18"/>
                        </a:lnTo>
                        <a:lnTo>
                          <a:pt x="37" y="30"/>
                        </a:lnTo>
                        <a:lnTo>
                          <a:pt x="34" y="9"/>
                        </a:lnTo>
                        <a:lnTo>
                          <a:pt x="43" y="28"/>
                        </a:lnTo>
                        <a:lnTo>
                          <a:pt x="66" y="39"/>
                        </a:lnTo>
                        <a:lnTo>
                          <a:pt x="62" y="52"/>
                        </a:lnTo>
                        <a:lnTo>
                          <a:pt x="88" y="69"/>
                        </a:lnTo>
                        <a:lnTo>
                          <a:pt x="81" y="83"/>
                        </a:lnTo>
                        <a:lnTo>
                          <a:pt x="95" y="72"/>
                        </a:lnTo>
                        <a:lnTo>
                          <a:pt x="97" y="98"/>
                        </a:lnTo>
                        <a:lnTo>
                          <a:pt x="108" y="93"/>
                        </a:lnTo>
                        <a:lnTo>
                          <a:pt x="109" y="74"/>
                        </a:lnTo>
                        <a:lnTo>
                          <a:pt x="83" y="63"/>
                        </a:lnTo>
                        <a:lnTo>
                          <a:pt x="35" y="0"/>
                        </a:lnTo>
                        <a:lnTo>
                          <a:pt x="7" y="18"/>
                        </a:lnTo>
                        <a:lnTo>
                          <a:pt x="0" y="1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91" name="Freeform 55"/>
                  <p:cNvSpPr>
                    <a:spLocks/>
                  </p:cNvSpPr>
                  <p:nvPr/>
                </p:nvSpPr>
                <p:spPr bwMode="auto">
                  <a:xfrm>
                    <a:off x="648477" y="3250802"/>
                    <a:ext cx="25400" cy="22225"/>
                  </a:xfrm>
                  <a:custGeom>
                    <a:avLst/>
                    <a:gdLst>
                      <a:gd name="T0" fmla="*/ 0 w 20"/>
                      <a:gd name="T1" fmla="*/ 0 h 16"/>
                      <a:gd name="T2" fmla="*/ 0 w 20"/>
                      <a:gd name="T3" fmla="*/ 0 h 16"/>
                      <a:gd name="T4" fmla="*/ 9677399 w 20"/>
                      <a:gd name="T5" fmla="*/ 28942503 h 16"/>
                      <a:gd name="T6" fmla="*/ 11290301 w 20"/>
                      <a:gd name="T7" fmla="*/ 13505854 h 16"/>
                      <a:gd name="T8" fmla="*/ 30645098 w 20"/>
                      <a:gd name="T9" fmla="*/ 27013096 h 16"/>
                      <a:gd name="T10" fmla="*/ 12903200 w 20"/>
                      <a:gd name="T11" fmla="*/ 13505854 h 16"/>
                      <a:gd name="T12" fmla="*/ 29032199 w 20"/>
                      <a:gd name="T13" fmla="*/ 3858815 h 16"/>
                      <a:gd name="T14" fmla="*/ 0 w 20"/>
                      <a:gd name="T15" fmla="*/ 0 h 16"/>
                      <a:gd name="T16" fmla="*/ 0 w 20"/>
                      <a:gd name="T17" fmla="*/ 0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
                      <a:gd name="T28" fmla="*/ 0 h 16"/>
                      <a:gd name="T29" fmla="*/ 20 w 20"/>
                      <a:gd name="T30" fmla="*/ 16 h 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 h="16">
                        <a:moveTo>
                          <a:pt x="0" y="0"/>
                        </a:moveTo>
                        <a:lnTo>
                          <a:pt x="0" y="0"/>
                        </a:lnTo>
                        <a:lnTo>
                          <a:pt x="6" y="15"/>
                        </a:lnTo>
                        <a:lnTo>
                          <a:pt x="7" y="7"/>
                        </a:lnTo>
                        <a:lnTo>
                          <a:pt x="19" y="14"/>
                        </a:lnTo>
                        <a:lnTo>
                          <a:pt x="8" y="7"/>
                        </a:lnTo>
                        <a:lnTo>
                          <a:pt x="18" y="2"/>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92" name="Freeform 56"/>
                  <p:cNvSpPr>
                    <a:spLocks/>
                  </p:cNvSpPr>
                  <p:nvPr/>
                </p:nvSpPr>
                <p:spPr bwMode="auto">
                  <a:xfrm>
                    <a:off x="658003" y="3268266"/>
                    <a:ext cx="15875" cy="33337"/>
                  </a:xfrm>
                  <a:custGeom>
                    <a:avLst/>
                    <a:gdLst>
                      <a:gd name="T0" fmla="*/ 0 w 12"/>
                      <a:gd name="T1" fmla="*/ 0 h 25"/>
                      <a:gd name="T2" fmla="*/ 0 w 12"/>
                      <a:gd name="T3" fmla="*/ 0 h 25"/>
                      <a:gd name="T4" fmla="*/ 17500864 w 12"/>
                      <a:gd name="T5" fmla="*/ 7112783 h 25"/>
                      <a:gd name="T6" fmla="*/ 19251082 w 12"/>
                      <a:gd name="T7" fmla="*/ 42676691 h 25"/>
                      <a:gd name="T8" fmla="*/ 0 w 12"/>
                      <a:gd name="T9" fmla="*/ 0 h 25"/>
                      <a:gd name="T10" fmla="*/ 0 w 12"/>
                      <a:gd name="T11" fmla="*/ 0 h 25"/>
                      <a:gd name="T12" fmla="*/ 0 60000 65536"/>
                      <a:gd name="T13" fmla="*/ 0 60000 65536"/>
                      <a:gd name="T14" fmla="*/ 0 60000 65536"/>
                      <a:gd name="T15" fmla="*/ 0 60000 65536"/>
                      <a:gd name="T16" fmla="*/ 0 60000 65536"/>
                      <a:gd name="T17" fmla="*/ 0 60000 65536"/>
                      <a:gd name="T18" fmla="*/ 0 w 12"/>
                      <a:gd name="T19" fmla="*/ 0 h 25"/>
                      <a:gd name="T20" fmla="*/ 12 w 12"/>
                      <a:gd name="T21" fmla="*/ 25 h 25"/>
                    </a:gdLst>
                    <a:ahLst/>
                    <a:cxnLst>
                      <a:cxn ang="T12">
                        <a:pos x="T0" y="T1"/>
                      </a:cxn>
                      <a:cxn ang="T13">
                        <a:pos x="T2" y="T3"/>
                      </a:cxn>
                      <a:cxn ang="T14">
                        <a:pos x="T4" y="T5"/>
                      </a:cxn>
                      <a:cxn ang="T15">
                        <a:pos x="T6" y="T7"/>
                      </a:cxn>
                      <a:cxn ang="T16">
                        <a:pos x="T8" y="T9"/>
                      </a:cxn>
                      <a:cxn ang="T17">
                        <a:pos x="T10" y="T11"/>
                      </a:cxn>
                    </a:cxnLst>
                    <a:rect l="T18" t="T19" r="T20" b="T21"/>
                    <a:pathLst>
                      <a:path w="12" h="25">
                        <a:moveTo>
                          <a:pt x="0" y="0"/>
                        </a:moveTo>
                        <a:lnTo>
                          <a:pt x="0" y="0"/>
                        </a:lnTo>
                        <a:lnTo>
                          <a:pt x="10" y="4"/>
                        </a:lnTo>
                        <a:lnTo>
                          <a:pt x="11" y="24"/>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93" name="Freeform 57"/>
                  <p:cNvSpPr>
                    <a:spLocks/>
                  </p:cNvSpPr>
                  <p:nvPr/>
                </p:nvSpPr>
                <p:spPr bwMode="auto">
                  <a:xfrm>
                    <a:off x="673878" y="3252391"/>
                    <a:ext cx="20637" cy="22225"/>
                  </a:xfrm>
                  <a:custGeom>
                    <a:avLst/>
                    <a:gdLst>
                      <a:gd name="T0" fmla="*/ 0 w 15"/>
                      <a:gd name="T1" fmla="*/ 0 h 16"/>
                      <a:gd name="T2" fmla="*/ 0 w 15"/>
                      <a:gd name="T3" fmla="*/ 0 h 16"/>
                      <a:gd name="T4" fmla="*/ 5677928 w 15"/>
                      <a:gd name="T5" fmla="*/ 28942503 h 16"/>
                      <a:gd name="T6" fmla="*/ 20821357 w 15"/>
                      <a:gd name="T7" fmla="*/ 28942503 h 16"/>
                      <a:gd name="T8" fmla="*/ 13250332 w 15"/>
                      <a:gd name="T9" fmla="*/ 3858815 h 16"/>
                      <a:gd name="T10" fmla="*/ 26499288 w 15"/>
                      <a:gd name="T11" fmla="*/ 21224870 h 16"/>
                      <a:gd name="T12" fmla="*/ 15142056 w 15"/>
                      <a:gd name="T13" fmla="*/ 0 h 16"/>
                      <a:gd name="T14" fmla="*/ 0 w 15"/>
                      <a:gd name="T15" fmla="*/ 0 h 16"/>
                      <a:gd name="T16" fmla="*/ 0 w 15"/>
                      <a:gd name="T17" fmla="*/ 0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16"/>
                      <a:gd name="T29" fmla="*/ 15 w 15"/>
                      <a:gd name="T30" fmla="*/ 16 h 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16">
                        <a:moveTo>
                          <a:pt x="0" y="0"/>
                        </a:moveTo>
                        <a:lnTo>
                          <a:pt x="0" y="0"/>
                        </a:lnTo>
                        <a:lnTo>
                          <a:pt x="3" y="15"/>
                        </a:lnTo>
                        <a:lnTo>
                          <a:pt x="11" y="15"/>
                        </a:lnTo>
                        <a:lnTo>
                          <a:pt x="7" y="2"/>
                        </a:lnTo>
                        <a:lnTo>
                          <a:pt x="14" y="11"/>
                        </a:lnTo>
                        <a:lnTo>
                          <a:pt x="8" y="0"/>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94" name="Freeform 58"/>
                  <p:cNvSpPr>
                    <a:spLocks/>
                  </p:cNvSpPr>
                  <p:nvPr/>
                </p:nvSpPr>
                <p:spPr bwMode="auto">
                  <a:xfrm>
                    <a:off x="689753" y="3280966"/>
                    <a:ext cx="14287" cy="14287"/>
                  </a:xfrm>
                  <a:custGeom>
                    <a:avLst/>
                    <a:gdLst>
                      <a:gd name="T0" fmla="*/ 0 w 13"/>
                      <a:gd name="T1" fmla="*/ 0 h 11"/>
                      <a:gd name="T2" fmla="*/ 0 w 13"/>
                      <a:gd name="T3" fmla="*/ 0 h 11"/>
                      <a:gd name="T4" fmla="*/ 14493612 w 13"/>
                      <a:gd name="T5" fmla="*/ 16869050 h 11"/>
                      <a:gd name="T6" fmla="*/ 14493612 w 13"/>
                      <a:gd name="T7" fmla="*/ 1687165 h 11"/>
                      <a:gd name="T8" fmla="*/ 0 w 13"/>
                      <a:gd name="T9" fmla="*/ 0 h 11"/>
                      <a:gd name="T10" fmla="*/ 0 w 13"/>
                      <a:gd name="T11" fmla="*/ 0 h 11"/>
                      <a:gd name="T12" fmla="*/ 0 60000 65536"/>
                      <a:gd name="T13" fmla="*/ 0 60000 65536"/>
                      <a:gd name="T14" fmla="*/ 0 60000 65536"/>
                      <a:gd name="T15" fmla="*/ 0 60000 65536"/>
                      <a:gd name="T16" fmla="*/ 0 60000 65536"/>
                      <a:gd name="T17" fmla="*/ 0 60000 65536"/>
                      <a:gd name="T18" fmla="*/ 0 w 13"/>
                      <a:gd name="T19" fmla="*/ 0 h 11"/>
                      <a:gd name="T20" fmla="*/ 13 w 13"/>
                      <a:gd name="T21" fmla="*/ 11 h 11"/>
                    </a:gdLst>
                    <a:ahLst/>
                    <a:cxnLst>
                      <a:cxn ang="T12">
                        <a:pos x="T0" y="T1"/>
                      </a:cxn>
                      <a:cxn ang="T13">
                        <a:pos x="T2" y="T3"/>
                      </a:cxn>
                      <a:cxn ang="T14">
                        <a:pos x="T4" y="T5"/>
                      </a:cxn>
                      <a:cxn ang="T15">
                        <a:pos x="T6" y="T7"/>
                      </a:cxn>
                      <a:cxn ang="T16">
                        <a:pos x="T8" y="T9"/>
                      </a:cxn>
                      <a:cxn ang="T17">
                        <a:pos x="T10" y="T11"/>
                      </a:cxn>
                    </a:cxnLst>
                    <a:rect l="T18" t="T19" r="T20" b="T21"/>
                    <a:pathLst>
                      <a:path w="13" h="11">
                        <a:moveTo>
                          <a:pt x="0" y="0"/>
                        </a:moveTo>
                        <a:lnTo>
                          <a:pt x="0" y="0"/>
                        </a:lnTo>
                        <a:lnTo>
                          <a:pt x="12" y="10"/>
                        </a:lnTo>
                        <a:lnTo>
                          <a:pt x="12" y="1"/>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95" name="Freeform 59"/>
                  <p:cNvSpPr>
                    <a:spLocks/>
                  </p:cNvSpPr>
                  <p:nvPr/>
                </p:nvSpPr>
                <p:spPr bwMode="auto">
                  <a:xfrm>
                    <a:off x="694514" y="3298428"/>
                    <a:ext cx="22225" cy="34925"/>
                  </a:xfrm>
                  <a:custGeom>
                    <a:avLst/>
                    <a:gdLst>
                      <a:gd name="T0" fmla="*/ 0 w 19"/>
                      <a:gd name="T1" fmla="*/ 0 h 26"/>
                      <a:gd name="T2" fmla="*/ 0 w 19"/>
                      <a:gd name="T3" fmla="*/ 0 h 26"/>
                      <a:gd name="T4" fmla="*/ 19155607 w 19"/>
                      <a:gd name="T5" fmla="*/ 14434772 h 26"/>
                      <a:gd name="T6" fmla="*/ 24628808 w 19"/>
                      <a:gd name="T7" fmla="*/ 45109675 h 26"/>
                      <a:gd name="T8" fmla="*/ 0 w 19"/>
                      <a:gd name="T9" fmla="*/ 0 h 26"/>
                      <a:gd name="T10" fmla="*/ 0 w 19"/>
                      <a:gd name="T11" fmla="*/ 0 h 26"/>
                      <a:gd name="T12" fmla="*/ 0 60000 65536"/>
                      <a:gd name="T13" fmla="*/ 0 60000 65536"/>
                      <a:gd name="T14" fmla="*/ 0 60000 65536"/>
                      <a:gd name="T15" fmla="*/ 0 60000 65536"/>
                      <a:gd name="T16" fmla="*/ 0 60000 65536"/>
                      <a:gd name="T17" fmla="*/ 0 60000 65536"/>
                      <a:gd name="T18" fmla="*/ 0 w 19"/>
                      <a:gd name="T19" fmla="*/ 0 h 26"/>
                      <a:gd name="T20" fmla="*/ 19 w 19"/>
                      <a:gd name="T21" fmla="*/ 26 h 26"/>
                    </a:gdLst>
                    <a:ahLst/>
                    <a:cxnLst>
                      <a:cxn ang="T12">
                        <a:pos x="T0" y="T1"/>
                      </a:cxn>
                      <a:cxn ang="T13">
                        <a:pos x="T2" y="T3"/>
                      </a:cxn>
                      <a:cxn ang="T14">
                        <a:pos x="T4" y="T5"/>
                      </a:cxn>
                      <a:cxn ang="T15">
                        <a:pos x="T6" y="T7"/>
                      </a:cxn>
                      <a:cxn ang="T16">
                        <a:pos x="T8" y="T9"/>
                      </a:cxn>
                      <a:cxn ang="T17">
                        <a:pos x="T10" y="T11"/>
                      </a:cxn>
                    </a:cxnLst>
                    <a:rect l="T18" t="T19" r="T20" b="T21"/>
                    <a:pathLst>
                      <a:path w="19" h="26">
                        <a:moveTo>
                          <a:pt x="0" y="0"/>
                        </a:moveTo>
                        <a:lnTo>
                          <a:pt x="0" y="0"/>
                        </a:lnTo>
                        <a:lnTo>
                          <a:pt x="14" y="8"/>
                        </a:lnTo>
                        <a:lnTo>
                          <a:pt x="18" y="25"/>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96" name="Freeform 60"/>
                  <p:cNvSpPr>
                    <a:spLocks/>
                  </p:cNvSpPr>
                  <p:nvPr/>
                </p:nvSpPr>
                <p:spPr bwMode="auto">
                  <a:xfrm>
                    <a:off x="727852" y="3309542"/>
                    <a:ext cx="14287" cy="17462"/>
                  </a:xfrm>
                  <a:custGeom>
                    <a:avLst/>
                    <a:gdLst>
                      <a:gd name="T0" fmla="*/ 0 w 10"/>
                      <a:gd name="T1" fmla="*/ 10841576 h 15"/>
                      <a:gd name="T2" fmla="*/ 0 w 10"/>
                      <a:gd name="T3" fmla="*/ 10841576 h 15"/>
                      <a:gd name="T4" fmla="*/ 8165020 w 10"/>
                      <a:gd name="T5" fmla="*/ 0 h 15"/>
                      <a:gd name="T6" fmla="*/ 18370223 w 10"/>
                      <a:gd name="T7" fmla="*/ 18973045 h 15"/>
                      <a:gd name="T8" fmla="*/ 0 w 10"/>
                      <a:gd name="T9" fmla="*/ 10841576 h 15"/>
                      <a:gd name="T10" fmla="*/ 0 w 10"/>
                      <a:gd name="T11" fmla="*/ 10841576 h 15"/>
                      <a:gd name="T12" fmla="*/ 0 60000 65536"/>
                      <a:gd name="T13" fmla="*/ 0 60000 65536"/>
                      <a:gd name="T14" fmla="*/ 0 60000 65536"/>
                      <a:gd name="T15" fmla="*/ 0 60000 65536"/>
                      <a:gd name="T16" fmla="*/ 0 60000 65536"/>
                      <a:gd name="T17" fmla="*/ 0 60000 65536"/>
                      <a:gd name="T18" fmla="*/ 0 w 10"/>
                      <a:gd name="T19" fmla="*/ 0 h 15"/>
                      <a:gd name="T20" fmla="*/ 10 w 10"/>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10" h="15">
                        <a:moveTo>
                          <a:pt x="0" y="8"/>
                        </a:moveTo>
                        <a:lnTo>
                          <a:pt x="0" y="8"/>
                        </a:lnTo>
                        <a:lnTo>
                          <a:pt x="4" y="0"/>
                        </a:lnTo>
                        <a:lnTo>
                          <a:pt x="9" y="14"/>
                        </a:lnTo>
                        <a:lnTo>
                          <a:pt x="0" y="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97" name="Freeform 61"/>
                  <p:cNvSpPr>
                    <a:spLocks/>
                  </p:cNvSpPr>
                  <p:nvPr/>
                </p:nvSpPr>
                <p:spPr bwMode="auto">
                  <a:xfrm>
                    <a:off x="846913" y="3463529"/>
                    <a:ext cx="982658" cy="500067"/>
                  </a:xfrm>
                  <a:custGeom>
                    <a:avLst/>
                    <a:gdLst>
                      <a:gd name="T0" fmla="*/ 0 w 787"/>
                      <a:gd name="T1" fmla="*/ 35986208 h 382"/>
                      <a:gd name="T2" fmla="*/ 31180509 w 787"/>
                      <a:gd name="T3" fmla="*/ 94251414 h 382"/>
                      <a:gd name="T4" fmla="*/ 6235603 w 787"/>
                      <a:gd name="T5" fmla="*/ 260475223 h 382"/>
                      <a:gd name="T6" fmla="*/ 57684942 w 787"/>
                      <a:gd name="T7" fmla="*/ 322166221 h 382"/>
                      <a:gd name="T8" fmla="*/ 88865460 w 787"/>
                      <a:gd name="T9" fmla="*/ 414704110 h 382"/>
                      <a:gd name="T10" fmla="*/ 162140632 w 787"/>
                      <a:gd name="T11" fmla="*/ 469540844 h 382"/>
                      <a:gd name="T12" fmla="*/ 291542490 w 787"/>
                      <a:gd name="T13" fmla="*/ 500386343 h 382"/>
                      <a:gd name="T14" fmla="*/ 445888036 w 787"/>
                      <a:gd name="T15" fmla="*/ 555223077 h 382"/>
                      <a:gd name="T16" fmla="*/ 544108107 w 787"/>
                      <a:gd name="T17" fmla="*/ 622056083 h 382"/>
                      <a:gd name="T18" fmla="*/ 581525455 w 787"/>
                      <a:gd name="T19" fmla="*/ 589497017 h 382"/>
                      <a:gd name="T20" fmla="*/ 629855728 w 787"/>
                      <a:gd name="T21" fmla="*/ 538087416 h 382"/>
                      <a:gd name="T22" fmla="*/ 748343529 w 787"/>
                      <a:gd name="T23" fmla="*/ 555223077 h 382"/>
                      <a:gd name="T24" fmla="*/ 728075955 w 787"/>
                      <a:gd name="T25" fmla="*/ 524377578 h 382"/>
                      <a:gd name="T26" fmla="*/ 776406228 w 787"/>
                      <a:gd name="T27" fmla="*/ 508954173 h 382"/>
                      <a:gd name="T28" fmla="*/ 866831174 w 787"/>
                      <a:gd name="T29" fmla="*/ 531231842 h 382"/>
                      <a:gd name="T30" fmla="*/ 893335597 w 787"/>
                      <a:gd name="T31" fmla="*/ 596351282 h 382"/>
                      <a:gd name="T32" fmla="*/ 938548070 w 787"/>
                      <a:gd name="T33" fmla="*/ 651188016 h 382"/>
                      <a:gd name="T34" fmla="*/ 916720971 w 787"/>
                      <a:gd name="T35" fmla="*/ 508954173 h 382"/>
                      <a:gd name="T36" fmla="*/ 1041444217 w 787"/>
                      <a:gd name="T37" fmla="*/ 387285743 h 382"/>
                      <a:gd name="T38" fmla="*/ 1039885941 w 787"/>
                      <a:gd name="T39" fmla="*/ 375289471 h 382"/>
                      <a:gd name="T40" fmla="*/ 1028971767 w 787"/>
                      <a:gd name="T41" fmla="*/ 325593353 h 382"/>
                      <a:gd name="T42" fmla="*/ 1028971767 w 787"/>
                      <a:gd name="T43" fmla="*/ 320452655 h 382"/>
                      <a:gd name="T44" fmla="*/ 1036768141 w 787"/>
                      <a:gd name="T45" fmla="*/ 282752891 h 382"/>
                      <a:gd name="T46" fmla="*/ 1055476190 w 787"/>
                      <a:gd name="T47" fmla="*/ 308457692 h 382"/>
                      <a:gd name="T48" fmla="*/ 1057035715 w 787"/>
                      <a:gd name="T49" fmla="*/ 296461420 h 382"/>
                      <a:gd name="T50" fmla="*/ 1164609186 w 787"/>
                      <a:gd name="T51" fmla="*/ 222775459 h 382"/>
                      <a:gd name="T52" fmla="*/ 1158373586 w 787"/>
                      <a:gd name="T53" fmla="*/ 167937375 h 382"/>
                      <a:gd name="T54" fmla="*/ 1225411908 w 787"/>
                      <a:gd name="T55" fmla="*/ 123383347 h 382"/>
                      <a:gd name="T56" fmla="*/ 1209821659 w 787"/>
                      <a:gd name="T57" fmla="*/ 71973725 h 382"/>
                      <a:gd name="T58" fmla="*/ 1147459412 w 787"/>
                      <a:gd name="T59" fmla="*/ 121669781 h 382"/>
                      <a:gd name="T60" fmla="*/ 1032090816 w 787"/>
                      <a:gd name="T61" fmla="*/ 171365816 h 382"/>
                      <a:gd name="T62" fmla="*/ 974405894 w 787"/>
                      <a:gd name="T63" fmla="*/ 190215085 h 382"/>
                      <a:gd name="T64" fmla="*/ 885540472 w 787"/>
                      <a:gd name="T65" fmla="*/ 226202591 h 382"/>
                      <a:gd name="T66" fmla="*/ 888658272 w 787"/>
                      <a:gd name="T67" fmla="*/ 203924923 h 382"/>
                      <a:gd name="T68" fmla="*/ 898012922 w 787"/>
                      <a:gd name="T69" fmla="*/ 185074386 h 382"/>
                      <a:gd name="T70" fmla="*/ 866831174 w 787"/>
                      <a:gd name="T71" fmla="*/ 167937375 h 382"/>
                      <a:gd name="T72" fmla="*/ 841886275 w 787"/>
                      <a:gd name="T73" fmla="*/ 109673509 h 382"/>
                      <a:gd name="T74" fmla="*/ 807587976 w 787"/>
                      <a:gd name="T75" fmla="*/ 217633452 h 382"/>
                      <a:gd name="T76" fmla="*/ 781083553 w 787"/>
                      <a:gd name="T77" fmla="*/ 183360820 h 382"/>
                      <a:gd name="T78" fmla="*/ 782643077 w 787"/>
                      <a:gd name="T79" fmla="*/ 133664744 h 382"/>
                      <a:gd name="T80" fmla="*/ 865272898 w 787"/>
                      <a:gd name="T81" fmla="*/ 101105678 h 382"/>
                      <a:gd name="T82" fmla="*/ 851240924 w 787"/>
                      <a:gd name="T83" fmla="*/ 85682254 h 382"/>
                      <a:gd name="T84" fmla="*/ 782643077 w 787"/>
                      <a:gd name="T85" fmla="*/ 58263887 h 382"/>
                      <a:gd name="T86" fmla="*/ 692218131 w 787"/>
                      <a:gd name="T87" fmla="*/ 83968688 h 382"/>
                      <a:gd name="T88" fmla="*/ 639210377 w 787"/>
                      <a:gd name="T89" fmla="*/ 20564108 h 382"/>
                      <a:gd name="T90" fmla="*/ 625178404 w 787"/>
                      <a:gd name="T91" fmla="*/ 13709843 h 382"/>
                      <a:gd name="T92" fmla="*/ 51448093 w 787"/>
                      <a:gd name="T93" fmla="*/ 39414649 h 382"/>
                      <a:gd name="T94" fmla="*/ 42094692 w 787"/>
                      <a:gd name="T95" fmla="*/ 37699774 h 382"/>
                      <a:gd name="T96" fmla="*/ 0 w 787"/>
                      <a:gd name="T97" fmla="*/ 35986208 h 38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87"/>
                      <a:gd name="T148" fmla="*/ 0 h 382"/>
                      <a:gd name="T149" fmla="*/ 787 w 787"/>
                      <a:gd name="T150" fmla="*/ 382 h 38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87" h="382">
                        <a:moveTo>
                          <a:pt x="0" y="21"/>
                        </a:moveTo>
                        <a:lnTo>
                          <a:pt x="0" y="21"/>
                        </a:lnTo>
                        <a:lnTo>
                          <a:pt x="9" y="52"/>
                        </a:lnTo>
                        <a:lnTo>
                          <a:pt x="20" y="55"/>
                        </a:lnTo>
                        <a:lnTo>
                          <a:pt x="11" y="57"/>
                        </a:lnTo>
                        <a:lnTo>
                          <a:pt x="4" y="152"/>
                        </a:lnTo>
                        <a:lnTo>
                          <a:pt x="24" y="188"/>
                        </a:lnTo>
                        <a:lnTo>
                          <a:pt x="37" y="188"/>
                        </a:lnTo>
                        <a:lnTo>
                          <a:pt x="32" y="202"/>
                        </a:lnTo>
                        <a:lnTo>
                          <a:pt x="57" y="242"/>
                        </a:lnTo>
                        <a:lnTo>
                          <a:pt x="83" y="251"/>
                        </a:lnTo>
                        <a:lnTo>
                          <a:pt x="104" y="274"/>
                        </a:lnTo>
                        <a:lnTo>
                          <a:pt x="135" y="271"/>
                        </a:lnTo>
                        <a:lnTo>
                          <a:pt x="187" y="292"/>
                        </a:lnTo>
                        <a:lnTo>
                          <a:pt x="249" y="284"/>
                        </a:lnTo>
                        <a:lnTo>
                          <a:pt x="286" y="324"/>
                        </a:lnTo>
                        <a:lnTo>
                          <a:pt x="315" y="314"/>
                        </a:lnTo>
                        <a:lnTo>
                          <a:pt x="349" y="363"/>
                        </a:lnTo>
                        <a:lnTo>
                          <a:pt x="376" y="372"/>
                        </a:lnTo>
                        <a:lnTo>
                          <a:pt x="373" y="344"/>
                        </a:lnTo>
                        <a:lnTo>
                          <a:pt x="401" y="327"/>
                        </a:lnTo>
                        <a:lnTo>
                          <a:pt x="404" y="314"/>
                        </a:lnTo>
                        <a:lnTo>
                          <a:pt x="445" y="314"/>
                        </a:lnTo>
                        <a:lnTo>
                          <a:pt x="480" y="324"/>
                        </a:lnTo>
                        <a:lnTo>
                          <a:pt x="481" y="308"/>
                        </a:lnTo>
                        <a:lnTo>
                          <a:pt x="467" y="306"/>
                        </a:lnTo>
                        <a:lnTo>
                          <a:pt x="497" y="305"/>
                        </a:lnTo>
                        <a:lnTo>
                          <a:pt x="498" y="297"/>
                        </a:lnTo>
                        <a:lnTo>
                          <a:pt x="501" y="307"/>
                        </a:lnTo>
                        <a:lnTo>
                          <a:pt x="556" y="310"/>
                        </a:lnTo>
                        <a:lnTo>
                          <a:pt x="571" y="324"/>
                        </a:lnTo>
                        <a:lnTo>
                          <a:pt x="573" y="348"/>
                        </a:lnTo>
                        <a:lnTo>
                          <a:pt x="591" y="381"/>
                        </a:lnTo>
                        <a:lnTo>
                          <a:pt x="602" y="380"/>
                        </a:lnTo>
                        <a:lnTo>
                          <a:pt x="606" y="355"/>
                        </a:lnTo>
                        <a:lnTo>
                          <a:pt x="588" y="297"/>
                        </a:lnTo>
                        <a:lnTo>
                          <a:pt x="599" y="273"/>
                        </a:lnTo>
                        <a:lnTo>
                          <a:pt x="668" y="226"/>
                        </a:lnTo>
                        <a:lnTo>
                          <a:pt x="655" y="221"/>
                        </a:lnTo>
                        <a:lnTo>
                          <a:pt x="667" y="219"/>
                        </a:lnTo>
                        <a:lnTo>
                          <a:pt x="657" y="204"/>
                        </a:lnTo>
                        <a:lnTo>
                          <a:pt x="660" y="190"/>
                        </a:lnTo>
                        <a:lnTo>
                          <a:pt x="646" y="180"/>
                        </a:lnTo>
                        <a:lnTo>
                          <a:pt x="660" y="187"/>
                        </a:lnTo>
                        <a:lnTo>
                          <a:pt x="655" y="170"/>
                        </a:lnTo>
                        <a:lnTo>
                          <a:pt x="665" y="165"/>
                        </a:lnTo>
                        <a:lnTo>
                          <a:pt x="667" y="202"/>
                        </a:lnTo>
                        <a:lnTo>
                          <a:pt x="677" y="180"/>
                        </a:lnTo>
                        <a:lnTo>
                          <a:pt x="671" y="163"/>
                        </a:lnTo>
                        <a:lnTo>
                          <a:pt x="678" y="173"/>
                        </a:lnTo>
                        <a:lnTo>
                          <a:pt x="692" y="143"/>
                        </a:lnTo>
                        <a:lnTo>
                          <a:pt x="747" y="130"/>
                        </a:lnTo>
                        <a:lnTo>
                          <a:pt x="733" y="121"/>
                        </a:lnTo>
                        <a:lnTo>
                          <a:pt x="743" y="98"/>
                        </a:lnTo>
                        <a:lnTo>
                          <a:pt x="785" y="81"/>
                        </a:lnTo>
                        <a:lnTo>
                          <a:pt x="786" y="72"/>
                        </a:lnTo>
                        <a:lnTo>
                          <a:pt x="776" y="64"/>
                        </a:lnTo>
                        <a:lnTo>
                          <a:pt x="776" y="42"/>
                        </a:lnTo>
                        <a:lnTo>
                          <a:pt x="753" y="35"/>
                        </a:lnTo>
                        <a:lnTo>
                          <a:pt x="736" y="71"/>
                        </a:lnTo>
                        <a:lnTo>
                          <a:pt x="667" y="84"/>
                        </a:lnTo>
                        <a:lnTo>
                          <a:pt x="662" y="100"/>
                        </a:lnTo>
                        <a:lnTo>
                          <a:pt x="622" y="106"/>
                        </a:lnTo>
                        <a:lnTo>
                          <a:pt x="625" y="111"/>
                        </a:lnTo>
                        <a:lnTo>
                          <a:pt x="585" y="133"/>
                        </a:lnTo>
                        <a:lnTo>
                          <a:pt x="568" y="132"/>
                        </a:lnTo>
                        <a:lnTo>
                          <a:pt x="567" y="126"/>
                        </a:lnTo>
                        <a:lnTo>
                          <a:pt x="570" y="119"/>
                        </a:lnTo>
                        <a:lnTo>
                          <a:pt x="574" y="114"/>
                        </a:lnTo>
                        <a:lnTo>
                          <a:pt x="576" y="108"/>
                        </a:lnTo>
                        <a:lnTo>
                          <a:pt x="570" y="91"/>
                        </a:lnTo>
                        <a:lnTo>
                          <a:pt x="556" y="98"/>
                        </a:lnTo>
                        <a:lnTo>
                          <a:pt x="561" y="71"/>
                        </a:lnTo>
                        <a:lnTo>
                          <a:pt x="540" y="64"/>
                        </a:lnTo>
                        <a:lnTo>
                          <a:pt x="524" y="81"/>
                        </a:lnTo>
                        <a:lnTo>
                          <a:pt x="518" y="127"/>
                        </a:lnTo>
                        <a:lnTo>
                          <a:pt x="505" y="128"/>
                        </a:lnTo>
                        <a:lnTo>
                          <a:pt x="501" y="107"/>
                        </a:lnTo>
                        <a:lnTo>
                          <a:pt x="511" y="72"/>
                        </a:lnTo>
                        <a:lnTo>
                          <a:pt x="502" y="78"/>
                        </a:lnTo>
                        <a:lnTo>
                          <a:pt x="519" y="60"/>
                        </a:lnTo>
                        <a:lnTo>
                          <a:pt x="555" y="59"/>
                        </a:lnTo>
                        <a:lnTo>
                          <a:pt x="549" y="50"/>
                        </a:lnTo>
                        <a:lnTo>
                          <a:pt x="546" y="50"/>
                        </a:lnTo>
                        <a:lnTo>
                          <a:pt x="493" y="45"/>
                        </a:lnTo>
                        <a:lnTo>
                          <a:pt x="502" y="34"/>
                        </a:lnTo>
                        <a:lnTo>
                          <a:pt x="469" y="49"/>
                        </a:lnTo>
                        <a:lnTo>
                          <a:pt x="444" y="49"/>
                        </a:lnTo>
                        <a:lnTo>
                          <a:pt x="475" y="25"/>
                        </a:lnTo>
                        <a:lnTo>
                          <a:pt x="410" y="12"/>
                        </a:lnTo>
                        <a:lnTo>
                          <a:pt x="402" y="0"/>
                        </a:lnTo>
                        <a:lnTo>
                          <a:pt x="401" y="8"/>
                        </a:lnTo>
                        <a:lnTo>
                          <a:pt x="25" y="8"/>
                        </a:lnTo>
                        <a:lnTo>
                          <a:pt x="33" y="23"/>
                        </a:lnTo>
                        <a:lnTo>
                          <a:pt x="24" y="35"/>
                        </a:lnTo>
                        <a:lnTo>
                          <a:pt x="27" y="22"/>
                        </a:lnTo>
                        <a:lnTo>
                          <a:pt x="0" y="21"/>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98" name="Freeform 62"/>
                  <p:cNvSpPr>
                    <a:spLocks/>
                  </p:cNvSpPr>
                  <p:nvPr/>
                </p:nvSpPr>
                <p:spPr bwMode="auto">
                  <a:xfrm>
                    <a:off x="6165006" y="3104751"/>
                    <a:ext cx="55563" cy="19050"/>
                  </a:xfrm>
                  <a:custGeom>
                    <a:avLst/>
                    <a:gdLst>
                      <a:gd name="T0" fmla="*/ 0 w 43"/>
                      <a:gd name="T1" fmla="*/ 7406368 h 14"/>
                      <a:gd name="T2" fmla="*/ 0 w 43"/>
                      <a:gd name="T3" fmla="*/ 7406368 h 14"/>
                      <a:gd name="T4" fmla="*/ 41742022 w 43"/>
                      <a:gd name="T5" fmla="*/ 0 h 14"/>
                      <a:gd name="T6" fmla="*/ 70126962 w 43"/>
                      <a:gd name="T7" fmla="*/ 11108871 h 14"/>
                      <a:gd name="T8" fmla="*/ 55099114 w 43"/>
                      <a:gd name="T9" fmla="*/ 24069679 h 14"/>
                      <a:gd name="T10" fmla="*/ 0 w 43"/>
                      <a:gd name="T11" fmla="*/ 7406368 h 14"/>
                      <a:gd name="T12" fmla="*/ 0 w 43"/>
                      <a:gd name="T13" fmla="*/ 7406368 h 14"/>
                      <a:gd name="T14" fmla="*/ 0 60000 65536"/>
                      <a:gd name="T15" fmla="*/ 0 60000 65536"/>
                      <a:gd name="T16" fmla="*/ 0 60000 65536"/>
                      <a:gd name="T17" fmla="*/ 0 60000 65536"/>
                      <a:gd name="T18" fmla="*/ 0 60000 65536"/>
                      <a:gd name="T19" fmla="*/ 0 60000 65536"/>
                      <a:gd name="T20" fmla="*/ 0 60000 65536"/>
                      <a:gd name="T21" fmla="*/ 0 w 43"/>
                      <a:gd name="T22" fmla="*/ 0 h 14"/>
                      <a:gd name="T23" fmla="*/ 43 w 43"/>
                      <a:gd name="T24" fmla="*/ 14 h 1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14">
                        <a:moveTo>
                          <a:pt x="0" y="4"/>
                        </a:moveTo>
                        <a:lnTo>
                          <a:pt x="0" y="4"/>
                        </a:lnTo>
                        <a:lnTo>
                          <a:pt x="25" y="0"/>
                        </a:lnTo>
                        <a:lnTo>
                          <a:pt x="42" y="6"/>
                        </a:lnTo>
                        <a:lnTo>
                          <a:pt x="33" y="13"/>
                        </a:lnTo>
                        <a:lnTo>
                          <a:pt x="0" y="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nvGrpSpPr>
                  <p:cNvPr id="399" name="Group 115"/>
                  <p:cNvGrpSpPr>
                    <a:grpSpLocks/>
                  </p:cNvGrpSpPr>
                  <p:nvPr/>
                </p:nvGrpSpPr>
                <p:grpSpPr bwMode="auto">
                  <a:xfrm>
                    <a:off x="1396170" y="3999905"/>
                    <a:ext cx="981065" cy="1519171"/>
                    <a:chOff x="1821" y="3111"/>
                    <a:chExt cx="785" cy="1163"/>
                  </a:xfrm>
                  <a:grpFill/>
                </p:grpSpPr>
                <p:sp>
                  <p:nvSpPr>
                    <p:cNvPr id="525" name="Freeform 189"/>
                    <p:cNvSpPr>
                      <a:spLocks/>
                    </p:cNvSpPr>
                    <p:nvPr/>
                  </p:nvSpPr>
                  <p:spPr bwMode="auto">
                    <a:xfrm>
                      <a:off x="2163" y="3176"/>
                      <a:ext cx="21" cy="8"/>
                    </a:xfrm>
                    <a:custGeom>
                      <a:avLst/>
                      <a:gdLst>
                        <a:gd name="T0" fmla="*/ 0 w 21"/>
                        <a:gd name="T1" fmla="*/ 0 h 8"/>
                        <a:gd name="T2" fmla="*/ 0 w 21"/>
                        <a:gd name="T3" fmla="*/ 0 h 8"/>
                        <a:gd name="T4" fmla="*/ 2 w 21"/>
                        <a:gd name="T5" fmla="*/ 7 h 8"/>
                        <a:gd name="T6" fmla="*/ 20 w 21"/>
                        <a:gd name="T7" fmla="*/ 4 h 8"/>
                        <a:gd name="T8" fmla="*/ 0 w 21"/>
                        <a:gd name="T9" fmla="*/ 0 h 8"/>
                        <a:gd name="T10" fmla="*/ 0 w 21"/>
                        <a:gd name="T11" fmla="*/ 0 h 8"/>
                        <a:gd name="T12" fmla="*/ 0 60000 65536"/>
                        <a:gd name="T13" fmla="*/ 0 60000 65536"/>
                        <a:gd name="T14" fmla="*/ 0 60000 65536"/>
                        <a:gd name="T15" fmla="*/ 0 60000 65536"/>
                        <a:gd name="T16" fmla="*/ 0 60000 65536"/>
                        <a:gd name="T17" fmla="*/ 0 60000 65536"/>
                        <a:gd name="T18" fmla="*/ 0 w 21"/>
                        <a:gd name="T19" fmla="*/ 0 h 8"/>
                        <a:gd name="T20" fmla="*/ 21 w 21"/>
                        <a:gd name="T21" fmla="*/ 8 h 8"/>
                      </a:gdLst>
                      <a:ahLst/>
                      <a:cxnLst>
                        <a:cxn ang="T12">
                          <a:pos x="T0" y="T1"/>
                        </a:cxn>
                        <a:cxn ang="T13">
                          <a:pos x="T2" y="T3"/>
                        </a:cxn>
                        <a:cxn ang="T14">
                          <a:pos x="T4" y="T5"/>
                        </a:cxn>
                        <a:cxn ang="T15">
                          <a:pos x="T6" y="T7"/>
                        </a:cxn>
                        <a:cxn ang="T16">
                          <a:pos x="T8" y="T9"/>
                        </a:cxn>
                        <a:cxn ang="T17">
                          <a:pos x="T10" y="T11"/>
                        </a:cxn>
                      </a:cxnLst>
                      <a:rect l="T18" t="T19" r="T20" b="T21"/>
                      <a:pathLst>
                        <a:path w="21" h="8">
                          <a:moveTo>
                            <a:pt x="0" y="0"/>
                          </a:moveTo>
                          <a:lnTo>
                            <a:pt x="0" y="0"/>
                          </a:lnTo>
                          <a:lnTo>
                            <a:pt x="2" y="7"/>
                          </a:lnTo>
                          <a:lnTo>
                            <a:pt x="20" y="4"/>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26" name="Freeform 190"/>
                    <p:cNvSpPr>
                      <a:spLocks/>
                    </p:cNvSpPr>
                    <p:nvPr/>
                  </p:nvSpPr>
                  <p:spPr bwMode="auto">
                    <a:xfrm>
                      <a:off x="2079" y="3729"/>
                      <a:ext cx="270" cy="481"/>
                    </a:xfrm>
                    <a:custGeom>
                      <a:avLst/>
                      <a:gdLst>
                        <a:gd name="T0" fmla="*/ 0 w 270"/>
                        <a:gd name="T1" fmla="*/ 444 h 481"/>
                        <a:gd name="T2" fmla="*/ 0 w 270"/>
                        <a:gd name="T3" fmla="*/ 444 h 481"/>
                        <a:gd name="T4" fmla="*/ 3 w 270"/>
                        <a:gd name="T5" fmla="*/ 455 h 481"/>
                        <a:gd name="T6" fmla="*/ 14 w 270"/>
                        <a:gd name="T7" fmla="*/ 451 h 481"/>
                        <a:gd name="T8" fmla="*/ 18 w 270"/>
                        <a:gd name="T9" fmla="*/ 475 h 481"/>
                        <a:gd name="T10" fmla="*/ 68 w 270"/>
                        <a:gd name="T11" fmla="*/ 480 h 481"/>
                        <a:gd name="T12" fmla="*/ 54 w 270"/>
                        <a:gd name="T13" fmla="*/ 468 h 481"/>
                        <a:gd name="T14" fmla="*/ 64 w 270"/>
                        <a:gd name="T15" fmla="*/ 435 h 481"/>
                        <a:gd name="T16" fmla="*/ 74 w 270"/>
                        <a:gd name="T17" fmla="*/ 442 h 481"/>
                        <a:gd name="T18" fmla="*/ 105 w 270"/>
                        <a:gd name="T19" fmla="*/ 396 h 481"/>
                        <a:gd name="T20" fmla="*/ 81 w 270"/>
                        <a:gd name="T21" fmla="*/ 370 h 481"/>
                        <a:gd name="T22" fmla="*/ 108 w 270"/>
                        <a:gd name="T23" fmla="*/ 354 h 481"/>
                        <a:gd name="T24" fmla="*/ 112 w 270"/>
                        <a:gd name="T25" fmla="*/ 331 h 481"/>
                        <a:gd name="T26" fmla="*/ 124 w 270"/>
                        <a:gd name="T27" fmla="*/ 320 h 481"/>
                        <a:gd name="T28" fmla="*/ 113 w 270"/>
                        <a:gd name="T29" fmla="*/ 316 h 481"/>
                        <a:gd name="T30" fmla="*/ 134 w 270"/>
                        <a:gd name="T31" fmla="*/ 316 h 481"/>
                        <a:gd name="T32" fmla="*/ 131 w 270"/>
                        <a:gd name="T33" fmla="*/ 305 h 481"/>
                        <a:gd name="T34" fmla="*/ 122 w 270"/>
                        <a:gd name="T35" fmla="*/ 312 h 481"/>
                        <a:gd name="T36" fmla="*/ 113 w 270"/>
                        <a:gd name="T37" fmla="*/ 304 h 481"/>
                        <a:gd name="T38" fmla="*/ 112 w 270"/>
                        <a:gd name="T39" fmla="*/ 287 h 481"/>
                        <a:gd name="T40" fmla="*/ 149 w 270"/>
                        <a:gd name="T41" fmla="*/ 288 h 481"/>
                        <a:gd name="T42" fmla="*/ 152 w 270"/>
                        <a:gd name="T43" fmla="*/ 253 h 481"/>
                        <a:gd name="T44" fmla="*/ 210 w 270"/>
                        <a:gd name="T45" fmla="*/ 247 h 481"/>
                        <a:gd name="T46" fmla="*/ 227 w 270"/>
                        <a:gd name="T47" fmla="*/ 223 h 481"/>
                        <a:gd name="T48" fmla="*/ 204 w 270"/>
                        <a:gd name="T49" fmla="*/ 178 h 481"/>
                        <a:gd name="T50" fmla="*/ 216 w 270"/>
                        <a:gd name="T51" fmla="*/ 122 h 481"/>
                        <a:gd name="T52" fmla="*/ 269 w 270"/>
                        <a:gd name="T53" fmla="*/ 76 h 481"/>
                        <a:gd name="T54" fmla="*/ 267 w 270"/>
                        <a:gd name="T55" fmla="*/ 55 h 481"/>
                        <a:gd name="T56" fmla="*/ 256 w 270"/>
                        <a:gd name="T57" fmla="*/ 55 h 481"/>
                        <a:gd name="T58" fmla="*/ 242 w 270"/>
                        <a:gd name="T59" fmla="*/ 79 h 481"/>
                        <a:gd name="T60" fmla="*/ 205 w 270"/>
                        <a:gd name="T61" fmla="*/ 78 h 481"/>
                        <a:gd name="T62" fmla="*/ 213 w 270"/>
                        <a:gd name="T63" fmla="*/ 50 h 481"/>
                        <a:gd name="T64" fmla="*/ 147 w 270"/>
                        <a:gd name="T65" fmla="*/ 7 h 481"/>
                        <a:gd name="T66" fmla="*/ 125 w 270"/>
                        <a:gd name="T67" fmla="*/ 3 h 481"/>
                        <a:gd name="T68" fmla="*/ 123 w 270"/>
                        <a:gd name="T69" fmla="*/ 12 h 481"/>
                        <a:gd name="T70" fmla="*/ 98 w 270"/>
                        <a:gd name="T71" fmla="*/ 0 h 481"/>
                        <a:gd name="T72" fmla="*/ 84 w 270"/>
                        <a:gd name="T73" fmla="*/ 15 h 481"/>
                        <a:gd name="T74" fmla="*/ 82 w 270"/>
                        <a:gd name="T75" fmla="*/ 32 h 481"/>
                        <a:gd name="T76" fmla="*/ 67 w 270"/>
                        <a:gd name="T77" fmla="*/ 39 h 481"/>
                        <a:gd name="T78" fmla="*/ 68 w 270"/>
                        <a:gd name="T79" fmla="*/ 73 h 481"/>
                        <a:gd name="T80" fmla="*/ 51 w 270"/>
                        <a:gd name="T81" fmla="*/ 91 h 481"/>
                        <a:gd name="T82" fmla="*/ 39 w 270"/>
                        <a:gd name="T83" fmla="*/ 138 h 481"/>
                        <a:gd name="T84" fmla="*/ 48 w 270"/>
                        <a:gd name="T85" fmla="*/ 182 h 481"/>
                        <a:gd name="T86" fmla="*/ 31 w 270"/>
                        <a:gd name="T87" fmla="*/ 220 h 481"/>
                        <a:gd name="T88" fmla="*/ 18 w 270"/>
                        <a:gd name="T89" fmla="*/ 313 h 481"/>
                        <a:gd name="T90" fmla="*/ 28 w 270"/>
                        <a:gd name="T91" fmla="*/ 348 h 481"/>
                        <a:gd name="T92" fmla="*/ 19 w 270"/>
                        <a:gd name="T93" fmla="*/ 351 h 481"/>
                        <a:gd name="T94" fmla="*/ 23 w 270"/>
                        <a:gd name="T95" fmla="*/ 381 h 481"/>
                        <a:gd name="T96" fmla="*/ 0 w 270"/>
                        <a:gd name="T97" fmla="*/ 444 h 481"/>
                        <a:gd name="T98" fmla="*/ 0 w 270"/>
                        <a:gd name="T99" fmla="*/ 444 h 48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70"/>
                        <a:gd name="T151" fmla="*/ 0 h 481"/>
                        <a:gd name="T152" fmla="*/ 270 w 270"/>
                        <a:gd name="T153" fmla="*/ 481 h 481"/>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70" h="481">
                          <a:moveTo>
                            <a:pt x="0" y="444"/>
                          </a:moveTo>
                          <a:lnTo>
                            <a:pt x="0" y="444"/>
                          </a:lnTo>
                          <a:lnTo>
                            <a:pt x="3" y="455"/>
                          </a:lnTo>
                          <a:lnTo>
                            <a:pt x="14" y="451"/>
                          </a:lnTo>
                          <a:lnTo>
                            <a:pt x="18" y="475"/>
                          </a:lnTo>
                          <a:lnTo>
                            <a:pt x="68" y="480"/>
                          </a:lnTo>
                          <a:lnTo>
                            <a:pt x="54" y="468"/>
                          </a:lnTo>
                          <a:lnTo>
                            <a:pt x="64" y="435"/>
                          </a:lnTo>
                          <a:lnTo>
                            <a:pt x="74" y="442"/>
                          </a:lnTo>
                          <a:lnTo>
                            <a:pt x="105" y="396"/>
                          </a:lnTo>
                          <a:lnTo>
                            <a:pt x="81" y="370"/>
                          </a:lnTo>
                          <a:lnTo>
                            <a:pt x="108" y="354"/>
                          </a:lnTo>
                          <a:lnTo>
                            <a:pt x="112" y="331"/>
                          </a:lnTo>
                          <a:lnTo>
                            <a:pt x="124" y="320"/>
                          </a:lnTo>
                          <a:lnTo>
                            <a:pt x="113" y="316"/>
                          </a:lnTo>
                          <a:lnTo>
                            <a:pt x="134" y="316"/>
                          </a:lnTo>
                          <a:lnTo>
                            <a:pt x="131" y="305"/>
                          </a:lnTo>
                          <a:lnTo>
                            <a:pt x="122" y="312"/>
                          </a:lnTo>
                          <a:lnTo>
                            <a:pt x="113" y="304"/>
                          </a:lnTo>
                          <a:lnTo>
                            <a:pt x="112" y="287"/>
                          </a:lnTo>
                          <a:lnTo>
                            <a:pt x="149" y="288"/>
                          </a:lnTo>
                          <a:lnTo>
                            <a:pt x="152" y="253"/>
                          </a:lnTo>
                          <a:lnTo>
                            <a:pt x="210" y="247"/>
                          </a:lnTo>
                          <a:lnTo>
                            <a:pt x="227" y="223"/>
                          </a:lnTo>
                          <a:lnTo>
                            <a:pt x="204" y="178"/>
                          </a:lnTo>
                          <a:lnTo>
                            <a:pt x="216" y="122"/>
                          </a:lnTo>
                          <a:lnTo>
                            <a:pt x="269" y="76"/>
                          </a:lnTo>
                          <a:lnTo>
                            <a:pt x="267" y="55"/>
                          </a:lnTo>
                          <a:lnTo>
                            <a:pt x="256" y="55"/>
                          </a:lnTo>
                          <a:lnTo>
                            <a:pt x="242" y="79"/>
                          </a:lnTo>
                          <a:lnTo>
                            <a:pt x="205" y="78"/>
                          </a:lnTo>
                          <a:lnTo>
                            <a:pt x="213" y="50"/>
                          </a:lnTo>
                          <a:lnTo>
                            <a:pt x="147" y="7"/>
                          </a:lnTo>
                          <a:lnTo>
                            <a:pt x="125" y="3"/>
                          </a:lnTo>
                          <a:lnTo>
                            <a:pt x="123" y="12"/>
                          </a:lnTo>
                          <a:lnTo>
                            <a:pt x="98" y="0"/>
                          </a:lnTo>
                          <a:lnTo>
                            <a:pt x="84" y="15"/>
                          </a:lnTo>
                          <a:lnTo>
                            <a:pt x="82" y="32"/>
                          </a:lnTo>
                          <a:lnTo>
                            <a:pt x="67" y="39"/>
                          </a:lnTo>
                          <a:lnTo>
                            <a:pt x="68" y="73"/>
                          </a:lnTo>
                          <a:lnTo>
                            <a:pt x="51" y="91"/>
                          </a:lnTo>
                          <a:lnTo>
                            <a:pt x="39" y="138"/>
                          </a:lnTo>
                          <a:lnTo>
                            <a:pt x="48" y="182"/>
                          </a:lnTo>
                          <a:lnTo>
                            <a:pt x="31" y="220"/>
                          </a:lnTo>
                          <a:lnTo>
                            <a:pt x="18" y="313"/>
                          </a:lnTo>
                          <a:lnTo>
                            <a:pt x="28" y="348"/>
                          </a:lnTo>
                          <a:lnTo>
                            <a:pt x="19" y="351"/>
                          </a:lnTo>
                          <a:lnTo>
                            <a:pt x="23" y="381"/>
                          </a:lnTo>
                          <a:lnTo>
                            <a:pt x="0" y="44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27" name="Freeform 191"/>
                    <p:cNvSpPr>
                      <a:spLocks/>
                    </p:cNvSpPr>
                    <p:nvPr/>
                  </p:nvSpPr>
                  <p:spPr bwMode="auto">
                    <a:xfrm>
                      <a:off x="2143" y="4217"/>
                      <a:ext cx="49" cy="42"/>
                    </a:xfrm>
                    <a:custGeom>
                      <a:avLst/>
                      <a:gdLst>
                        <a:gd name="T0" fmla="*/ 0 w 49"/>
                        <a:gd name="T1" fmla="*/ 0 h 42"/>
                        <a:gd name="T2" fmla="*/ 0 w 49"/>
                        <a:gd name="T3" fmla="*/ 0 h 42"/>
                        <a:gd name="T4" fmla="*/ 2 w 49"/>
                        <a:gd name="T5" fmla="*/ 41 h 42"/>
                        <a:gd name="T6" fmla="*/ 48 w 49"/>
                        <a:gd name="T7" fmla="*/ 37 h 42"/>
                        <a:gd name="T8" fmla="*/ 11 w 49"/>
                        <a:gd name="T9" fmla="*/ 20 h 42"/>
                        <a:gd name="T10" fmla="*/ 0 w 49"/>
                        <a:gd name="T11" fmla="*/ 0 h 42"/>
                        <a:gd name="T12" fmla="*/ 0 w 49"/>
                        <a:gd name="T13" fmla="*/ 0 h 42"/>
                        <a:gd name="T14" fmla="*/ 0 60000 65536"/>
                        <a:gd name="T15" fmla="*/ 0 60000 65536"/>
                        <a:gd name="T16" fmla="*/ 0 60000 65536"/>
                        <a:gd name="T17" fmla="*/ 0 60000 65536"/>
                        <a:gd name="T18" fmla="*/ 0 60000 65536"/>
                        <a:gd name="T19" fmla="*/ 0 60000 65536"/>
                        <a:gd name="T20" fmla="*/ 0 60000 65536"/>
                        <a:gd name="T21" fmla="*/ 0 w 49"/>
                        <a:gd name="T22" fmla="*/ 0 h 42"/>
                        <a:gd name="T23" fmla="*/ 49 w 49"/>
                        <a:gd name="T24" fmla="*/ 42 h 4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9" h="42">
                          <a:moveTo>
                            <a:pt x="0" y="0"/>
                          </a:moveTo>
                          <a:lnTo>
                            <a:pt x="0" y="0"/>
                          </a:lnTo>
                          <a:lnTo>
                            <a:pt x="2" y="41"/>
                          </a:lnTo>
                          <a:lnTo>
                            <a:pt x="48" y="37"/>
                          </a:lnTo>
                          <a:lnTo>
                            <a:pt x="11" y="20"/>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28" name="Freeform 192"/>
                    <p:cNvSpPr>
                      <a:spLocks/>
                    </p:cNvSpPr>
                    <p:nvPr/>
                  </p:nvSpPr>
                  <p:spPr bwMode="auto">
                    <a:xfrm>
                      <a:off x="2129" y="3560"/>
                      <a:ext cx="165" cy="185"/>
                    </a:xfrm>
                    <a:custGeom>
                      <a:avLst/>
                      <a:gdLst>
                        <a:gd name="T0" fmla="*/ 0 w 165"/>
                        <a:gd name="T1" fmla="*/ 18 h 185"/>
                        <a:gd name="T2" fmla="*/ 0 w 165"/>
                        <a:gd name="T3" fmla="*/ 18 h 185"/>
                        <a:gd name="T4" fmla="*/ 13 w 165"/>
                        <a:gd name="T5" fmla="*/ 38 h 185"/>
                        <a:gd name="T6" fmla="*/ 4 w 165"/>
                        <a:gd name="T7" fmla="*/ 80 h 185"/>
                        <a:gd name="T8" fmla="*/ 13 w 165"/>
                        <a:gd name="T9" fmla="*/ 84 h 185"/>
                        <a:gd name="T10" fmla="*/ 9 w 165"/>
                        <a:gd name="T11" fmla="*/ 91 h 185"/>
                        <a:gd name="T12" fmla="*/ 1 w 165"/>
                        <a:gd name="T13" fmla="*/ 108 h 185"/>
                        <a:gd name="T14" fmla="*/ 16 w 165"/>
                        <a:gd name="T15" fmla="*/ 133 h 185"/>
                        <a:gd name="T16" fmla="*/ 24 w 165"/>
                        <a:gd name="T17" fmla="*/ 183 h 185"/>
                        <a:gd name="T18" fmla="*/ 34 w 165"/>
                        <a:gd name="T19" fmla="*/ 184 h 185"/>
                        <a:gd name="T20" fmla="*/ 48 w 165"/>
                        <a:gd name="T21" fmla="*/ 169 h 185"/>
                        <a:gd name="T22" fmla="*/ 73 w 165"/>
                        <a:gd name="T23" fmla="*/ 181 h 185"/>
                        <a:gd name="T24" fmla="*/ 75 w 165"/>
                        <a:gd name="T25" fmla="*/ 172 h 185"/>
                        <a:gd name="T26" fmla="*/ 97 w 165"/>
                        <a:gd name="T27" fmla="*/ 176 h 185"/>
                        <a:gd name="T28" fmla="*/ 106 w 165"/>
                        <a:gd name="T29" fmla="*/ 139 h 185"/>
                        <a:gd name="T30" fmla="*/ 145 w 165"/>
                        <a:gd name="T31" fmla="*/ 133 h 185"/>
                        <a:gd name="T32" fmla="*/ 159 w 165"/>
                        <a:gd name="T33" fmla="*/ 145 h 185"/>
                        <a:gd name="T34" fmla="*/ 164 w 165"/>
                        <a:gd name="T35" fmla="*/ 117 h 185"/>
                        <a:gd name="T36" fmla="*/ 155 w 165"/>
                        <a:gd name="T37" fmla="*/ 93 h 185"/>
                        <a:gd name="T38" fmla="*/ 132 w 165"/>
                        <a:gd name="T39" fmla="*/ 91 h 185"/>
                        <a:gd name="T40" fmla="*/ 122 w 165"/>
                        <a:gd name="T41" fmla="*/ 55 h 185"/>
                        <a:gd name="T42" fmla="*/ 62 w 165"/>
                        <a:gd name="T43" fmla="*/ 31 h 185"/>
                        <a:gd name="T44" fmla="*/ 58 w 165"/>
                        <a:gd name="T45" fmla="*/ 0 h 185"/>
                        <a:gd name="T46" fmla="*/ 17 w 165"/>
                        <a:gd name="T47" fmla="*/ 19 h 185"/>
                        <a:gd name="T48" fmla="*/ 0 w 165"/>
                        <a:gd name="T49" fmla="*/ 18 h 185"/>
                        <a:gd name="T50" fmla="*/ 0 w 165"/>
                        <a:gd name="T51" fmla="*/ 18 h 18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65"/>
                        <a:gd name="T79" fmla="*/ 0 h 185"/>
                        <a:gd name="T80" fmla="*/ 165 w 165"/>
                        <a:gd name="T81" fmla="*/ 185 h 18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65" h="185">
                          <a:moveTo>
                            <a:pt x="0" y="18"/>
                          </a:moveTo>
                          <a:lnTo>
                            <a:pt x="0" y="18"/>
                          </a:lnTo>
                          <a:lnTo>
                            <a:pt x="13" y="38"/>
                          </a:lnTo>
                          <a:lnTo>
                            <a:pt x="4" y="80"/>
                          </a:lnTo>
                          <a:lnTo>
                            <a:pt x="13" y="84"/>
                          </a:lnTo>
                          <a:lnTo>
                            <a:pt x="9" y="91"/>
                          </a:lnTo>
                          <a:lnTo>
                            <a:pt x="1" y="108"/>
                          </a:lnTo>
                          <a:lnTo>
                            <a:pt x="16" y="133"/>
                          </a:lnTo>
                          <a:lnTo>
                            <a:pt x="24" y="183"/>
                          </a:lnTo>
                          <a:lnTo>
                            <a:pt x="34" y="184"/>
                          </a:lnTo>
                          <a:lnTo>
                            <a:pt x="48" y="169"/>
                          </a:lnTo>
                          <a:lnTo>
                            <a:pt x="73" y="181"/>
                          </a:lnTo>
                          <a:lnTo>
                            <a:pt x="75" y="172"/>
                          </a:lnTo>
                          <a:lnTo>
                            <a:pt x="97" y="176"/>
                          </a:lnTo>
                          <a:lnTo>
                            <a:pt x="106" y="139"/>
                          </a:lnTo>
                          <a:lnTo>
                            <a:pt x="145" y="133"/>
                          </a:lnTo>
                          <a:lnTo>
                            <a:pt x="159" y="145"/>
                          </a:lnTo>
                          <a:lnTo>
                            <a:pt x="164" y="117"/>
                          </a:lnTo>
                          <a:lnTo>
                            <a:pt x="155" y="93"/>
                          </a:lnTo>
                          <a:lnTo>
                            <a:pt x="132" y="91"/>
                          </a:lnTo>
                          <a:lnTo>
                            <a:pt x="122" y="55"/>
                          </a:lnTo>
                          <a:lnTo>
                            <a:pt x="62" y="31"/>
                          </a:lnTo>
                          <a:lnTo>
                            <a:pt x="58" y="0"/>
                          </a:lnTo>
                          <a:lnTo>
                            <a:pt x="17" y="19"/>
                          </a:lnTo>
                          <a:lnTo>
                            <a:pt x="0" y="1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29" name="Freeform 193"/>
                    <p:cNvSpPr>
                      <a:spLocks/>
                    </p:cNvSpPr>
                    <p:nvPr/>
                  </p:nvSpPr>
                  <p:spPr bwMode="auto">
                    <a:xfrm>
                      <a:off x="2073" y="3360"/>
                      <a:ext cx="533" cy="544"/>
                    </a:xfrm>
                    <a:custGeom>
                      <a:avLst/>
                      <a:gdLst>
                        <a:gd name="T0" fmla="*/ 0 w 533"/>
                        <a:gd name="T1" fmla="*/ 172 h 544"/>
                        <a:gd name="T2" fmla="*/ 30 w 533"/>
                        <a:gd name="T3" fmla="*/ 205 h 544"/>
                        <a:gd name="T4" fmla="*/ 45 w 533"/>
                        <a:gd name="T5" fmla="*/ 218 h 544"/>
                        <a:gd name="T6" fmla="*/ 73 w 533"/>
                        <a:gd name="T7" fmla="*/ 219 h 544"/>
                        <a:gd name="T8" fmla="*/ 118 w 533"/>
                        <a:gd name="T9" fmla="*/ 231 h 544"/>
                        <a:gd name="T10" fmla="*/ 188 w 533"/>
                        <a:gd name="T11" fmla="*/ 291 h 544"/>
                        <a:gd name="T12" fmla="*/ 220 w 533"/>
                        <a:gd name="T13" fmla="*/ 317 h 544"/>
                        <a:gd name="T14" fmla="*/ 218 w 533"/>
                        <a:gd name="T15" fmla="*/ 372 h 544"/>
                        <a:gd name="T16" fmla="*/ 250 w 533"/>
                        <a:gd name="T17" fmla="*/ 396 h 544"/>
                        <a:gd name="T18" fmla="*/ 262 w 533"/>
                        <a:gd name="T19" fmla="*/ 424 h 544"/>
                        <a:gd name="T20" fmla="*/ 275 w 533"/>
                        <a:gd name="T21" fmla="*/ 445 h 544"/>
                        <a:gd name="T22" fmla="*/ 232 w 533"/>
                        <a:gd name="T23" fmla="*/ 488 h 544"/>
                        <a:gd name="T24" fmla="*/ 281 w 533"/>
                        <a:gd name="T25" fmla="*/ 529 h 544"/>
                        <a:gd name="T26" fmla="*/ 343 w 533"/>
                        <a:gd name="T27" fmla="*/ 462 h 544"/>
                        <a:gd name="T28" fmla="*/ 399 w 533"/>
                        <a:gd name="T29" fmla="*/ 384 h 544"/>
                        <a:gd name="T30" fmla="*/ 445 w 533"/>
                        <a:gd name="T31" fmla="*/ 371 h 544"/>
                        <a:gd name="T32" fmla="*/ 475 w 533"/>
                        <a:gd name="T33" fmla="*/ 249 h 544"/>
                        <a:gd name="T34" fmla="*/ 532 w 533"/>
                        <a:gd name="T35" fmla="*/ 166 h 544"/>
                        <a:gd name="T36" fmla="*/ 502 w 533"/>
                        <a:gd name="T37" fmla="*/ 137 h 544"/>
                        <a:gd name="T38" fmla="*/ 401 w 533"/>
                        <a:gd name="T39" fmla="*/ 106 h 544"/>
                        <a:gd name="T40" fmla="*/ 365 w 533"/>
                        <a:gd name="T41" fmla="*/ 78 h 544"/>
                        <a:gd name="T42" fmla="*/ 334 w 533"/>
                        <a:gd name="T43" fmla="*/ 102 h 544"/>
                        <a:gd name="T44" fmla="*/ 305 w 533"/>
                        <a:gd name="T45" fmla="*/ 98 h 544"/>
                        <a:gd name="T46" fmla="*/ 306 w 533"/>
                        <a:gd name="T47" fmla="*/ 75 h 544"/>
                        <a:gd name="T48" fmla="*/ 305 w 533"/>
                        <a:gd name="T49" fmla="*/ 15 h 544"/>
                        <a:gd name="T50" fmla="*/ 265 w 533"/>
                        <a:gd name="T51" fmla="*/ 39 h 544"/>
                        <a:gd name="T52" fmla="*/ 198 w 533"/>
                        <a:gd name="T53" fmla="*/ 49 h 544"/>
                        <a:gd name="T54" fmla="*/ 194 w 533"/>
                        <a:gd name="T55" fmla="*/ 9 h 544"/>
                        <a:gd name="T56" fmla="*/ 147 w 533"/>
                        <a:gd name="T57" fmla="*/ 16 h 544"/>
                        <a:gd name="T58" fmla="*/ 131 w 533"/>
                        <a:gd name="T59" fmla="*/ 37 h 544"/>
                        <a:gd name="T60" fmla="*/ 111 w 533"/>
                        <a:gd name="T61" fmla="*/ 59 h 544"/>
                        <a:gd name="T62" fmla="*/ 87 w 533"/>
                        <a:gd name="T63" fmla="*/ 42 h 544"/>
                        <a:gd name="T64" fmla="*/ 65 w 533"/>
                        <a:gd name="T65" fmla="*/ 61 h 544"/>
                        <a:gd name="T66" fmla="*/ 59 w 533"/>
                        <a:gd name="T67" fmla="*/ 87 h 544"/>
                        <a:gd name="T68" fmla="*/ 19 w 533"/>
                        <a:gd name="T69" fmla="*/ 140 h 544"/>
                        <a:gd name="T70" fmla="*/ 0 w 533"/>
                        <a:gd name="T71" fmla="*/ 172 h 5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33"/>
                        <a:gd name="T109" fmla="*/ 0 h 544"/>
                        <a:gd name="T110" fmla="*/ 533 w 533"/>
                        <a:gd name="T111" fmla="*/ 544 h 54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33" h="544">
                          <a:moveTo>
                            <a:pt x="0" y="172"/>
                          </a:moveTo>
                          <a:lnTo>
                            <a:pt x="0" y="172"/>
                          </a:lnTo>
                          <a:lnTo>
                            <a:pt x="11" y="197"/>
                          </a:lnTo>
                          <a:lnTo>
                            <a:pt x="30" y="205"/>
                          </a:lnTo>
                          <a:lnTo>
                            <a:pt x="45" y="196"/>
                          </a:lnTo>
                          <a:lnTo>
                            <a:pt x="45" y="218"/>
                          </a:lnTo>
                          <a:lnTo>
                            <a:pt x="56" y="218"/>
                          </a:lnTo>
                          <a:lnTo>
                            <a:pt x="73" y="219"/>
                          </a:lnTo>
                          <a:lnTo>
                            <a:pt x="114" y="200"/>
                          </a:lnTo>
                          <a:lnTo>
                            <a:pt x="118" y="231"/>
                          </a:lnTo>
                          <a:lnTo>
                            <a:pt x="178" y="255"/>
                          </a:lnTo>
                          <a:lnTo>
                            <a:pt x="188" y="291"/>
                          </a:lnTo>
                          <a:lnTo>
                            <a:pt x="211" y="293"/>
                          </a:lnTo>
                          <a:lnTo>
                            <a:pt x="220" y="317"/>
                          </a:lnTo>
                          <a:lnTo>
                            <a:pt x="215" y="345"/>
                          </a:lnTo>
                          <a:lnTo>
                            <a:pt x="218" y="372"/>
                          </a:lnTo>
                          <a:lnTo>
                            <a:pt x="246" y="377"/>
                          </a:lnTo>
                          <a:lnTo>
                            <a:pt x="250" y="396"/>
                          </a:lnTo>
                          <a:lnTo>
                            <a:pt x="264" y="399"/>
                          </a:lnTo>
                          <a:lnTo>
                            <a:pt x="262" y="424"/>
                          </a:lnTo>
                          <a:lnTo>
                            <a:pt x="273" y="424"/>
                          </a:lnTo>
                          <a:lnTo>
                            <a:pt x="275" y="445"/>
                          </a:lnTo>
                          <a:lnTo>
                            <a:pt x="222" y="491"/>
                          </a:lnTo>
                          <a:lnTo>
                            <a:pt x="232" y="488"/>
                          </a:lnTo>
                          <a:lnTo>
                            <a:pt x="273" y="517"/>
                          </a:lnTo>
                          <a:lnTo>
                            <a:pt x="281" y="529"/>
                          </a:lnTo>
                          <a:lnTo>
                            <a:pt x="278" y="543"/>
                          </a:lnTo>
                          <a:lnTo>
                            <a:pt x="343" y="462"/>
                          </a:lnTo>
                          <a:lnTo>
                            <a:pt x="347" y="421"/>
                          </a:lnTo>
                          <a:lnTo>
                            <a:pt x="399" y="384"/>
                          </a:lnTo>
                          <a:lnTo>
                            <a:pt x="432" y="384"/>
                          </a:lnTo>
                          <a:lnTo>
                            <a:pt x="445" y="371"/>
                          </a:lnTo>
                          <a:lnTo>
                            <a:pt x="472" y="310"/>
                          </a:lnTo>
                          <a:lnTo>
                            <a:pt x="475" y="249"/>
                          </a:lnTo>
                          <a:lnTo>
                            <a:pt x="527" y="191"/>
                          </a:lnTo>
                          <a:lnTo>
                            <a:pt x="532" y="166"/>
                          </a:lnTo>
                          <a:lnTo>
                            <a:pt x="524" y="141"/>
                          </a:lnTo>
                          <a:lnTo>
                            <a:pt x="502" y="137"/>
                          </a:lnTo>
                          <a:lnTo>
                            <a:pt x="468" y="111"/>
                          </a:lnTo>
                          <a:lnTo>
                            <a:pt x="401" y="106"/>
                          </a:lnTo>
                          <a:lnTo>
                            <a:pt x="395" y="90"/>
                          </a:lnTo>
                          <a:lnTo>
                            <a:pt x="365" y="78"/>
                          </a:lnTo>
                          <a:lnTo>
                            <a:pt x="352" y="79"/>
                          </a:lnTo>
                          <a:lnTo>
                            <a:pt x="334" y="102"/>
                          </a:lnTo>
                          <a:lnTo>
                            <a:pt x="334" y="94"/>
                          </a:lnTo>
                          <a:lnTo>
                            <a:pt x="305" y="98"/>
                          </a:lnTo>
                          <a:lnTo>
                            <a:pt x="317" y="93"/>
                          </a:lnTo>
                          <a:lnTo>
                            <a:pt x="306" y="75"/>
                          </a:lnTo>
                          <a:lnTo>
                            <a:pt x="327" y="48"/>
                          </a:lnTo>
                          <a:lnTo>
                            <a:pt x="305" y="15"/>
                          </a:lnTo>
                          <a:lnTo>
                            <a:pt x="285" y="41"/>
                          </a:lnTo>
                          <a:lnTo>
                            <a:pt x="265" y="39"/>
                          </a:lnTo>
                          <a:lnTo>
                            <a:pt x="237" y="43"/>
                          </a:lnTo>
                          <a:lnTo>
                            <a:pt x="198" y="49"/>
                          </a:lnTo>
                          <a:lnTo>
                            <a:pt x="191" y="35"/>
                          </a:lnTo>
                          <a:lnTo>
                            <a:pt x="194" y="9"/>
                          </a:lnTo>
                          <a:lnTo>
                            <a:pt x="181" y="0"/>
                          </a:lnTo>
                          <a:lnTo>
                            <a:pt x="147" y="16"/>
                          </a:lnTo>
                          <a:lnTo>
                            <a:pt x="124" y="11"/>
                          </a:lnTo>
                          <a:lnTo>
                            <a:pt x="131" y="37"/>
                          </a:lnTo>
                          <a:lnTo>
                            <a:pt x="144" y="40"/>
                          </a:lnTo>
                          <a:lnTo>
                            <a:pt x="111" y="59"/>
                          </a:lnTo>
                          <a:lnTo>
                            <a:pt x="95" y="52"/>
                          </a:lnTo>
                          <a:lnTo>
                            <a:pt x="87" y="42"/>
                          </a:lnTo>
                          <a:lnTo>
                            <a:pt x="55" y="47"/>
                          </a:lnTo>
                          <a:lnTo>
                            <a:pt x="65" y="61"/>
                          </a:lnTo>
                          <a:lnTo>
                            <a:pt x="52" y="63"/>
                          </a:lnTo>
                          <a:lnTo>
                            <a:pt x="59" y="87"/>
                          </a:lnTo>
                          <a:lnTo>
                            <a:pt x="53" y="126"/>
                          </a:lnTo>
                          <a:lnTo>
                            <a:pt x="19" y="140"/>
                          </a:lnTo>
                          <a:lnTo>
                            <a:pt x="0" y="17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30" name="Freeform 194"/>
                    <p:cNvSpPr>
                      <a:spLocks/>
                    </p:cNvSpPr>
                    <p:nvPr/>
                  </p:nvSpPr>
                  <p:spPr bwMode="auto">
                    <a:xfrm>
                      <a:off x="1863" y="3176"/>
                      <a:ext cx="13" cy="37"/>
                    </a:xfrm>
                    <a:custGeom>
                      <a:avLst/>
                      <a:gdLst>
                        <a:gd name="T0" fmla="*/ 0 w 13"/>
                        <a:gd name="T1" fmla="*/ 8 h 37"/>
                        <a:gd name="T2" fmla="*/ 0 w 13"/>
                        <a:gd name="T3" fmla="*/ 8 h 37"/>
                        <a:gd name="T4" fmla="*/ 5 w 13"/>
                        <a:gd name="T5" fmla="*/ 36 h 37"/>
                        <a:gd name="T6" fmla="*/ 12 w 13"/>
                        <a:gd name="T7" fmla="*/ 0 h 37"/>
                        <a:gd name="T8" fmla="*/ 0 w 13"/>
                        <a:gd name="T9" fmla="*/ 8 h 37"/>
                        <a:gd name="T10" fmla="*/ 0 w 13"/>
                        <a:gd name="T11" fmla="*/ 8 h 37"/>
                        <a:gd name="T12" fmla="*/ 0 60000 65536"/>
                        <a:gd name="T13" fmla="*/ 0 60000 65536"/>
                        <a:gd name="T14" fmla="*/ 0 60000 65536"/>
                        <a:gd name="T15" fmla="*/ 0 60000 65536"/>
                        <a:gd name="T16" fmla="*/ 0 60000 65536"/>
                        <a:gd name="T17" fmla="*/ 0 60000 65536"/>
                        <a:gd name="T18" fmla="*/ 0 w 13"/>
                        <a:gd name="T19" fmla="*/ 0 h 37"/>
                        <a:gd name="T20" fmla="*/ 13 w 13"/>
                        <a:gd name="T21" fmla="*/ 37 h 37"/>
                      </a:gdLst>
                      <a:ahLst/>
                      <a:cxnLst>
                        <a:cxn ang="T12">
                          <a:pos x="T0" y="T1"/>
                        </a:cxn>
                        <a:cxn ang="T13">
                          <a:pos x="T2" y="T3"/>
                        </a:cxn>
                        <a:cxn ang="T14">
                          <a:pos x="T4" y="T5"/>
                        </a:cxn>
                        <a:cxn ang="T15">
                          <a:pos x="T6" y="T7"/>
                        </a:cxn>
                        <a:cxn ang="T16">
                          <a:pos x="T8" y="T9"/>
                        </a:cxn>
                        <a:cxn ang="T17">
                          <a:pos x="T10" y="T11"/>
                        </a:cxn>
                      </a:cxnLst>
                      <a:rect l="T18" t="T19" r="T20" b="T21"/>
                      <a:pathLst>
                        <a:path w="13" h="37">
                          <a:moveTo>
                            <a:pt x="0" y="8"/>
                          </a:moveTo>
                          <a:lnTo>
                            <a:pt x="0" y="8"/>
                          </a:lnTo>
                          <a:lnTo>
                            <a:pt x="5" y="36"/>
                          </a:lnTo>
                          <a:lnTo>
                            <a:pt x="12" y="0"/>
                          </a:lnTo>
                          <a:lnTo>
                            <a:pt x="0" y="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31" name="Freeform 195"/>
                    <p:cNvSpPr>
                      <a:spLocks/>
                    </p:cNvSpPr>
                    <p:nvPr/>
                  </p:nvSpPr>
                  <p:spPr bwMode="auto">
                    <a:xfrm>
                      <a:off x="2049" y="3668"/>
                      <a:ext cx="115" cy="571"/>
                    </a:xfrm>
                    <a:custGeom>
                      <a:avLst/>
                      <a:gdLst>
                        <a:gd name="T0" fmla="*/ 0 w 115"/>
                        <a:gd name="T1" fmla="*/ 445 h 571"/>
                        <a:gd name="T2" fmla="*/ 0 w 115"/>
                        <a:gd name="T3" fmla="*/ 445 h 571"/>
                        <a:gd name="T4" fmla="*/ 9 w 115"/>
                        <a:gd name="T5" fmla="*/ 430 h 571"/>
                        <a:gd name="T6" fmla="*/ 24 w 115"/>
                        <a:gd name="T7" fmla="*/ 441 h 571"/>
                        <a:gd name="T8" fmla="*/ 39 w 115"/>
                        <a:gd name="T9" fmla="*/ 412 h 571"/>
                        <a:gd name="T10" fmla="*/ 33 w 115"/>
                        <a:gd name="T11" fmla="*/ 400 h 571"/>
                        <a:gd name="T12" fmla="*/ 45 w 115"/>
                        <a:gd name="T13" fmla="*/ 360 h 571"/>
                        <a:gd name="T14" fmla="*/ 24 w 115"/>
                        <a:gd name="T15" fmla="*/ 357 h 571"/>
                        <a:gd name="T16" fmla="*/ 27 w 115"/>
                        <a:gd name="T17" fmla="*/ 292 h 571"/>
                        <a:gd name="T18" fmla="*/ 55 w 115"/>
                        <a:gd name="T19" fmla="*/ 224 h 571"/>
                        <a:gd name="T20" fmla="*/ 54 w 115"/>
                        <a:gd name="T21" fmla="*/ 166 h 571"/>
                        <a:gd name="T22" fmla="*/ 74 w 115"/>
                        <a:gd name="T23" fmla="*/ 58 h 571"/>
                        <a:gd name="T24" fmla="*/ 68 w 115"/>
                        <a:gd name="T25" fmla="*/ 9 h 571"/>
                        <a:gd name="T26" fmla="*/ 81 w 115"/>
                        <a:gd name="T27" fmla="*/ 0 h 571"/>
                        <a:gd name="T28" fmla="*/ 96 w 115"/>
                        <a:gd name="T29" fmla="*/ 25 h 571"/>
                        <a:gd name="T30" fmla="*/ 104 w 115"/>
                        <a:gd name="T31" fmla="*/ 75 h 571"/>
                        <a:gd name="T32" fmla="*/ 114 w 115"/>
                        <a:gd name="T33" fmla="*/ 76 h 571"/>
                        <a:gd name="T34" fmla="*/ 112 w 115"/>
                        <a:gd name="T35" fmla="*/ 93 h 571"/>
                        <a:gd name="T36" fmla="*/ 97 w 115"/>
                        <a:gd name="T37" fmla="*/ 100 h 571"/>
                        <a:gd name="T38" fmla="*/ 98 w 115"/>
                        <a:gd name="T39" fmla="*/ 134 h 571"/>
                        <a:gd name="T40" fmla="*/ 81 w 115"/>
                        <a:gd name="T41" fmla="*/ 152 h 571"/>
                        <a:gd name="T42" fmla="*/ 69 w 115"/>
                        <a:gd name="T43" fmla="*/ 199 h 571"/>
                        <a:gd name="T44" fmla="*/ 78 w 115"/>
                        <a:gd name="T45" fmla="*/ 243 h 571"/>
                        <a:gd name="T46" fmla="*/ 61 w 115"/>
                        <a:gd name="T47" fmla="*/ 281 h 571"/>
                        <a:gd name="T48" fmla="*/ 48 w 115"/>
                        <a:gd name="T49" fmla="*/ 374 h 571"/>
                        <a:gd name="T50" fmla="*/ 58 w 115"/>
                        <a:gd name="T51" fmla="*/ 409 h 571"/>
                        <a:gd name="T52" fmla="*/ 49 w 115"/>
                        <a:gd name="T53" fmla="*/ 412 h 571"/>
                        <a:gd name="T54" fmla="*/ 53 w 115"/>
                        <a:gd name="T55" fmla="*/ 442 h 571"/>
                        <a:gd name="T56" fmla="*/ 30 w 115"/>
                        <a:gd name="T57" fmla="*/ 505 h 571"/>
                        <a:gd name="T58" fmla="*/ 33 w 115"/>
                        <a:gd name="T59" fmla="*/ 516 h 571"/>
                        <a:gd name="T60" fmla="*/ 44 w 115"/>
                        <a:gd name="T61" fmla="*/ 512 h 571"/>
                        <a:gd name="T62" fmla="*/ 48 w 115"/>
                        <a:gd name="T63" fmla="*/ 536 h 571"/>
                        <a:gd name="T64" fmla="*/ 98 w 115"/>
                        <a:gd name="T65" fmla="*/ 541 h 571"/>
                        <a:gd name="T66" fmla="*/ 65 w 115"/>
                        <a:gd name="T67" fmla="*/ 551 h 571"/>
                        <a:gd name="T68" fmla="*/ 61 w 115"/>
                        <a:gd name="T69" fmla="*/ 570 h 571"/>
                        <a:gd name="T70" fmla="*/ 46 w 115"/>
                        <a:gd name="T71" fmla="*/ 565 h 571"/>
                        <a:gd name="T72" fmla="*/ 62 w 115"/>
                        <a:gd name="T73" fmla="*/ 553 h 571"/>
                        <a:gd name="T74" fmla="*/ 38 w 115"/>
                        <a:gd name="T75" fmla="*/ 548 h 571"/>
                        <a:gd name="T76" fmla="*/ 35 w 115"/>
                        <a:gd name="T77" fmla="*/ 527 h 571"/>
                        <a:gd name="T78" fmla="*/ 29 w 115"/>
                        <a:gd name="T79" fmla="*/ 537 h 571"/>
                        <a:gd name="T80" fmla="*/ 20 w 115"/>
                        <a:gd name="T81" fmla="*/ 518 h 571"/>
                        <a:gd name="T82" fmla="*/ 25 w 115"/>
                        <a:gd name="T83" fmla="*/ 513 h 571"/>
                        <a:gd name="T84" fmla="*/ 14 w 115"/>
                        <a:gd name="T85" fmla="*/ 504 h 571"/>
                        <a:gd name="T86" fmla="*/ 24 w 115"/>
                        <a:gd name="T87" fmla="*/ 494 h 571"/>
                        <a:gd name="T88" fmla="*/ 15 w 115"/>
                        <a:gd name="T89" fmla="*/ 466 h 571"/>
                        <a:gd name="T90" fmla="*/ 32 w 115"/>
                        <a:gd name="T91" fmla="*/ 469 h 571"/>
                        <a:gd name="T92" fmla="*/ 15 w 115"/>
                        <a:gd name="T93" fmla="*/ 455 h 571"/>
                        <a:gd name="T94" fmla="*/ 19 w 115"/>
                        <a:gd name="T95" fmla="*/ 444 h 571"/>
                        <a:gd name="T96" fmla="*/ 0 w 115"/>
                        <a:gd name="T97" fmla="*/ 445 h 571"/>
                        <a:gd name="T98" fmla="*/ 0 w 115"/>
                        <a:gd name="T99" fmla="*/ 445 h 57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15"/>
                        <a:gd name="T151" fmla="*/ 0 h 571"/>
                        <a:gd name="T152" fmla="*/ 115 w 115"/>
                        <a:gd name="T153" fmla="*/ 571 h 571"/>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15" h="571">
                          <a:moveTo>
                            <a:pt x="0" y="445"/>
                          </a:moveTo>
                          <a:lnTo>
                            <a:pt x="0" y="445"/>
                          </a:lnTo>
                          <a:lnTo>
                            <a:pt x="9" y="430"/>
                          </a:lnTo>
                          <a:lnTo>
                            <a:pt x="24" y="441"/>
                          </a:lnTo>
                          <a:lnTo>
                            <a:pt x="39" y="412"/>
                          </a:lnTo>
                          <a:lnTo>
                            <a:pt x="33" y="400"/>
                          </a:lnTo>
                          <a:lnTo>
                            <a:pt x="45" y="360"/>
                          </a:lnTo>
                          <a:lnTo>
                            <a:pt x="24" y="357"/>
                          </a:lnTo>
                          <a:lnTo>
                            <a:pt x="27" y="292"/>
                          </a:lnTo>
                          <a:lnTo>
                            <a:pt x="55" y="224"/>
                          </a:lnTo>
                          <a:lnTo>
                            <a:pt x="54" y="166"/>
                          </a:lnTo>
                          <a:lnTo>
                            <a:pt x="74" y="58"/>
                          </a:lnTo>
                          <a:lnTo>
                            <a:pt x="68" y="9"/>
                          </a:lnTo>
                          <a:lnTo>
                            <a:pt x="81" y="0"/>
                          </a:lnTo>
                          <a:lnTo>
                            <a:pt x="96" y="25"/>
                          </a:lnTo>
                          <a:lnTo>
                            <a:pt x="104" y="75"/>
                          </a:lnTo>
                          <a:lnTo>
                            <a:pt x="114" y="76"/>
                          </a:lnTo>
                          <a:lnTo>
                            <a:pt x="112" y="93"/>
                          </a:lnTo>
                          <a:lnTo>
                            <a:pt x="97" y="100"/>
                          </a:lnTo>
                          <a:lnTo>
                            <a:pt x="98" y="134"/>
                          </a:lnTo>
                          <a:lnTo>
                            <a:pt x="81" y="152"/>
                          </a:lnTo>
                          <a:lnTo>
                            <a:pt x="69" y="199"/>
                          </a:lnTo>
                          <a:lnTo>
                            <a:pt x="78" y="243"/>
                          </a:lnTo>
                          <a:lnTo>
                            <a:pt x="61" y="281"/>
                          </a:lnTo>
                          <a:lnTo>
                            <a:pt x="48" y="374"/>
                          </a:lnTo>
                          <a:lnTo>
                            <a:pt x="58" y="409"/>
                          </a:lnTo>
                          <a:lnTo>
                            <a:pt x="49" y="412"/>
                          </a:lnTo>
                          <a:lnTo>
                            <a:pt x="53" y="442"/>
                          </a:lnTo>
                          <a:lnTo>
                            <a:pt x="30" y="505"/>
                          </a:lnTo>
                          <a:lnTo>
                            <a:pt x="33" y="516"/>
                          </a:lnTo>
                          <a:lnTo>
                            <a:pt x="44" y="512"/>
                          </a:lnTo>
                          <a:lnTo>
                            <a:pt x="48" y="536"/>
                          </a:lnTo>
                          <a:lnTo>
                            <a:pt x="98" y="541"/>
                          </a:lnTo>
                          <a:lnTo>
                            <a:pt x="65" y="551"/>
                          </a:lnTo>
                          <a:lnTo>
                            <a:pt x="61" y="570"/>
                          </a:lnTo>
                          <a:lnTo>
                            <a:pt x="46" y="565"/>
                          </a:lnTo>
                          <a:lnTo>
                            <a:pt x="62" y="553"/>
                          </a:lnTo>
                          <a:lnTo>
                            <a:pt x="38" y="548"/>
                          </a:lnTo>
                          <a:lnTo>
                            <a:pt x="35" y="527"/>
                          </a:lnTo>
                          <a:lnTo>
                            <a:pt x="29" y="537"/>
                          </a:lnTo>
                          <a:lnTo>
                            <a:pt x="20" y="518"/>
                          </a:lnTo>
                          <a:lnTo>
                            <a:pt x="25" y="513"/>
                          </a:lnTo>
                          <a:lnTo>
                            <a:pt x="14" y="504"/>
                          </a:lnTo>
                          <a:lnTo>
                            <a:pt x="24" y="494"/>
                          </a:lnTo>
                          <a:lnTo>
                            <a:pt x="15" y="466"/>
                          </a:lnTo>
                          <a:lnTo>
                            <a:pt x="32" y="469"/>
                          </a:lnTo>
                          <a:lnTo>
                            <a:pt x="15" y="455"/>
                          </a:lnTo>
                          <a:lnTo>
                            <a:pt x="19" y="444"/>
                          </a:lnTo>
                          <a:lnTo>
                            <a:pt x="0" y="44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32" name="Freeform 196"/>
                    <p:cNvSpPr>
                      <a:spLocks/>
                    </p:cNvSpPr>
                    <p:nvPr/>
                  </p:nvSpPr>
                  <p:spPr bwMode="auto">
                    <a:xfrm>
                      <a:off x="2055" y="4146"/>
                      <a:ext cx="10" cy="22"/>
                    </a:xfrm>
                    <a:custGeom>
                      <a:avLst/>
                      <a:gdLst>
                        <a:gd name="T0" fmla="*/ 0 w 10"/>
                        <a:gd name="T1" fmla="*/ 9 h 22"/>
                        <a:gd name="T2" fmla="*/ 0 w 10"/>
                        <a:gd name="T3" fmla="*/ 9 h 22"/>
                        <a:gd name="T4" fmla="*/ 4 w 10"/>
                        <a:gd name="T5" fmla="*/ 0 h 22"/>
                        <a:gd name="T6" fmla="*/ 9 w 10"/>
                        <a:gd name="T7" fmla="*/ 21 h 22"/>
                        <a:gd name="T8" fmla="*/ 0 w 10"/>
                        <a:gd name="T9" fmla="*/ 9 h 22"/>
                        <a:gd name="T10" fmla="*/ 0 w 10"/>
                        <a:gd name="T11" fmla="*/ 9 h 22"/>
                        <a:gd name="T12" fmla="*/ 0 60000 65536"/>
                        <a:gd name="T13" fmla="*/ 0 60000 65536"/>
                        <a:gd name="T14" fmla="*/ 0 60000 65536"/>
                        <a:gd name="T15" fmla="*/ 0 60000 65536"/>
                        <a:gd name="T16" fmla="*/ 0 60000 65536"/>
                        <a:gd name="T17" fmla="*/ 0 60000 65536"/>
                        <a:gd name="T18" fmla="*/ 0 w 10"/>
                        <a:gd name="T19" fmla="*/ 0 h 22"/>
                        <a:gd name="T20" fmla="*/ 10 w 10"/>
                        <a:gd name="T21" fmla="*/ 22 h 22"/>
                      </a:gdLst>
                      <a:ahLst/>
                      <a:cxnLst>
                        <a:cxn ang="T12">
                          <a:pos x="T0" y="T1"/>
                        </a:cxn>
                        <a:cxn ang="T13">
                          <a:pos x="T2" y="T3"/>
                        </a:cxn>
                        <a:cxn ang="T14">
                          <a:pos x="T4" y="T5"/>
                        </a:cxn>
                        <a:cxn ang="T15">
                          <a:pos x="T6" y="T7"/>
                        </a:cxn>
                        <a:cxn ang="T16">
                          <a:pos x="T8" y="T9"/>
                        </a:cxn>
                        <a:cxn ang="T17">
                          <a:pos x="T10" y="T11"/>
                        </a:cxn>
                      </a:cxnLst>
                      <a:rect l="T18" t="T19" r="T20" b="T21"/>
                      <a:pathLst>
                        <a:path w="10" h="22">
                          <a:moveTo>
                            <a:pt x="0" y="9"/>
                          </a:moveTo>
                          <a:lnTo>
                            <a:pt x="0" y="9"/>
                          </a:lnTo>
                          <a:lnTo>
                            <a:pt x="4" y="0"/>
                          </a:lnTo>
                          <a:lnTo>
                            <a:pt x="9" y="21"/>
                          </a:lnTo>
                          <a:lnTo>
                            <a:pt x="0" y="9"/>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33" name="Freeform 197"/>
                    <p:cNvSpPr>
                      <a:spLocks/>
                    </p:cNvSpPr>
                    <p:nvPr/>
                  </p:nvSpPr>
                  <p:spPr bwMode="auto">
                    <a:xfrm>
                      <a:off x="2065" y="4030"/>
                      <a:ext cx="9" cy="28"/>
                    </a:xfrm>
                    <a:custGeom>
                      <a:avLst/>
                      <a:gdLst>
                        <a:gd name="T0" fmla="*/ 0 w 9"/>
                        <a:gd name="T1" fmla="*/ 23 h 28"/>
                        <a:gd name="T2" fmla="*/ 0 w 9"/>
                        <a:gd name="T3" fmla="*/ 23 h 28"/>
                        <a:gd name="T4" fmla="*/ 8 w 9"/>
                        <a:gd name="T5" fmla="*/ 0 h 28"/>
                        <a:gd name="T6" fmla="*/ 8 w 9"/>
                        <a:gd name="T7" fmla="*/ 27 h 28"/>
                        <a:gd name="T8" fmla="*/ 0 w 9"/>
                        <a:gd name="T9" fmla="*/ 23 h 28"/>
                        <a:gd name="T10" fmla="*/ 0 w 9"/>
                        <a:gd name="T11" fmla="*/ 23 h 28"/>
                        <a:gd name="T12" fmla="*/ 0 60000 65536"/>
                        <a:gd name="T13" fmla="*/ 0 60000 65536"/>
                        <a:gd name="T14" fmla="*/ 0 60000 65536"/>
                        <a:gd name="T15" fmla="*/ 0 60000 65536"/>
                        <a:gd name="T16" fmla="*/ 0 60000 65536"/>
                        <a:gd name="T17" fmla="*/ 0 60000 65536"/>
                        <a:gd name="T18" fmla="*/ 0 w 9"/>
                        <a:gd name="T19" fmla="*/ 0 h 28"/>
                        <a:gd name="T20" fmla="*/ 9 w 9"/>
                        <a:gd name="T21" fmla="*/ 28 h 28"/>
                      </a:gdLst>
                      <a:ahLst/>
                      <a:cxnLst>
                        <a:cxn ang="T12">
                          <a:pos x="T0" y="T1"/>
                        </a:cxn>
                        <a:cxn ang="T13">
                          <a:pos x="T2" y="T3"/>
                        </a:cxn>
                        <a:cxn ang="T14">
                          <a:pos x="T4" y="T5"/>
                        </a:cxn>
                        <a:cxn ang="T15">
                          <a:pos x="T6" y="T7"/>
                        </a:cxn>
                        <a:cxn ang="T16">
                          <a:pos x="T8" y="T9"/>
                        </a:cxn>
                        <a:cxn ang="T17">
                          <a:pos x="T10" y="T11"/>
                        </a:cxn>
                      </a:cxnLst>
                      <a:rect l="T18" t="T19" r="T20" b="T21"/>
                      <a:pathLst>
                        <a:path w="9" h="28">
                          <a:moveTo>
                            <a:pt x="0" y="23"/>
                          </a:moveTo>
                          <a:lnTo>
                            <a:pt x="0" y="23"/>
                          </a:lnTo>
                          <a:lnTo>
                            <a:pt x="8" y="0"/>
                          </a:lnTo>
                          <a:lnTo>
                            <a:pt x="8" y="27"/>
                          </a:lnTo>
                          <a:lnTo>
                            <a:pt x="0" y="23"/>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34" name="Freeform 198"/>
                    <p:cNvSpPr>
                      <a:spLocks/>
                    </p:cNvSpPr>
                    <p:nvPr/>
                  </p:nvSpPr>
                  <p:spPr bwMode="auto">
                    <a:xfrm>
                      <a:off x="2074" y="4231"/>
                      <a:ext cx="19" cy="13"/>
                    </a:xfrm>
                    <a:custGeom>
                      <a:avLst/>
                      <a:gdLst>
                        <a:gd name="T0" fmla="*/ 0 w 19"/>
                        <a:gd name="T1" fmla="*/ 0 h 13"/>
                        <a:gd name="T2" fmla="*/ 0 w 19"/>
                        <a:gd name="T3" fmla="*/ 0 h 13"/>
                        <a:gd name="T4" fmla="*/ 18 w 19"/>
                        <a:gd name="T5" fmla="*/ 3 h 13"/>
                        <a:gd name="T6" fmla="*/ 18 w 19"/>
                        <a:gd name="T7" fmla="*/ 12 h 13"/>
                        <a:gd name="T8" fmla="*/ 0 w 19"/>
                        <a:gd name="T9" fmla="*/ 0 h 13"/>
                        <a:gd name="T10" fmla="*/ 0 w 19"/>
                        <a:gd name="T11" fmla="*/ 0 h 13"/>
                        <a:gd name="T12" fmla="*/ 0 60000 65536"/>
                        <a:gd name="T13" fmla="*/ 0 60000 65536"/>
                        <a:gd name="T14" fmla="*/ 0 60000 65536"/>
                        <a:gd name="T15" fmla="*/ 0 60000 65536"/>
                        <a:gd name="T16" fmla="*/ 0 60000 65536"/>
                        <a:gd name="T17" fmla="*/ 0 60000 65536"/>
                        <a:gd name="T18" fmla="*/ 0 w 19"/>
                        <a:gd name="T19" fmla="*/ 0 h 13"/>
                        <a:gd name="T20" fmla="*/ 19 w 19"/>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19" h="13">
                          <a:moveTo>
                            <a:pt x="0" y="0"/>
                          </a:moveTo>
                          <a:lnTo>
                            <a:pt x="0" y="0"/>
                          </a:lnTo>
                          <a:lnTo>
                            <a:pt x="18" y="3"/>
                          </a:lnTo>
                          <a:lnTo>
                            <a:pt x="18" y="12"/>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35" name="Freeform 199"/>
                    <p:cNvSpPr>
                      <a:spLocks/>
                    </p:cNvSpPr>
                    <p:nvPr/>
                  </p:nvSpPr>
                  <p:spPr bwMode="auto">
                    <a:xfrm>
                      <a:off x="2078" y="4204"/>
                      <a:ext cx="28" cy="28"/>
                    </a:xfrm>
                    <a:custGeom>
                      <a:avLst/>
                      <a:gdLst>
                        <a:gd name="T0" fmla="*/ 0 w 28"/>
                        <a:gd name="T1" fmla="*/ 5 h 28"/>
                        <a:gd name="T2" fmla="*/ 0 w 28"/>
                        <a:gd name="T3" fmla="*/ 5 h 28"/>
                        <a:gd name="T4" fmla="*/ 7 w 28"/>
                        <a:gd name="T5" fmla="*/ 0 h 28"/>
                        <a:gd name="T6" fmla="*/ 6 w 28"/>
                        <a:gd name="T7" fmla="*/ 13 h 28"/>
                        <a:gd name="T8" fmla="*/ 27 w 28"/>
                        <a:gd name="T9" fmla="*/ 17 h 28"/>
                        <a:gd name="T10" fmla="*/ 14 w 28"/>
                        <a:gd name="T11" fmla="*/ 27 h 28"/>
                        <a:gd name="T12" fmla="*/ 0 w 28"/>
                        <a:gd name="T13" fmla="*/ 5 h 28"/>
                        <a:gd name="T14" fmla="*/ 0 w 28"/>
                        <a:gd name="T15" fmla="*/ 5 h 28"/>
                        <a:gd name="T16" fmla="*/ 0 60000 65536"/>
                        <a:gd name="T17" fmla="*/ 0 60000 65536"/>
                        <a:gd name="T18" fmla="*/ 0 60000 65536"/>
                        <a:gd name="T19" fmla="*/ 0 60000 65536"/>
                        <a:gd name="T20" fmla="*/ 0 60000 65536"/>
                        <a:gd name="T21" fmla="*/ 0 60000 65536"/>
                        <a:gd name="T22" fmla="*/ 0 60000 65536"/>
                        <a:gd name="T23" fmla="*/ 0 60000 65536"/>
                        <a:gd name="T24" fmla="*/ 0 w 28"/>
                        <a:gd name="T25" fmla="*/ 0 h 28"/>
                        <a:gd name="T26" fmla="*/ 28 w 28"/>
                        <a:gd name="T27" fmla="*/ 28 h 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8" h="28">
                          <a:moveTo>
                            <a:pt x="0" y="5"/>
                          </a:moveTo>
                          <a:lnTo>
                            <a:pt x="0" y="5"/>
                          </a:lnTo>
                          <a:lnTo>
                            <a:pt x="7" y="0"/>
                          </a:lnTo>
                          <a:lnTo>
                            <a:pt x="6" y="13"/>
                          </a:lnTo>
                          <a:lnTo>
                            <a:pt x="27" y="17"/>
                          </a:lnTo>
                          <a:lnTo>
                            <a:pt x="14" y="27"/>
                          </a:lnTo>
                          <a:lnTo>
                            <a:pt x="0" y="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36" name="Freeform 200"/>
                    <p:cNvSpPr>
                      <a:spLocks/>
                    </p:cNvSpPr>
                    <p:nvPr/>
                  </p:nvSpPr>
                  <p:spPr bwMode="auto">
                    <a:xfrm>
                      <a:off x="2097" y="4240"/>
                      <a:ext cx="16" cy="8"/>
                    </a:xfrm>
                    <a:custGeom>
                      <a:avLst/>
                      <a:gdLst>
                        <a:gd name="T0" fmla="*/ 0 w 16"/>
                        <a:gd name="T1" fmla="*/ 5 h 8"/>
                        <a:gd name="T2" fmla="*/ 0 w 16"/>
                        <a:gd name="T3" fmla="*/ 5 h 8"/>
                        <a:gd name="T4" fmla="*/ 4 w 16"/>
                        <a:gd name="T5" fmla="*/ 0 h 8"/>
                        <a:gd name="T6" fmla="*/ 15 w 16"/>
                        <a:gd name="T7" fmla="*/ 7 h 8"/>
                        <a:gd name="T8" fmla="*/ 0 w 16"/>
                        <a:gd name="T9" fmla="*/ 5 h 8"/>
                        <a:gd name="T10" fmla="*/ 0 w 16"/>
                        <a:gd name="T11" fmla="*/ 5 h 8"/>
                        <a:gd name="T12" fmla="*/ 0 60000 65536"/>
                        <a:gd name="T13" fmla="*/ 0 60000 65536"/>
                        <a:gd name="T14" fmla="*/ 0 60000 65536"/>
                        <a:gd name="T15" fmla="*/ 0 60000 65536"/>
                        <a:gd name="T16" fmla="*/ 0 60000 65536"/>
                        <a:gd name="T17" fmla="*/ 0 60000 65536"/>
                        <a:gd name="T18" fmla="*/ 0 w 16"/>
                        <a:gd name="T19" fmla="*/ 0 h 8"/>
                        <a:gd name="T20" fmla="*/ 16 w 16"/>
                        <a:gd name="T21" fmla="*/ 8 h 8"/>
                      </a:gdLst>
                      <a:ahLst/>
                      <a:cxnLst>
                        <a:cxn ang="T12">
                          <a:pos x="T0" y="T1"/>
                        </a:cxn>
                        <a:cxn ang="T13">
                          <a:pos x="T2" y="T3"/>
                        </a:cxn>
                        <a:cxn ang="T14">
                          <a:pos x="T4" y="T5"/>
                        </a:cxn>
                        <a:cxn ang="T15">
                          <a:pos x="T6" y="T7"/>
                        </a:cxn>
                        <a:cxn ang="T16">
                          <a:pos x="T8" y="T9"/>
                        </a:cxn>
                        <a:cxn ang="T17">
                          <a:pos x="T10" y="T11"/>
                        </a:cxn>
                      </a:cxnLst>
                      <a:rect l="T18" t="T19" r="T20" b="T21"/>
                      <a:pathLst>
                        <a:path w="16" h="8">
                          <a:moveTo>
                            <a:pt x="0" y="5"/>
                          </a:moveTo>
                          <a:lnTo>
                            <a:pt x="0" y="5"/>
                          </a:lnTo>
                          <a:lnTo>
                            <a:pt x="4" y="0"/>
                          </a:lnTo>
                          <a:lnTo>
                            <a:pt x="15" y="7"/>
                          </a:lnTo>
                          <a:lnTo>
                            <a:pt x="0" y="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37" name="Freeform 201"/>
                    <p:cNvSpPr>
                      <a:spLocks/>
                    </p:cNvSpPr>
                    <p:nvPr/>
                  </p:nvSpPr>
                  <p:spPr bwMode="auto">
                    <a:xfrm>
                      <a:off x="2107" y="4217"/>
                      <a:ext cx="39" cy="42"/>
                    </a:xfrm>
                    <a:custGeom>
                      <a:avLst/>
                      <a:gdLst>
                        <a:gd name="T0" fmla="*/ 0 w 39"/>
                        <a:gd name="T1" fmla="*/ 34 h 42"/>
                        <a:gd name="T2" fmla="*/ 0 w 39"/>
                        <a:gd name="T3" fmla="*/ 34 h 42"/>
                        <a:gd name="T4" fmla="*/ 6 w 39"/>
                        <a:gd name="T5" fmla="*/ 27 h 42"/>
                        <a:gd name="T6" fmla="*/ 26 w 39"/>
                        <a:gd name="T7" fmla="*/ 31 h 42"/>
                        <a:gd name="T8" fmla="*/ 17 w 39"/>
                        <a:gd name="T9" fmla="*/ 21 h 42"/>
                        <a:gd name="T10" fmla="*/ 27 w 39"/>
                        <a:gd name="T11" fmla="*/ 14 h 42"/>
                        <a:gd name="T12" fmla="*/ 12 w 39"/>
                        <a:gd name="T13" fmla="*/ 12 h 42"/>
                        <a:gd name="T14" fmla="*/ 12 w 39"/>
                        <a:gd name="T15" fmla="*/ 2 h 42"/>
                        <a:gd name="T16" fmla="*/ 36 w 39"/>
                        <a:gd name="T17" fmla="*/ 0 h 42"/>
                        <a:gd name="T18" fmla="*/ 38 w 39"/>
                        <a:gd name="T19" fmla="*/ 41 h 42"/>
                        <a:gd name="T20" fmla="*/ 0 w 39"/>
                        <a:gd name="T21" fmla="*/ 34 h 42"/>
                        <a:gd name="T22" fmla="*/ 0 w 39"/>
                        <a:gd name="T23" fmla="*/ 34 h 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9"/>
                        <a:gd name="T37" fmla="*/ 0 h 42"/>
                        <a:gd name="T38" fmla="*/ 39 w 39"/>
                        <a:gd name="T39" fmla="*/ 42 h 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9" h="42">
                          <a:moveTo>
                            <a:pt x="0" y="34"/>
                          </a:moveTo>
                          <a:lnTo>
                            <a:pt x="0" y="34"/>
                          </a:lnTo>
                          <a:lnTo>
                            <a:pt x="6" y="27"/>
                          </a:lnTo>
                          <a:lnTo>
                            <a:pt x="26" y="31"/>
                          </a:lnTo>
                          <a:lnTo>
                            <a:pt x="17" y="21"/>
                          </a:lnTo>
                          <a:lnTo>
                            <a:pt x="27" y="14"/>
                          </a:lnTo>
                          <a:lnTo>
                            <a:pt x="12" y="12"/>
                          </a:lnTo>
                          <a:lnTo>
                            <a:pt x="12" y="2"/>
                          </a:lnTo>
                          <a:lnTo>
                            <a:pt x="36" y="0"/>
                          </a:lnTo>
                          <a:lnTo>
                            <a:pt x="38" y="41"/>
                          </a:lnTo>
                          <a:lnTo>
                            <a:pt x="0" y="3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38" name="Freeform 202"/>
                    <p:cNvSpPr>
                      <a:spLocks/>
                    </p:cNvSpPr>
                    <p:nvPr/>
                  </p:nvSpPr>
                  <p:spPr bwMode="auto">
                    <a:xfrm>
                      <a:off x="2126" y="4265"/>
                      <a:ext cx="29" cy="9"/>
                    </a:xfrm>
                    <a:custGeom>
                      <a:avLst/>
                      <a:gdLst>
                        <a:gd name="T0" fmla="*/ 0 w 29"/>
                        <a:gd name="T1" fmla="*/ 0 h 9"/>
                        <a:gd name="T2" fmla="*/ 0 w 29"/>
                        <a:gd name="T3" fmla="*/ 0 h 9"/>
                        <a:gd name="T4" fmla="*/ 25 w 29"/>
                        <a:gd name="T5" fmla="*/ 2 h 9"/>
                        <a:gd name="T6" fmla="*/ 28 w 29"/>
                        <a:gd name="T7" fmla="*/ 8 h 9"/>
                        <a:gd name="T8" fmla="*/ 0 w 29"/>
                        <a:gd name="T9" fmla="*/ 0 h 9"/>
                        <a:gd name="T10" fmla="*/ 0 w 29"/>
                        <a:gd name="T11" fmla="*/ 0 h 9"/>
                        <a:gd name="T12" fmla="*/ 0 60000 65536"/>
                        <a:gd name="T13" fmla="*/ 0 60000 65536"/>
                        <a:gd name="T14" fmla="*/ 0 60000 65536"/>
                        <a:gd name="T15" fmla="*/ 0 60000 65536"/>
                        <a:gd name="T16" fmla="*/ 0 60000 65536"/>
                        <a:gd name="T17" fmla="*/ 0 60000 65536"/>
                        <a:gd name="T18" fmla="*/ 0 w 29"/>
                        <a:gd name="T19" fmla="*/ 0 h 9"/>
                        <a:gd name="T20" fmla="*/ 29 w 29"/>
                        <a:gd name="T21" fmla="*/ 9 h 9"/>
                      </a:gdLst>
                      <a:ahLst/>
                      <a:cxnLst>
                        <a:cxn ang="T12">
                          <a:pos x="T0" y="T1"/>
                        </a:cxn>
                        <a:cxn ang="T13">
                          <a:pos x="T2" y="T3"/>
                        </a:cxn>
                        <a:cxn ang="T14">
                          <a:pos x="T4" y="T5"/>
                        </a:cxn>
                        <a:cxn ang="T15">
                          <a:pos x="T6" y="T7"/>
                        </a:cxn>
                        <a:cxn ang="T16">
                          <a:pos x="T8" y="T9"/>
                        </a:cxn>
                        <a:cxn ang="T17">
                          <a:pos x="T10" y="T11"/>
                        </a:cxn>
                      </a:cxnLst>
                      <a:rect l="T18" t="T19" r="T20" b="T21"/>
                      <a:pathLst>
                        <a:path w="29" h="9">
                          <a:moveTo>
                            <a:pt x="0" y="0"/>
                          </a:moveTo>
                          <a:lnTo>
                            <a:pt x="0" y="0"/>
                          </a:lnTo>
                          <a:lnTo>
                            <a:pt x="25" y="2"/>
                          </a:lnTo>
                          <a:lnTo>
                            <a:pt x="28" y="8"/>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39" name="Freeform 203"/>
                    <p:cNvSpPr>
                      <a:spLocks/>
                    </p:cNvSpPr>
                    <p:nvPr/>
                  </p:nvSpPr>
                  <p:spPr bwMode="auto">
                    <a:xfrm>
                      <a:off x="2153" y="4259"/>
                      <a:ext cx="14" cy="7"/>
                    </a:xfrm>
                    <a:custGeom>
                      <a:avLst/>
                      <a:gdLst>
                        <a:gd name="T0" fmla="*/ 0 w 14"/>
                        <a:gd name="T1" fmla="*/ 6 h 7"/>
                        <a:gd name="T2" fmla="*/ 0 w 14"/>
                        <a:gd name="T3" fmla="*/ 6 h 7"/>
                        <a:gd name="T4" fmla="*/ 3 w 14"/>
                        <a:gd name="T5" fmla="*/ 0 h 7"/>
                        <a:gd name="T6" fmla="*/ 13 w 14"/>
                        <a:gd name="T7" fmla="*/ 6 h 7"/>
                        <a:gd name="T8" fmla="*/ 0 w 14"/>
                        <a:gd name="T9" fmla="*/ 6 h 7"/>
                        <a:gd name="T10" fmla="*/ 0 w 14"/>
                        <a:gd name="T11" fmla="*/ 6 h 7"/>
                        <a:gd name="T12" fmla="*/ 0 60000 65536"/>
                        <a:gd name="T13" fmla="*/ 0 60000 65536"/>
                        <a:gd name="T14" fmla="*/ 0 60000 65536"/>
                        <a:gd name="T15" fmla="*/ 0 60000 65536"/>
                        <a:gd name="T16" fmla="*/ 0 60000 65536"/>
                        <a:gd name="T17" fmla="*/ 0 60000 65536"/>
                        <a:gd name="T18" fmla="*/ 0 w 14"/>
                        <a:gd name="T19" fmla="*/ 0 h 7"/>
                        <a:gd name="T20" fmla="*/ 14 w 14"/>
                        <a:gd name="T21" fmla="*/ 7 h 7"/>
                      </a:gdLst>
                      <a:ahLst/>
                      <a:cxnLst>
                        <a:cxn ang="T12">
                          <a:pos x="T0" y="T1"/>
                        </a:cxn>
                        <a:cxn ang="T13">
                          <a:pos x="T2" y="T3"/>
                        </a:cxn>
                        <a:cxn ang="T14">
                          <a:pos x="T4" y="T5"/>
                        </a:cxn>
                        <a:cxn ang="T15">
                          <a:pos x="T6" y="T7"/>
                        </a:cxn>
                        <a:cxn ang="T16">
                          <a:pos x="T8" y="T9"/>
                        </a:cxn>
                        <a:cxn ang="T17">
                          <a:pos x="T10" y="T11"/>
                        </a:cxn>
                      </a:cxnLst>
                      <a:rect l="T18" t="T19" r="T20" b="T21"/>
                      <a:pathLst>
                        <a:path w="14" h="7">
                          <a:moveTo>
                            <a:pt x="0" y="6"/>
                          </a:moveTo>
                          <a:lnTo>
                            <a:pt x="0" y="6"/>
                          </a:lnTo>
                          <a:lnTo>
                            <a:pt x="3" y="0"/>
                          </a:lnTo>
                          <a:lnTo>
                            <a:pt x="13" y="6"/>
                          </a:lnTo>
                          <a:lnTo>
                            <a:pt x="0" y="6"/>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40" name="Freeform 204"/>
                    <p:cNvSpPr>
                      <a:spLocks/>
                    </p:cNvSpPr>
                    <p:nvPr/>
                  </p:nvSpPr>
                  <p:spPr bwMode="auto">
                    <a:xfrm>
                      <a:off x="2005" y="3261"/>
                      <a:ext cx="164" cy="226"/>
                    </a:xfrm>
                    <a:custGeom>
                      <a:avLst/>
                      <a:gdLst>
                        <a:gd name="T0" fmla="*/ 0 w 164"/>
                        <a:gd name="T1" fmla="*/ 150 h 226"/>
                        <a:gd name="T2" fmla="*/ 0 w 164"/>
                        <a:gd name="T3" fmla="*/ 150 h 226"/>
                        <a:gd name="T4" fmla="*/ 20 w 164"/>
                        <a:gd name="T5" fmla="*/ 166 h 226"/>
                        <a:gd name="T6" fmla="*/ 49 w 164"/>
                        <a:gd name="T7" fmla="*/ 170 h 226"/>
                        <a:gd name="T8" fmla="*/ 78 w 164"/>
                        <a:gd name="T9" fmla="*/ 200 h 226"/>
                        <a:gd name="T10" fmla="*/ 117 w 164"/>
                        <a:gd name="T11" fmla="*/ 203 h 226"/>
                        <a:gd name="T12" fmla="*/ 111 w 164"/>
                        <a:gd name="T13" fmla="*/ 219 h 226"/>
                        <a:gd name="T14" fmla="*/ 121 w 164"/>
                        <a:gd name="T15" fmla="*/ 225 h 226"/>
                        <a:gd name="T16" fmla="*/ 127 w 164"/>
                        <a:gd name="T17" fmla="*/ 186 h 226"/>
                        <a:gd name="T18" fmla="*/ 120 w 164"/>
                        <a:gd name="T19" fmla="*/ 162 h 226"/>
                        <a:gd name="T20" fmla="*/ 133 w 164"/>
                        <a:gd name="T21" fmla="*/ 160 h 226"/>
                        <a:gd name="T22" fmla="*/ 123 w 164"/>
                        <a:gd name="T23" fmla="*/ 146 h 226"/>
                        <a:gd name="T24" fmla="*/ 155 w 164"/>
                        <a:gd name="T25" fmla="*/ 141 h 226"/>
                        <a:gd name="T26" fmla="*/ 163 w 164"/>
                        <a:gd name="T27" fmla="*/ 151 h 226"/>
                        <a:gd name="T28" fmla="*/ 151 w 164"/>
                        <a:gd name="T29" fmla="*/ 131 h 226"/>
                        <a:gd name="T30" fmla="*/ 155 w 164"/>
                        <a:gd name="T31" fmla="*/ 84 h 226"/>
                        <a:gd name="T32" fmla="*/ 128 w 164"/>
                        <a:gd name="T33" fmla="*/ 86 h 226"/>
                        <a:gd name="T34" fmla="*/ 120 w 164"/>
                        <a:gd name="T35" fmla="*/ 74 h 226"/>
                        <a:gd name="T36" fmla="*/ 93 w 164"/>
                        <a:gd name="T37" fmla="*/ 71 h 226"/>
                        <a:gd name="T38" fmla="*/ 76 w 164"/>
                        <a:gd name="T39" fmla="*/ 44 h 226"/>
                        <a:gd name="T40" fmla="*/ 102 w 164"/>
                        <a:gd name="T41" fmla="*/ 8 h 226"/>
                        <a:gd name="T42" fmla="*/ 98 w 164"/>
                        <a:gd name="T43" fmla="*/ 0 h 226"/>
                        <a:gd name="T44" fmla="*/ 52 w 164"/>
                        <a:gd name="T45" fmla="*/ 20 h 226"/>
                        <a:gd name="T46" fmla="*/ 27 w 164"/>
                        <a:gd name="T47" fmla="*/ 60 h 226"/>
                        <a:gd name="T48" fmla="*/ 19 w 164"/>
                        <a:gd name="T49" fmla="*/ 50 h 226"/>
                        <a:gd name="T50" fmla="*/ 13 w 164"/>
                        <a:gd name="T51" fmla="*/ 70 h 226"/>
                        <a:gd name="T52" fmla="*/ 19 w 164"/>
                        <a:gd name="T53" fmla="*/ 115 h 226"/>
                        <a:gd name="T54" fmla="*/ 25 w 164"/>
                        <a:gd name="T55" fmla="*/ 115 h 226"/>
                        <a:gd name="T56" fmla="*/ 0 w 164"/>
                        <a:gd name="T57" fmla="*/ 150 h 226"/>
                        <a:gd name="T58" fmla="*/ 0 w 164"/>
                        <a:gd name="T59" fmla="*/ 150 h 2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64"/>
                        <a:gd name="T91" fmla="*/ 0 h 226"/>
                        <a:gd name="T92" fmla="*/ 164 w 164"/>
                        <a:gd name="T93" fmla="*/ 226 h 2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64" h="226">
                          <a:moveTo>
                            <a:pt x="0" y="150"/>
                          </a:moveTo>
                          <a:lnTo>
                            <a:pt x="0" y="150"/>
                          </a:lnTo>
                          <a:lnTo>
                            <a:pt x="20" y="166"/>
                          </a:lnTo>
                          <a:lnTo>
                            <a:pt x="49" y="170"/>
                          </a:lnTo>
                          <a:lnTo>
                            <a:pt x="78" y="200"/>
                          </a:lnTo>
                          <a:lnTo>
                            <a:pt x="117" y="203"/>
                          </a:lnTo>
                          <a:lnTo>
                            <a:pt x="111" y="219"/>
                          </a:lnTo>
                          <a:lnTo>
                            <a:pt x="121" y="225"/>
                          </a:lnTo>
                          <a:lnTo>
                            <a:pt x="127" y="186"/>
                          </a:lnTo>
                          <a:lnTo>
                            <a:pt x="120" y="162"/>
                          </a:lnTo>
                          <a:lnTo>
                            <a:pt x="133" y="160"/>
                          </a:lnTo>
                          <a:lnTo>
                            <a:pt x="123" y="146"/>
                          </a:lnTo>
                          <a:lnTo>
                            <a:pt x="155" y="141"/>
                          </a:lnTo>
                          <a:lnTo>
                            <a:pt x="163" y="151"/>
                          </a:lnTo>
                          <a:lnTo>
                            <a:pt x="151" y="131"/>
                          </a:lnTo>
                          <a:lnTo>
                            <a:pt x="155" y="84"/>
                          </a:lnTo>
                          <a:lnTo>
                            <a:pt x="128" y="86"/>
                          </a:lnTo>
                          <a:lnTo>
                            <a:pt x="120" y="74"/>
                          </a:lnTo>
                          <a:lnTo>
                            <a:pt x="93" y="71"/>
                          </a:lnTo>
                          <a:lnTo>
                            <a:pt x="76" y="44"/>
                          </a:lnTo>
                          <a:lnTo>
                            <a:pt x="102" y="8"/>
                          </a:lnTo>
                          <a:lnTo>
                            <a:pt x="98" y="0"/>
                          </a:lnTo>
                          <a:lnTo>
                            <a:pt x="52" y="20"/>
                          </a:lnTo>
                          <a:lnTo>
                            <a:pt x="27" y="60"/>
                          </a:lnTo>
                          <a:lnTo>
                            <a:pt x="19" y="50"/>
                          </a:lnTo>
                          <a:lnTo>
                            <a:pt x="13" y="70"/>
                          </a:lnTo>
                          <a:lnTo>
                            <a:pt x="19" y="115"/>
                          </a:lnTo>
                          <a:lnTo>
                            <a:pt x="25" y="115"/>
                          </a:lnTo>
                          <a:lnTo>
                            <a:pt x="0" y="15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41" name="Freeform 205"/>
                    <p:cNvSpPr>
                      <a:spLocks/>
                    </p:cNvSpPr>
                    <p:nvPr/>
                  </p:nvSpPr>
                  <p:spPr bwMode="auto">
                    <a:xfrm>
                      <a:off x="1911" y="3280"/>
                      <a:ext cx="44" cy="37"/>
                    </a:xfrm>
                    <a:custGeom>
                      <a:avLst/>
                      <a:gdLst>
                        <a:gd name="T0" fmla="*/ 0 w 44"/>
                        <a:gd name="T1" fmla="*/ 0 h 37"/>
                        <a:gd name="T2" fmla="*/ 0 w 44"/>
                        <a:gd name="T3" fmla="*/ 0 h 37"/>
                        <a:gd name="T4" fmla="*/ 1 w 44"/>
                        <a:gd name="T5" fmla="*/ 14 h 37"/>
                        <a:gd name="T6" fmla="*/ 10 w 44"/>
                        <a:gd name="T7" fmla="*/ 12 h 37"/>
                        <a:gd name="T8" fmla="*/ 37 w 44"/>
                        <a:gd name="T9" fmla="*/ 36 h 37"/>
                        <a:gd name="T10" fmla="*/ 43 w 44"/>
                        <a:gd name="T11" fmla="*/ 18 h 37"/>
                        <a:gd name="T12" fmla="*/ 28 w 44"/>
                        <a:gd name="T13" fmla="*/ 1 h 37"/>
                        <a:gd name="T14" fmla="*/ 0 w 44"/>
                        <a:gd name="T15" fmla="*/ 0 h 37"/>
                        <a:gd name="T16" fmla="*/ 0 w 44"/>
                        <a:gd name="T17" fmla="*/ 0 h 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4"/>
                        <a:gd name="T28" fmla="*/ 0 h 37"/>
                        <a:gd name="T29" fmla="*/ 44 w 44"/>
                        <a:gd name="T30" fmla="*/ 37 h 3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4" h="37">
                          <a:moveTo>
                            <a:pt x="0" y="0"/>
                          </a:moveTo>
                          <a:lnTo>
                            <a:pt x="0" y="0"/>
                          </a:lnTo>
                          <a:lnTo>
                            <a:pt x="1" y="14"/>
                          </a:lnTo>
                          <a:lnTo>
                            <a:pt x="10" y="12"/>
                          </a:lnTo>
                          <a:lnTo>
                            <a:pt x="37" y="36"/>
                          </a:lnTo>
                          <a:lnTo>
                            <a:pt x="43" y="18"/>
                          </a:lnTo>
                          <a:lnTo>
                            <a:pt x="28" y="1"/>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42" name="Freeform 206"/>
                    <p:cNvSpPr>
                      <a:spLocks/>
                    </p:cNvSpPr>
                    <p:nvPr/>
                  </p:nvSpPr>
                  <p:spPr bwMode="auto">
                    <a:xfrm>
                      <a:off x="1921" y="3111"/>
                      <a:ext cx="148" cy="47"/>
                    </a:xfrm>
                    <a:custGeom>
                      <a:avLst/>
                      <a:gdLst>
                        <a:gd name="T0" fmla="*/ 0 w 148"/>
                        <a:gd name="T1" fmla="*/ 18 h 47"/>
                        <a:gd name="T2" fmla="*/ 0 w 148"/>
                        <a:gd name="T3" fmla="*/ 18 h 47"/>
                        <a:gd name="T4" fmla="*/ 20 w 148"/>
                        <a:gd name="T5" fmla="*/ 2 h 47"/>
                        <a:gd name="T6" fmla="*/ 58 w 148"/>
                        <a:gd name="T7" fmla="*/ 0 h 47"/>
                        <a:gd name="T8" fmla="*/ 147 w 148"/>
                        <a:gd name="T9" fmla="*/ 39 h 47"/>
                        <a:gd name="T10" fmla="*/ 99 w 148"/>
                        <a:gd name="T11" fmla="*/ 46 h 47"/>
                        <a:gd name="T12" fmla="*/ 107 w 148"/>
                        <a:gd name="T13" fmla="*/ 37 h 47"/>
                        <a:gd name="T14" fmla="*/ 84 w 148"/>
                        <a:gd name="T15" fmla="*/ 22 h 47"/>
                        <a:gd name="T16" fmla="*/ 40 w 148"/>
                        <a:gd name="T17" fmla="*/ 14 h 47"/>
                        <a:gd name="T18" fmla="*/ 42 w 148"/>
                        <a:gd name="T19" fmla="*/ 7 h 47"/>
                        <a:gd name="T20" fmla="*/ 0 w 148"/>
                        <a:gd name="T21" fmla="*/ 18 h 47"/>
                        <a:gd name="T22" fmla="*/ 0 w 148"/>
                        <a:gd name="T23" fmla="*/ 18 h 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8"/>
                        <a:gd name="T37" fmla="*/ 0 h 47"/>
                        <a:gd name="T38" fmla="*/ 148 w 148"/>
                        <a:gd name="T39" fmla="*/ 47 h 4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8" h="47">
                          <a:moveTo>
                            <a:pt x="0" y="18"/>
                          </a:moveTo>
                          <a:lnTo>
                            <a:pt x="0" y="18"/>
                          </a:lnTo>
                          <a:lnTo>
                            <a:pt x="20" y="2"/>
                          </a:lnTo>
                          <a:lnTo>
                            <a:pt x="58" y="0"/>
                          </a:lnTo>
                          <a:lnTo>
                            <a:pt x="147" y="39"/>
                          </a:lnTo>
                          <a:lnTo>
                            <a:pt x="99" y="46"/>
                          </a:lnTo>
                          <a:lnTo>
                            <a:pt x="107" y="37"/>
                          </a:lnTo>
                          <a:lnTo>
                            <a:pt x="84" y="22"/>
                          </a:lnTo>
                          <a:lnTo>
                            <a:pt x="40" y="14"/>
                          </a:lnTo>
                          <a:lnTo>
                            <a:pt x="42" y="7"/>
                          </a:lnTo>
                          <a:lnTo>
                            <a:pt x="0" y="1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43" name="Freeform 207"/>
                    <p:cNvSpPr>
                      <a:spLocks/>
                    </p:cNvSpPr>
                    <p:nvPr/>
                  </p:nvSpPr>
                  <p:spPr bwMode="auto">
                    <a:xfrm>
                      <a:off x="2100" y="3157"/>
                      <a:ext cx="47" cy="27"/>
                    </a:xfrm>
                    <a:custGeom>
                      <a:avLst/>
                      <a:gdLst>
                        <a:gd name="T0" fmla="*/ 0 w 47"/>
                        <a:gd name="T1" fmla="*/ 0 h 27"/>
                        <a:gd name="T2" fmla="*/ 0 w 47"/>
                        <a:gd name="T3" fmla="*/ 0 h 27"/>
                        <a:gd name="T4" fmla="*/ 0 w 47"/>
                        <a:gd name="T5" fmla="*/ 26 h 27"/>
                        <a:gd name="T6" fmla="*/ 46 w 47"/>
                        <a:gd name="T7" fmla="*/ 17 h 27"/>
                        <a:gd name="T8" fmla="*/ 26 w 47"/>
                        <a:gd name="T9" fmla="*/ 3 h 27"/>
                        <a:gd name="T10" fmla="*/ 0 w 47"/>
                        <a:gd name="T11" fmla="*/ 0 h 27"/>
                        <a:gd name="T12" fmla="*/ 0 w 47"/>
                        <a:gd name="T13" fmla="*/ 0 h 27"/>
                        <a:gd name="T14" fmla="*/ 0 60000 65536"/>
                        <a:gd name="T15" fmla="*/ 0 60000 65536"/>
                        <a:gd name="T16" fmla="*/ 0 60000 65536"/>
                        <a:gd name="T17" fmla="*/ 0 60000 65536"/>
                        <a:gd name="T18" fmla="*/ 0 60000 65536"/>
                        <a:gd name="T19" fmla="*/ 0 60000 65536"/>
                        <a:gd name="T20" fmla="*/ 0 60000 65536"/>
                        <a:gd name="T21" fmla="*/ 0 w 47"/>
                        <a:gd name="T22" fmla="*/ 0 h 27"/>
                        <a:gd name="T23" fmla="*/ 47 w 47"/>
                        <a:gd name="T24" fmla="*/ 27 h 2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7" h="27">
                          <a:moveTo>
                            <a:pt x="0" y="0"/>
                          </a:moveTo>
                          <a:lnTo>
                            <a:pt x="0" y="0"/>
                          </a:lnTo>
                          <a:lnTo>
                            <a:pt x="0" y="26"/>
                          </a:lnTo>
                          <a:lnTo>
                            <a:pt x="46" y="17"/>
                          </a:lnTo>
                          <a:lnTo>
                            <a:pt x="26" y="3"/>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44" name="Freeform 208"/>
                    <p:cNvSpPr>
                      <a:spLocks/>
                    </p:cNvSpPr>
                    <p:nvPr/>
                  </p:nvSpPr>
                  <p:spPr bwMode="auto">
                    <a:xfrm>
                      <a:off x="1978" y="3411"/>
                      <a:ext cx="77" cy="86"/>
                    </a:xfrm>
                    <a:custGeom>
                      <a:avLst/>
                      <a:gdLst>
                        <a:gd name="T0" fmla="*/ 0 w 77"/>
                        <a:gd name="T1" fmla="*/ 32 h 86"/>
                        <a:gd name="T2" fmla="*/ 0 w 77"/>
                        <a:gd name="T3" fmla="*/ 32 h 86"/>
                        <a:gd name="T4" fmla="*/ 1 w 77"/>
                        <a:gd name="T5" fmla="*/ 49 h 86"/>
                        <a:gd name="T6" fmla="*/ 14 w 77"/>
                        <a:gd name="T7" fmla="*/ 53 h 86"/>
                        <a:gd name="T8" fmla="*/ 7 w 77"/>
                        <a:gd name="T9" fmla="*/ 67 h 86"/>
                        <a:gd name="T10" fmla="*/ 4 w 77"/>
                        <a:gd name="T11" fmla="*/ 81 h 86"/>
                        <a:gd name="T12" fmla="*/ 22 w 77"/>
                        <a:gd name="T13" fmla="*/ 85 h 86"/>
                        <a:gd name="T14" fmla="*/ 38 w 77"/>
                        <a:gd name="T15" fmla="*/ 61 h 86"/>
                        <a:gd name="T16" fmla="*/ 69 w 77"/>
                        <a:gd name="T17" fmla="*/ 42 h 86"/>
                        <a:gd name="T18" fmla="*/ 76 w 77"/>
                        <a:gd name="T19" fmla="*/ 20 h 86"/>
                        <a:gd name="T20" fmla="*/ 47 w 77"/>
                        <a:gd name="T21" fmla="*/ 16 h 86"/>
                        <a:gd name="T22" fmla="*/ 27 w 77"/>
                        <a:gd name="T23" fmla="*/ 0 h 86"/>
                        <a:gd name="T24" fmla="*/ 9 w 77"/>
                        <a:gd name="T25" fmla="*/ 8 h 86"/>
                        <a:gd name="T26" fmla="*/ 0 w 77"/>
                        <a:gd name="T27" fmla="*/ 32 h 86"/>
                        <a:gd name="T28" fmla="*/ 0 w 77"/>
                        <a:gd name="T29" fmla="*/ 32 h 8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7"/>
                        <a:gd name="T46" fmla="*/ 0 h 86"/>
                        <a:gd name="T47" fmla="*/ 77 w 77"/>
                        <a:gd name="T48" fmla="*/ 86 h 8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7" h="86">
                          <a:moveTo>
                            <a:pt x="0" y="32"/>
                          </a:moveTo>
                          <a:lnTo>
                            <a:pt x="0" y="32"/>
                          </a:lnTo>
                          <a:lnTo>
                            <a:pt x="1" y="49"/>
                          </a:lnTo>
                          <a:lnTo>
                            <a:pt x="14" y="53"/>
                          </a:lnTo>
                          <a:lnTo>
                            <a:pt x="7" y="67"/>
                          </a:lnTo>
                          <a:lnTo>
                            <a:pt x="4" y="81"/>
                          </a:lnTo>
                          <a:lnTo>
                            <a:pt x="22" y="85"/>
                          </a:lnTo>
                          <a:lnTo>
                            <a:pt x="38" y="61"/>
                          </a:lnTo>
                          <a:lnTo>
                            <a:pt x="69" y="42"/>
                          </a:lnTo>
                          <a:lnTo>
                            <a:pt x="76" y="20"/>
                          </a:lnTo>
                          <a:lnTo>
                            <a:pt x="47" y="16"/>
                          </a:lnTo>
                          <a:lnTo>
                            <a:pt x="27" y="0"/>
                          </a:lnTo>
                          <a:lnTo>
                            <a:pt x="9" y="8"/>
                          </a:lnTo>
                          <a:lnTo>
                            <a:pt x="0" y="3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45" name="Freeform 209"/>
                    <p:cNvSpPr>
                      <a:spLocks/>
                    </p:cNvSpPr>
                    <p:nvPr/>
                  </p:nvSpPr>
                  <p:spPr bwMode="auto">
                    <a:xfrm>
                      <a:off x="1851" y="3232"/>
                      <a:ext cx="33" cy="15"/>
                    </a:xfrm>
                    <a:custGeom>
                      <a:avLst/>
                      <a:gdLst>
                        <a:gd name="T0" fmla="*/ 0 w 33"/>
                        <a:gd name="T1" fmla="*/ 11 h 15"/>
                        <a:gd name="T2" fmla="*/ 0 w 33"/>
                        <a:gd name="T3" fmla="*/ 11 h 15"/>
                        <a:gd name="T4" fmla="*/ 9 w 33"/>
                        <a:gd name="T5" fmla="*/ 0 h 15"/>
                        <a:gd name="T6" fmla="*/ 32 w 33"/>
                        <a:gd name="T7" fmla="*/ 14 h 15"/>
                        <a:gd name="T8" fmla="*/ 0 w 33"/>
                        <a:gd name="T9" fmla="*/ 11 h 15"/>
                        <a:gd name="T10" fmla="*/ 0 w 33"/>
                        <a:gd name="T11" fmla="*/ 11 h 15"/>
                        <a:gd name="T12" fmla="*/ 0 60000 65536"/>
                        <a:gd name="T13" fmla="*/ 0 60000 65536"/>
                        <a:gd name="T14" fmla="*/ 0 60000 65536"/>
                        <a:gd name="T15" fmla="*/ 0 60000 65536"/>
                        <a:gd name="T16" fmla="*/ 0 60000 65536"/>
                        <a:gd name="T17" fmla="*/ 0 60000 65536"/>
                        <a:gd name="T18" fmla="*/ 0 w 33"/>
                        <a:gd name="T19" fmla="*/ 0 h 15"/>
                        <a:gd name="T20" fmla="*/ 33 w 33"/>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33" h="15">
                          <a:moveTo>
                            <a:pt x="0" y="11"/>
                          </a:moveTo>
                          <a:lnTo>
                            <a:pt x="0" y="11"/>
                          </a:lnTo>
                          <a:lnTo>
                            <a:pt x="9" y="0"/>
                          </a:lnTo>
                          <a:lnTo>
                            <a:pt x="32" y="14"/>
                          </a:lnTo>
                          <a:lnTo>
                            <a:pt x="0" y="11"/>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46" name="Freeform 210"/>
                    <p:cNvSpPr>
                      <a:spLocks/>
                    </p:cNvSpPr>
                    <p:nvPr/>
                  </p:nvSpPr>
                  <p:spPr bwMode="auto">
                    <a:xfrm>
                      <a:off x="2250" y="4194"/>
                      <a:ext cx="22" cy="13"/>
                    </a:xfrm>
                    <a:custGeom>
                      <a:avLst/>
                      <a:gdLst>
                        <a:gd name="T0" fmla="*/ 0 w 22"/>
                        <a:gd name="T1" fmla="*/ 12 h 13"/>
                        <a:gd name="T2" fmla="*/ 0 w 22"/>
                        <a:gd name="T3" fmla="*/ 12 h 13"/>
                        <a:gd name="T4" fmla="*/ 12 w 22"/>
                        <a:gd name="T5" fmla="*/ 5 h 13"/>
                        <a:gd name="T6" fmla="*/ 6 w 22"/>
                        <a:gd name="T7" fmla="*/ 0 h 13"/>
                        <a:gd name="T8" fmla="*/ 21 w 22"/>
                        <a:gd name="T9" fmla="*/ 1 h 13"/>
                        <a:gd name="T10" fmla="*/ 0 w 22"/>
                        <a:gd name="T11" fmla="*/ 12 h 13"/>
                        <a:gd name="T12" fmla="*/ 0 w 22"/>
                        <a:gd name="T13" fmla="*/ 12 h 13"/>
                        <a:gd name="T14" fmla="*/ 0 60000 65536"/>
                        <a:gd name="T15" fmla="*/ 0 60000 65536"/>
                        <a:gd name="T16" fmla="*/ 0 60000 65536"/>
                        <a:gd name="T17" fmla="*/ 0 60000 65536"/>
                        <a:gd name="T18" fmla="*/ 0 60000 65536"/>
                        <a:gd name="T19" fmla="*/ 0 60000 65536"/>
                        <a:gd name="T20" fmla="*/ 0 60000 65536"/>
                        <a:gd name="T21" fmla="*/ 0 w 22"/>
                        <a:gd name="T22" fmla="*/ 0 h 13"/>
                        <a:gd name="T23" fmla="*/ 22 w 22"/>
                        <a:gd name="T24" fmla="*/ 13 h 1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 h="13">
                          <a:moveTo>
                            <a:pt x="0" y="12"/>
                          </a:moveTo>
                          <a:lnTo>
                            <a:pt x="0" y="12"/>
                          </a:lnTo>
                          <a:lnTo>
                            <a:pt x="12" y="5"/>
                          </a:lnTo>
                          <a:lnTo>
                            <a:pt x="6" y="0"/>
                          </a:lnTo>
                          <a:lnTo>
                            <a:pt x="21" y="1"/>
                          </a:lnTo>
                          <a:lnTo>
                            <a:pt x="0" y="1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47" name="Freeform 211"/>
                    <p:cNvSpPr>
                      <a:spLocks/>
                    </p:cNvSpPr>
                    <p:nvPr/>
                  </p:nvSpPr>
                  <p:spPr bwMode="auto">
                    <a:xfrm>
                      <a:off x="2267" y="4192"/>
                      <a:ext cx="25" cy="16"/>
                    </a:xfrm>
                    <a:custGeom>
                      <a:avLst/>
                      <a:gdLst>
                        <a:gd name="T0" fmla="*/ 0 w 25"/>
                        <a:gd name="T1" fmla="*/ 15 h 16"/>
                        <a:gd name="T2" fmla="*/ 0 w 25"/>
                        <a:gd name="T3" fmla="*/ 15 h 16"/>
                        <a:gd name="T4" fmla="*/ 11 w 25"/>
                        <a:gd name="T5" fmla="*/ 0 h 16"/>
                        <a:gd name="T6" fmla="*/ 24 w 25"/>
                        <a:gd name="T7" fmla="*/ 5 h 16"/>
                        <a:gd name="T8" fmla="*/ 0 w 25"/>
                        <a:gd name="T9" fmla="*/ 15 h 16"/>
                        <a:gd name="T10" fmla="*/ 0 w 25"/>
                        <a:gd name="T11" fmla="*/ 15 h 16"/>
                        <a:gd name="T12" fmla="*/ 0 60000 65536"/>
                        <a:gd name="T13" fmla="*/ 0 60000 65536"/>
                        <a:gd name="T14" fmla="*/ 0 60000 65536"/>
                        <a:gd name="T15" fmla="*/ 0 60000 65536"/>
                        <a:gd name="T16" fmla="*/ 0 60000 65536"/>
                        <a:gd name="T17" fmla="*/ 0 60000 65536"/>
                        <a:gd name="T18" fmla="*/ 0 w 25"/>
                        <a:gd name="T19" fmla="*/ 0 h 16"/>
                        <a:gd name="T20" fmla="*/ 25 w 25"/>
                        <a:gd name="T21" fmla="*/ 16 h 16"/>
                      </a:gdLst>
                      <a:ahLst/>
                      <a:cxnLst>
                        <a:cxn ang="T12">
                          <a:pos x="T0" y="T1"/>
                        </a:cxn>
                        <a:cxn ang="T13">
                          <a:pos x="T2" y="T3"/>
                        </a:cxn>
                        <a:cxn ang="T14">
                          <a:pos x="T4" y="T5"/>
                        </a:cxn>
                        <a:cxn ang="T15">
                          <a:pos x="T6" y="T7"/>
                        </a:cxn>
                        <a:cxn ang="T16">
                          <a:pos x="T8" y="T9"/>
                        </a:cxn>
                        <a:cxn ang="T17">
                          <a:pos x="T10" y="T11"/>
                        </a:cxn>
                      </a:cxnLst>
                      <a:rect l="T18" t="T19" r="T20" b="T21"/>
                      <a:pathLst>
                        <a:path w="25" h="16">
                          <a:moveTo>
                            <a:pt x="0" y="15"/>
                          </a:moveTo>
                          <a:lnTo>
                            <a:pt x="0" y="15"/>
                          </a:lnTo>
                          <a:lnTo>
                            <a:pt x="11" y="0"/>
                          </a:lnTo>
                          <a:lnTo>
                            <a:pt x="24" y="5"/>
                          </a:lnTo>
                          <a:lnTo>
                            <a:pt x="0" y="1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48" name="Freeform 212"/>
                    <p:cNvSpPr>
                      <a:spLocks/>
                    </p:cNvSpPr>
                    <p:nvPr/>
                  </p:nvSpPr>
                  <p:spPr bwMode="auto">
                    <a:xfrm>
                      <a:off x="2338" y="3354"/>
                      <a:ext cx="41" cy="48"/>
                    </a:xfrm>
                    <a:custGeom>
                      <a:avLst/>
                      <a:gdLst>
                        <a:gd name="T0" fmla="*/ 0 w 41"/>
                        <a:gd name="T1" fmla="*/ 45 h 48"/>
                        <a:gd name="T2" fmla="*/ 0 w 41"/>
                        <a:gd name="T3" fmla="*/ 45 h 48"/>
                        <a:gd name="T4" fmla="*/ 6 w 41"/>
                        <a:gd name="T5" fmla="*/ 0 h 48"/>
                        <a:gd name="T6" fmla="*/ 40 w 41"/>
                        <a:gd name="T7" fmla="*/ 21 h 48"/>
                        <a:gd name="T8" fmla="*/ 20 w 41"/>
                        <a:gd name="T9" fmla="*/ 47 h 48"/>
                        <a:gd name="T10" fmla="*/ 0 w 41"/>
                        <a:gd name="T11" fmla="*/ 45 h 48"/>
                        <a:gd name="T12" fmla="*/ 0 w 41"/>
                        <a:gd name="T13" fmla="*/ 45 h 48"/>
                        <a:gd name="T14" fmla="*/ 0 60000 65536"/>
                        <a:gd name="T15" fmla="*/ 0 60000 65536"/>
                        <a:gd name="T16" fmla="*/ 0 60000 65536"/>
                        <a:gd name="T17" fmla="*/ 0 60000 65536"/>
                        <a:gd name="T18" fmla="*/ 0 60000 65536"/>
                        <a:gd name="T19" fmla="*/ 0 60000 65536"/>
                        <a:gd name="T20" fmla="*/ 0 60000 65536"/>
                        <a:gd name="T21" fmla="*/ 0 w 41"/>
                        <a:gd name="T22" fmla="*/ 0 h 48"/>
                        <a:gd name="T23" fmla="*/ 41 w 41"/>
                        <a:gd name="T24" fmla="*/ 48 h 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48">
                          <a:moveTo>
                            <a:pt x="0" y="45"/>
                          </a:moveTo>
                          <a:lnTo>
                            <a:pt x="0" y="45"/>
                          </a:lnTo>
                          <a:lnTo>
                            <a:pt x="6" y="0"/>
                          </a:lnTo>
                          <a:lnTo>
                            <a:pt x="40" y="21"/>
                          </a:lnTo>
                          <a:lnTo>
                            <a:pt x="20" y="47"/>
                          </a:lnTo>
                          <a:lnTo>
                            <a:pt x="0" y="4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49" name="Freeform 213"/>
                    <p:cNvSpPr>
                      <a:spLocks/>
                    </p:cNvSpPr>
                    <p:nvPr/>
                  </p:nvSpPr>
                  <p:spPr bwMode="auto">
                    <a:xfrm>
                      <a:off x="1821" y="3184"/>
                      <a:ext cx="55" cy="60"/>
                    </a:xfrm>
                    <a:custGeom>
                      <a:avLst/>
                      <a:gdLst>
                        <a:gd name="T0" fmla="*/ 0 w 55"/>
                        <a:gd name="T1" fmla="*/ 47 h 60"/>
                        <a:gd name="T2" fmla="*/ 0 w 55"/>
                        <a:gd name="T3" fmla="*/ 47 h 60"/>
                        <a:gd name="T4" fmla="*/ 11 w 55"/>
                        <a:gd name="T5" fmla="*/ 26 h 60"/>
                        <a:gd name="T6" fmla="*/ 25 w 55"/>
                        <a:gd name="T7" fmla="*/ 25 h 60"/>
                        <a:gd name="T8" fmla="*/ 11 w 55"/>
                        <a:gd name="T9" fmla="*/ 7 h 60"/>
                        <a:gd name="T10" fmla="*/ 42 w 55"/>
                        <a:gd name="T11" fmla="*/ 0 h 60"/>
                        <a:gd name="T12" fmla="*/ 47 w 55"/>
                        <a:gd name="T13" fmla="*/ 28 h 60"/>
                        <a:gd name="T14" fmla="*/ 54 w 55"/>
                        <a:gd name="T15" fmla="*/ 30 h 60"/>
                        <a:gd name="T16" fmla="*/ 39 w 55"/>
                        <a:gd name="T17" fmla="*/ 48 h 60"/>
                        <a:gd name="T18" fmla="*/ 30 w 55"/>
                        <a:gd name="T19" fmla="*/ 59 h 60"/>
                        <a:gd name="T20" fmla="*/ 0 w 55"/>
                        <a:gd name="T21" fmla="*/ 47 h 60"/>
                        <a:gd name="T22" fmla="*/ 0 w 55"/>
                        <a:gd name="T23" fmla="*/ 47 h 6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5"/>
                        <a:gd name="T37" fmla="*/ 0 h 60"/>
                        <a:gd name="T38" fmla="*/ 55 w 55"/>
                        <a:gd name="T39" fmla="*/ 60 h 6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5" h="60">
                          <a:moveTo>
                            <a:pt x="0" y="47"/>
                          </a:moveTo>
                          <a:lnTo>
                            <a:pt x="0" y="47"/>
                          </a:lnTo>
                          <a:lnTo>
                            <a:pt x="11" y="26"/>
                          </a:lnTo>
                          <a:lnTo>
                            <a:pt x="25" y="25"/>
                          </a:lnTo>
                          <a:lnTo>
                            <a:pt x="11" y="7"/>
                          </a:lnTo>
                          <a:lnTo>
                            <a:pt x="42" y="0"/>
                          </a:lnTo>
                          <a:lnTo>
                            <a:pt x="47" y="28"/>
                          </a:lnTo>
                          <a:lnTo>
                            <a:pt x="54" y="30"/>
                          </a:lnTo>
                          <a:lnTo>
                            <a:pt x="39" y="48"/>
                          </a:lnTo>
                          <a:lnTo>
                            <a:pt x="30" y="59"/>
                          </a:lnTo>
                          <a:lnTo>
                            <a:pt x="0" y="47"/>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50" name="Freeform 214"/>
                    <p:cNvSpPr>
                      <a:spLocks/>
                    </p:cNvSpPr>
                    <p:nvPr/>
                  </p:nvSpPr>
                  <p:spPr bwMode="auto">
                    <a:xfrm>
                      <a:off x="2245" y="3316"/>
                      <a:ext cx="66" cy="94"/>
                    </a:xfrm>
                    <a:custGeom>
                      <a:avLst/>
                      <a:gdLst>
                        <a:gd name="T0" fmla="*/ 0 w 66"/>
                        <a:gd name="T1" fmla="*/ 31 h 94"/>
                        <a:gd name="T2" fmla="*/ 0 w 66"/>
                        <a:gd name="T3" fmla="*/ 31 h 94"/>
                        <a:gd name="T4" fmla="*/ 9 w 66"/>
                        <a:gd name="T5" fmla="*/ 44 h 94"/>
                        <a:gd name="T6" fmla="*/ 22 w 66"/>
                        <a:gd name="T7" fmla="*/ 53 h 94"/>
                        <a:gd name="T8" fmla="*/ 19 w 66"/>
                        <a:gd name="T9" fmla="*/ 79 h 94"/>
                        <a:gd name="T10" fmla="*/ 26 w 66"/>
                        <a:gd name="T11" fmla="*/ 93 h 94"/>
                        <a:gd name="T12" fmla="*/ 65 w 66"/>
                        <a:gd name="T13" fmla="*/ 87 h 94"/>
                        <a:gd name="T14" fmla="*/ 43 w 66"/>
                        <a:gd name="T15" fmla="*/ 59 h 94"/>
                        <a:gd name="T16" fmla="*/ 58 w 66"/>
                        <a:gd name="T17" fmla="*/ 34 h 94"/>
                        <a:gd name="T18" fmla="*/ 19 w 66"/>
                        <a:gd name="T19" fmla="*/ 0 h 94"/>
                        <a:gd name="T20" fmla="*/ 6 w 66"/>
                        <a:gd name="T21" fmla="*/ 10 h 94"/>
                        <a:gd name="T22" fmla="*/ 11 w 66"/>
                        <a:gd name="T23" fmla="*/ 19 h 94"/>
                        <a:gd name="T24" fmla="*/ 0 w 66"/>
                        <a:gd name="T25" fmla="*/ 31 h 94"/>
                        <a:gd name="T26" fmla="*/ 0 w 66"/>
                        <a:gd name="T27" fmla="*/ 31 h 9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
                        <a:gd name="T43" fmla="*/ 0 h 94"/>
                        <a:gd name="T44" fmla="*/ 66 w 66"/>
                        <a:gd name="T45" fmla="*/ 94 h 9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 h="94">
                          <a:moveTo>
                            <a:pt x="0" y="31"/>
                          </a:moveTo>
                          <a:lnTo>
                            <a:pt x="0" y="31"/>
                          </a:lnTo>
                          <a:lnTo>
                            <a:pt x="9" y="44"/>
                          </a:lnTo>
                          <a:lnTo>
                            <a:pt x="22" y="53"/>
                          </a:lnTo>
                          <a:lnTo>
                            <a:pt x="19" y="79"/>
                          </a:lnTo>
                          <a:lnTo>
                            <a:pt x="26" y="93"/>
                          </a:lnTo>
                          <a:lnTo>
                            <a:pt x="65" y="87"/>
                          </a:lnTo>
                          <a:lnTo>
                            <a:pt x="43" y="59"/>
                          </a:lnTo>
                          <a:lnTo>
                            <a:pt x="58" y="34"/>
                          </a:lnTo>
                          <a:lnTo>
                            <a:pt x="19" y="0"/>
                          </a:lnTo>
                          <a:lnTo>
                            <a:pt x="6" y="10"/>
                          </a:lnTo>
                          <a:lnTo>
                            <a:pt x="11" y="19"/>
                          </a:lnTo>
                          <a:lnTo>
                            <a:pt x="0" y="31"/>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51" name="Freeform 215"/>
                    <p:cNvSpPr>
                      <a:spLocks/>
                    </p:cNvSpPr>
                    <p:nvPr/>
                  </p:nvSpPr>
                  <p:spPr bwMode="auto">
                    <a:xfrm>
                      <a:off x="2065" y="3157"/>
                      <a:ext cx="36" cy="27"/>
                    </a:xfrm>
                    <a:custGeom>
                      <a:avLst/>
                      <a:gdLst>
                        <a:gd name="T0" fmla="*/ 0 w 36"/>
                        <a:gd name="T1" fmla="*/ 19 h 27"/>
                        <a:gd name="T2" fmla="*/ 0 w 36"/>
                        <a:gd name="T3" fmla="*/ 19 h 27"/>
                        <a:gd name="T4" fmla="*/ 27 w 36"/>
                        <a:gd name="T5" fmla="*/ 19 h 27"/>
                        <a:gd name="T6" fmla="*/ 14 w 36"/>
                        <a:gd name="T7" fmla="*/ 2 h 27"/>
                        <a:gd name="T8" fmla="*/ 35 w 36"/>
                        <a:gd name="T9" fmla="*/ 0 h 27"/>
                        <a:gd name="T10" fmla="*/ 35 w 36"/>
                        <a:gd name="T11" fmla="*/ 26 h 27"/>
                        <a:gd name="T12" fmla="*/ 0 w 36"/>
                        <a:gd name="T13" fmla="*/ 19 h 27"/>
                        <a:gd name="T14" fmla="*/ 0 w 36"/>
                        <a:gd name="T15" fmla="*/ 19 h 27"/>
                        <a:gd name="T16" fmla="*/ 0 60000 65536"/>
                        <a:gd name="T17" fmla="*/ 0 60000 65536"/>
                        <a:gd name="T18" fmla="*/ 0 60000 65536"/>
                        <a:gd name="T19" fmla="*/ 0 60000 65536"/>
                        <a:gd name="T20" fmla="*/ 0 60000 65536"/>
                        <a:gd name="T21" fmla="*/ 0 60000 65536"/>
                        <a:gd name="T22" fmla="*/ 0 60000 65536"/>
                        <a:gd name="T23" fmla="*/ 0 60000 65536"/>
                        <a:gd name="T24" fmla="*/ 0 w 36"/>
                        <a:gd name="T25" fmla="*/ 0 h 27"/>
                        <a:gd name="T26" fmla="*/ 36 w 36"/>
                        <a:gd name="T27" fmla="*/ 27 h 2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6" h="27">
                          <a:moveTo>
                            <a:pt x="0" y="19"/>
                          </a:moveTo>
                          <a:lnTo>
                            <a:pt x="0" y="19"/>
                          </a:lnTo>
                          <a:lnTo>
                            <a:pt x="27" y="19"/>
                          </a:lnTo>
                          <a:lnTo>
                            <a:pt x="14" y="2"/>
                          </a:lnTo>
                          <a:lnTo>
                            <a:pt x="35" y="0"/>
                          </a:lnTo>
                          <a:lnTo>
                            <a:pt x="35" y="26"/>
                          </a:lnTo>
                          <a:lnTo>
                            <a:pt x="0" y="19"/>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52" name="Freeform 216"/>
                    <p:cNvSpPr>
                      <a:spLocks/>
                    </p:cNvSpPr>
                    <p:nvPr/>
                  </p:nvSpPr>
                  <p:spPr bwMode="auto">
                    <a:xfrm>
                      <a:off x="1860" y="3212"/>
                      <a:ext cx="85" cy="42"/>
                    </a:xfrm>
                    <a:custGeom>
                      <a:avLst/>
                      <a:gdLst>
                        <a:gd name="T0" fmla="*/ 0 w 85"/>
                        <a:gd name="T1" fmla="*/ 20 h 42"/>
                        <a:gd name="T2" fmla="*/ 0 w 85"/>
                        <a:gd name="T3" fmla="*/ 20 h 42"/>
                        <a:gd name="T4" fmla="*/ 15 w 85"/>
                        <a:gd name="T5" fmla="*/ 2 h 42"/>
                        <a:gd name="T6" fmla="*/ 60 w 85"/>
                        <a:gd name="T7" fmla="*/ 0 h 42"/>
                        <a:gd name="T8" fmla="*/ 84 w 85"/>
                        <a:gd name="T9" fmla="*/ 13 h 42"/>
                        <a:gd name="T10" fmla="*/ 64 w 85"/>
                        <a:gd name="T11" fmla="*/ 15 h 42"/>
                        <a:gd name="T12" fmla="*/ 29 w 85"/>
                        <a:gd name="T13" fmla="*/ 41 h 42"/>
                        <a:gd name="T14" fmla="*/ 23 w 85"/>
                        <a:gd name="T15" fmla="*/ 34 h 42"/>
                        <a:gd name="T16" fmla="*/ 0 w 85"/>
                        <a:gd name="T17" fmla="*/ 20 h 42"/>
                        <a:gd name="T18" fmla="*/ 0 w 85"/>
                        <a:gd name="T19" fmla="*/ 20 h 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5"/>
                        <a:gd name="T31" fmla="*/ 0 h 42"/>
                        <a:gd name="T32" fmla="*/ 85 w 85"/>
                        <a:gd name="T33" fmla="*/ 42 h 4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5" h="42">
                          <a:moveTo>
                            <a:pt x="0" y="20"/>
                          </a:moveTo>
                          <a:lnTo>
                            <a:pt x="0" y="20"/>
                          </a:lnTo>
                          <a:lnTo>
                            <a:pt x="15" y="2"/>
                          </a:lnTo>
                          <a:lnTo>
                            <a:pt x="60" y="0"/>
                          </a:lnTo>
                          <a:lnTo>
                            <a:pt x="84" y="13"/>
                          </a:lnTo>
                          <a:lnTo>
                            <a:pt x="64" y="15"/>
                          </a:lnTo>
                          <a:lnTo>
                            <a:pt x="29" y="41"/>
                          </a:lnTo>
                          <a:lnTo>
                            <a:pt x="23" y="34"/>
                          </a:lnTo>
                          <a:lnTo>
                            <a:pt x="0" y="2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53" name="Freeform 217"/>
                    <p:cNvSpPr>
                      <a:spLocks/>
                    </p:cNvSpPr>
                    <p:nvPr/>
                  </p:nvSpPr>
                  <p:spPr bwMode="auto">
                    <a:xfrm>
                      <a:off x="1889" y="3225"/>
                      <a:ext cx="56" cy="57"/>
                    </a:xfrm>
                    <a:custGeom>
                      <a:avLst/>
                      <a:gdLst>
                        <a:gd name="T0" fmla="*/ 0 w 56"/>
                        <a:gd name="T1" fmla="*/ 28 h 57"/>
                        <a:gd name="T2" fmla="*/ 0 w 56"/>
                        <a:gd name="T3" fmla="*/ 28 h 57"/>
                        <a:gd name="T4" fmla="*/ 22 w 56"/>
                        <a:gd name="T5" fmla="*/ 55 h 57"/>
                        <a:gd name="T6" fmla="*/ 50 w 56"/>
                        <a:gd name="T7" fmla="*/ 56 h 57"/>
                        <a:gd name="T8" fmla="*/ 55 w 56"/>
                        <a:gd name="T9" fmla="*/ 0 h 57"/>
                        <a:gd name="T10" fmla="*/ 35 w 56"/>
                        <a:gd name="T11" fmla="*/ 2 h 57"/>
                        <a:gd name="T12" fmla="*/ 0 w 56"/>
                        <a:gd name="T13" fmla="*/ 28 h 57"/>
                        <a:gd name="T14" fmla="*/ 0 w 56"/>
                        <a:gd name="T15" fmla="*/ 28 h 57"/>
                        <a:gd name="T16" fmla="*/ 0 60000 65536"/>
                        <a:gd name="T17" fmla="*/ 0 60000 65536"/>
                        <a:gd name="T18" fmla="*/ 0 60000 65536"/>
                        <a:gd name="T19" fmla="*/ 0 60000 65536"/>
                        <a:gd name="T20" fmla="*/ 0 60000 65536"/>
                        <a:gd name="T21" fmla="*/ 0 60000 65536"/>
                        <a:gd name="T22" fmla="*/ 0 60000 65536"/>
                        <a:gd name="T23" fmla="*/ 0 60000 65536"/>
                        <a:gd name="T24" fmla="*/ 0 w 56"/>
                        <a:gd name="T25" fmla="*/ 0 h 57"/>
                        <a:gd name="T26" fmla="*/ 56 w 56"/>
                        <a:gd name="T27" fmla="*/ 57 h 5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6" h="57">
                          <a:moveTo>
                            <a:pt x="0" y="28"/>
                          </a:moveTo>
                          <a:lnTo>
                            <a:pt x="0" y="28"/>
                          </a:lnTo>
                          <a:lnTo>
                            <a:pt x="22" y="55"/>
                          </a:lnTo>
                          <a:lnTo>
                            <a:pt x="50" y="56"/>
                          </a:lnTo>
                          <a:lnTo>
                            <a:pt x="55" y="0"/>
                          </a:lnTo>
                          <a:lnTo>
                            <a:pt x="35" y="2"/>
                          </a:lnTo>
                          <a:lnTo>
                            <a:pt x="0" y="2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54" name="Freeform 218"/>
                    <p:cNvSpPr>
                      <a:spLocks/>
                    </p:cNvSpPr>
                    <p:nvPr/>
                  </p:nvSpPr>
                  <p:spPr bwMode="auto">
                    <a:xfrm>
                      <a:off x="1948" y="3298"/>
                      <a:ext cx="77" cy="35"/>
                    </a:xfrm>
                    <a:custGeom>
                      <a:avLst/>
                      <a:gdLst>
                        <a:gd name="T0" fmla="*/ 0 w 77"/>
                        <a:gd name="T1" fmla="*/ 18 h 35"/>
                        <a:gd name="T2" fmla="*/ 0 w 77"/>
                        <a:gd name="T3" fmla="*/ 18 h 35"/>
                        <a:gd name="T4" fmla="*/ 6 w 77"/>
                        <a:gd name="T5" fmla="*/ 0 h 35"/>
                        <a:gd name="T6" fmla="*/ 22 w 77"/>
                        <a:gd name="T7" fmla="*/ 11 h 35"/>
                        <a:gd name="T8" fmla="*/ 51 w 77"/>
                        <a:gd name="T9" fmla="*/ 0 h 35"/>
                        <a:gd name="T10" fmla="*/ 76 w 77"/>
                        <a:gd name="T11" fmla="*/ 13 h 35"/>
                        <a:gd name="T12" fmla="*/ 70 w 77"/>
                        <a:gd name="T13" fmla="*/ 33 h 35"/>
                        <a:gd name="T14" fmla="*/ 67 w 77"/>
                        <a:gd name="T15" fmla="*/ 17 h 35"/>
                        <a:gd name="T16" fmla="*/ 51 w 77"/>
                        <a:gd name="T17" fmla="*/ 11 h 35"/>
                        <a:gd name="T18" fmla="*/ 36 w 77"/>
                        <a:gd name="T19" fmla="*/ 21 h 35"/>
                        <a:gd name="T20" fmla="*/ 39 w 77"/>
                        <a:gd name="T21" fmla="*/ 30 h 35"/>
                        <a:gd name="T22" fmla="*/ 33 w 77"/>
                        <a:gd name="T23" fmla="*/ 34 h 35"/>
                        <a:gd name="T24" fmla="*/ 0 w 77"/>
                        <a:gd name="T25" fmla="*/ 18 h 35"/>
                        <a:gd name="T26" fmla="*/ 0 w 77"/>
                        <a:gd name="T27" fmla="*/ 18 h 3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7"/>
                        <a:gd name="T43" fmla="*/ 0 h 35"/>
                        <a:gd name="T44" fmla="*/ 77 w 77"/>
                        <a:gd name="T45" fmla="*/ 35 h 3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7" h="35">
                          <a:moveTo>
                            <a:pt x="0" y="18"/>
                          </a:moveTo>
                          <a:lnTo>
                            <a:pt x="0" y="18"/>
                          </a:lnTo>
                          <a:lnTo>
                            <a:pt x="6" y="0"/>
                          </a:lnTo>
                          <a:lnTo>
                            <a:pt x="22" y="11"/>
                          </a:lnTo>
                          <a:lnTo>
                            <a:pt x="51" y="0"/>
                          </a:lnTo>
                          <a:lnTo>
                            <a:pt x="76" y="13"/>
                          </a:lnTo>
                          <a:lnTo>
                            <a:pt x="70" y="33"/>
                          </a:lnTo>
                          <a:lnTo>
                            <a:pt x="67" y="17"/>
                          </a:lnTo>
                          <a:lnTo>
                            <a:pt x="51" y="11"/>
                          </a:lnTo>
                          <a:lnTo>
                            <a:pt x="36" y="21"/>
                          </a:lnTo>
                          <a:lnTo>
                            <a:pt x="39" y="30"/>
                          </a:lnTo>
                          <a:lnTo>
                            <a:pt x="33" y="34"/>
                          </a:lnTo>
                          <a:lnTo>
                            <a:pt x="0" y="1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55" name="Freeform 219"/>
                    <p:cNvSpPr>
                      <a:spLocks/>
                    </p:cNvSpPr>
                    <p:nvPr/>
                  </p:nvSpPr>
                  <p:spPr bwMode="auto">
                    <a:xfrm>
                      <a:off x="2226" y="3693"/>
                      <a:ext cx="112" cy="116"/>
                    </a:xfrm>
                    <a:custGeom>
                      <a:avLst/>
                      <a:gdLst>
                        <a:gd name="T0" fmla="*/ 0 w 112"/>
                        <a:gd name="T1" fmla="*/ 43 h 116"/>
                        <a:gd name="T2" fmla="*/ 0 w 112"/>
                        <a:gd name="T3" fmla="*/ 43 h 116"/>
                        <a:gd name="T4" fmla="*/ 9 w 112"/>
                        <a:gd name="T5" fmla="*/ 6 h 116"/>
                        <a:gd name="T6" fmla="*/ 48 w 112"/>
                        <a:gd name="T7" fmla="*/ 0 h 116"/>
                        <a:gd name="T8" fmla="*/ 62 w 112"/>
                        <a:gd name="T9" fmla="*/ 12 h 116"/>
                        <a:gd name="T10" fmla="*/ 65 w 112"/>
                        <a:gd name="T11" fmla="*/ 39 h 116"/>
                        <a:gd name="T12" fmla="*/ 93 w 112"/>
                        <a:gd name="T13" fmla="*/ 44 h 116"/>
                        <a:gd name="T14" fmla="*/ 97 w 112"/>
                        <a:gd name="T15" fmla="*/ 63 h 116"/>
                        <a:gd name="T16" fmla="*/ 111 w 112"/>
                        <a:gd name="T17" fmla="*/ 66 h 116"/>
                        <a:gd name="T18" fmla="*/ 109 w 112"/>
                        <a:gd name="T19" fmla="*/ 91 h 116"/>
                        <a:gd name="T20" fmla="*/ 95 w 112"/>
                        <a:gd name="T21" fmla="*/ 115 h 116"/>
                        <a:gd name="T22" fmla="*/ 58 w 112"/>
                        <a:gd name="T23" fmla="*/ 114 h 116"/>
                        <a:gd name="T24" fmla="*/ 66 w 112"/>
                        <a:gd name="T25" fmla="*/ 86 h 116"/>
                        <a:gd name="T26" fmla="*/ 0 w 112"/>
                        <a:gd name="T27" fmla="*/ 43 h 116"/>
                        <a:gd name="T28" fmla="*/ 0 w 112"/>
                        <a:gd name="T29" fmla="*/ 43 h 11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12"/>
                        <a:gd name="T46" fmla="*/ 0 h 116"/>
                        <a:gd name="T47" fmla="*/ 112 w 112"/>
                        <a:gd name="T48" fmla="*/ 116 h 11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12" h="116">
                          <a:moveTo>
                            <a:pt x="0" y="43"/>
                          </a:moveTo>
                          <a:lnTo>
                            <a:pt x="0" y="43"/>
                          </a:lnTo>
                          <a:lnTo>
                            <a:pt x="9" y="6"/>
                          </a:lnTo>
                          <a:lnTo>
                            <a:pt x="48" y="0"/>
                          </a:lnTo>
                          <a:lnTo>
                            <a:pt x="62" y="12"/>
                          </a:lnTo>
                          <a:lnTo>
                            <a:pt x="65" y="39"/>
                          </a:lnTo>
                          <a:lnTo>
                            <a:pt x="93" y="44"/>
                          </a:lnTo>
                          <a:lnTo>
                            <a:pt x="97" y="63"/>
                          </a:lnTo>
                          <a:lnTo>
                            <a:pt x="111" y="66"/>
                          </a:lnTo>
                          <a:lnTo>
                            <a:pt x="109" y="91"/>
                          </a:lnTo>
                          <a:lnTo>
                            <a:pt x="95" y="115"/>
                          </a:lnTo>
                          <a:lnTo>
                            <a:pt x="58" y="114"/>
                          </a:lnTo>
                          <a:lnTo>
                            <a:pt x="66" y="86"/>
                          </a:lnTo>
                          <a:lnTo>
                            <a:pt x="0" y="43"/>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56" name="Freeform 220"/>
                    <p:cNvSpPr>
                      <a:spLocks/>
                    </p:cNvSpPr>
                    <p:nvPr/>
                  </p:nvSpPr>
                  <p:spPr bwMode="auto">
                    <a:xfrm>
                      <a:off x="1971" y="3431"/>
                      <a:ext cx="172" cy="247"/>
                    </a:xfrm>
                    <a:custGeom>
                      <a:avLst/>
                      <a:gdLst>
                        <a:gd name="T0" fmla="*/ 0 w 172"/>
                        <a:gd name="T1" fmla="*/ 58 h 247"/>
                        <a:gd name="T2" fmla="*/ 0 w 172"/>
                        <a:gd name="T3" fmla="*/ 58 h 247"/>
                        <a:gd name="T4" fmla="*/ 3 w 172"/>
                        <a:gd name="T5" fmla="*/ 78 h 247"/>
                        <a:gd name="T6" fmla="*/ 34 w 172"/>
                        <a:gd name="T7" fmla="*/ 112 h 247"/>
                        <a:gd name="T8" fmla="*/ 68 w 172"/>
                        <a:gd name="T9" fmla="*/ 193 h 247"/>
                        <a:gd name="T10" fmla="*/ 146 w 172"/>
                        <a:gd name="T11" fmla="*/ 246 h 247"/>
                        <a:gd name="T12" fmla="*/ 159 w 172"/>
                        <a:gd name="T13" fmla="*/ 237 h 247"/>
                        <a:gd name="T14" fmla="*/ 167 w 172"/>
                        <a:gd name="T15" fmla="*/ 220 h 247"/>
                        <a:gd name="T16" fmla="*/ 155 w 172"/>
                        <a:gd name="T17" fmla="*/ 213 h 247"/>
                        <a:gd name="T18" fmla="*/ 162 w 172"/>
                        <a:gd name="T19" fmla="*/ 209 h 247"/>
                        <a:gd name="T20" fmla="*/ 171 w 172"/>
                        <a:gd name="T21" fmla="*/ 167 h 247"/>
                        <a:gd name="T22" fmla="*/ 158 w 172"/>
                        <a:gd name="T23" fmla="*/ 147 h 247"/>
                        <a:gd name="T24" fmla="*/ 147 w 172"/>
                        <a:gd name="T25" fmla="*/ 147 h 247"/>
                        <a:gd name="T26" fmla="*/ 147 w 172"/>
                        <a:gd name="T27" fmla="*/ 125 h 247"/>
                        <a:gd name="T28" fmla="*/ 132 w 172"/>
                        <a:gd name="T29" fmla="*/ 134 h 247"/>
                        <a:gd name="T30" fmla="*/ 113 w 172"/>
                        <a:gd name="T31" fmla="*/ 126 h 247"/>
                        <a:gd name="T32" fmla="*/ 102 w 172"/>
                        <a:gd name="T33" fmla="*/ 101 h 247"/>
                        <a:gd name="T34" fmla="*/ 121 w 172"/>
                        <a:gd name="T35" fmla="*/ 69 h 247"/>
                        <a:gd name="T36" fmla="*/ 155 w 172"/>
                        <a:gd name="T37" fmla="*/ 55 h 247"/>
                        <a:gd name="T38" fmla="*/ 145 w 172"/>
                        <a:gd name="T39" fmla="*/ 49 h 247"/>
                        <a:gd name="T40" fmla="*/ 151 w 172"/>
                        <a:gd name="T41" fmla="*/ 33 h 247"/>
                        <a:gd name="T42" fmla="*/ 112 w 172"/>
                        <a:gd name="T43" fmla="*/ 30 h 247"/>
                        <a:gd name="T44" fmla="*/ 83 w 172"/>
                        <a:gd name="T45" fmla="*/ 0 h 247"/>
                        <a:gd name="T46" fmla="*/ 76 w 172"/>
                        <a:gd name="T47" fmla="*/ 22 h 247"/>
                        <a:gd name="T48" fmla="*/ 45 w 172"/>
                        <a:gd name="T49" fmla="*/ 41 h 247"/>
                        <a:gd name="T50" fmla="*/ 29 w 172"/>
                        <a:gd name="T51" fmla="*/ 65 h 247"/>
                        <a:gd name="T52" fmla="*/ 11 w 172"/>
                        <a:gd name="T53" fmla="*/ 61 h 247"/>
                        <a:gd name="T54" fmla="*/ 14 w 172"/>
                        <a:gd name="T55" fmla="*/ 47 h 247"/>
                        <a:gd name="T56" fmla="*/ 0 w 172"/>
                        <a:gd name="T57" fmla="*/ 58 h 247"/>
                        <a:gd name="T58" fmla="*/ 0 w 172"/>
                        <a:gd name="T59" fmla="*/ 58 h 24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72"/>
                        <a:gd name="T91" fmla="*/ 0 h 247"/>
                        <a:gd name="T92" fmla="*/ 172 w 172"/>
                        <a:gd name="T93" fmla="*/ 247 h 247"/>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72" h="247">
                          <a:moveTo>
                            <a:pt x="0" y="58"/>
                          </a:moveTo>
                          <a:lnTo>
                            <a:pt x="0" y="58"/>
                          </a:lnTo>
                          <a:lnTo>
                            <a:pt x="3" y="78"/>
                          </a:lnTo>
                          <a:lnTo>
                            <a:pt x="34" y="112"/>
                          </a:lnTo>
                          <a:lnTo>
                            <a:pt x="68" y="193"/>
                          </a:lnTo>
                          <a:lnTo>
                            <a:pt x="146" y="246"/>
                          </a:lnTo>
                          <a:lnTo>
                            <a:pt x="159" y="237"/>
                          </a:lnTo>
                          <a:lnTo>
                            <a:pt x="167" y="220"/>
                          </a:lnTo>
                          <a:lnTo>
                            <a:pt x="155" y="213"/>
                          </a:lnTo>
                          <a:lnTo>
                            <a:pt x="162" y="209"/>
                          </a:lnTo>
                          <a:lnTo>
                            <a:pt x="171" y="167"/>
                          </a:lnTo>
                          <a:lnTo>
                            <a:pt x="158" y="147"/>
                          </a:lnTo>
                          <a:lnTo>
                            <a:pt x="147" y="147"/>
                          </a:lnTo>
                          <a:lnTo>
                            <a:pt x="147" y="125"/>
                          </a:lnTo>
                          <a:lnTo>
                            <a:pt x="132" y="134"/>
                          </a:lnTo>
                          <a:lnTo>
                            <a:pt x="113" y="126"/>
                          </a:lnTo>
                          <a:lnTo>
                            <a:pt x="102" y="101"/>
                          </a:lnTo>
                          <a:lnTo>
                            <a:pt x="121" y="69"/>
                          </a:lnTo>
                          <a:lnTo>
                            <a:pt x="155" y="55"/>
                          </a:lnTo>
                          <a:lnTo>
                            <a:pt x="145" y="49"/>
                          </a:lnTo>
                          <a:lnTo>
                            <a:pt x="151" y="33"/>
                          </a:lnTo>
                          <a:lnTo>
                            <a:pt x="112" y="30"/>
                          </a:lnTo>
                          <a:lnTo>
                            <a:pt x="83" y="0"/>
                          </a:lnTo>
                          <a:lnTo>
                            <a:pt x="76" y="22"/>
                          </a:lnTo>
                          <a:lnTo>
                            <a:pt x="45" y="41"/>
                          </a:lnTo>
                          <a:lnTo>
                            <a:pt x="29" y="65"/>
                          </a:lnTo>
                          <a:lnTo>
                            <a:pt x="11" y="61"/>
                          </a:lnTo>
                          <a:lnTo>
                            <a:pt x="14" y="47"/>
                          </a:lnTo>
                          <a:lnTo>
                            <a:pt x="0" y="5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57" name="Freeform 221"/>
                    <p:cNvSpPr>
                      <a:spLocks/>
                    </p:cNvSpPr>
                    <p:nvPr/>
                  </p:nvSpPr>
                  <p:spPr bwMode="auto">
                    <a:xfrm>
                      <a:off x="2288" y="3350"/>
                      <a:ext cx="57" cy="54"/>
                    </a:xfrm>
                    <a:custGeom>
                      <a:avLst/>
                      <a:gdLst>
                        <a:gd name="T0" fmla="*/ 0 w 57"/>
                        <a:gd name="T1" fmla="*/ 25 h 54"/>
                        <a:gd name="T2" fmla="*/ 0 w 57"/>
                        <a:gd name="T3" fmla="*/ 25 h 54"/>
                        <a:gd name="T4" fmla="*/ 15 w 57"/>
                        <a:gd name="T5" fmla="*/ 0 h 54"/>
                        <a:gd name="T6" fmla="*/ 56 w 57"/>
                        <a:gd name="T7" fmla="*/ 4 h 54"/>
                        <a:gd name="T8" fmla="*/ 50 w 57"/>
                        <a:gd name="T9" fmla="*/ 49 h 54"/>
                        <a:gd name="T10" fmla="*/ 22 w 57"/>
                        <a:gd name="T11" fmla="*/ 53 h 54"/>
                        <a:gd name="T12" fmla="*/ 0 w 57"/>
                        <a:gd name="T13" fmla="*/ 25 h 54"/>
                        <a:gd name="T14" fmla="*/ 0 w 57"/>
                        <a:gd name="T15" fmla="*/ 25 h 54"/>
                        <a:gd name="T16" fmla="*/ 0 60000 65536"/>
                        <a:gd name="T17" fmla="*/ 0 60000 65536"/>
                        <a:gd name="T18" fmla="*/ 0 60000 65536"/>
                        <a:gd name="T19" fmla="*/ 0 60000 65536"/>
                        <a:gd name="T20" fmla="*/ 0 60000 65536"/>
                        <a:gd name="T21" fmla="*/ 0 60000 65536"/>
                        <a:gd name="T22" fmla="*/ 0 60000 65536"/>
                        <a:gd name="T23" fmla="*/ 0 60000 65536"/>
                        <a:gd name="T24" fmla="*/ 0 w 57"/>
                        <a:gd name="T25" fmla="*/ 0 h 54"/>
                        <a:gd name="T26" fmla="*/ 57 w 57"/>
                        <a:gd name="T27" fmla="*/ 54 h 5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7" h="54">
                          <a:moveTo>
                            <a:pt x="0" y="25"/>
                          </a:moveTo>
                          <a:lnTo>
                            <a:pt x="0" y="25"/>
                          </a:lnTo>
                          <a:lnTo>
                            <a:pt x="15" y="0"/>
                          </a:lnTo>
                          <a:lnTo>
                            <a:pt x="56" y="4"/>
                          </a:lnTo>
                          <a:lnTo>
                            <a:pt x="50" y="49"/>
                          </a:lnTo>
                          <a:lnTo>
                            <a:pt x="22" y="53"/>
                          </a:lnTo>
                          <a:lnTo>
                            <a:pt x="0" y="2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58" name="Freeform 222"/>
                    <p:cNvSpPr>
                      <a:spLocks/>
                    </p:cNvSpPr>
                    <p:nvPr/>
                  </p:nvSpPr>
                  <p:spPr bwMode="auto">
                    <a:xfrm>
                      <a:off x="2235" y="3283"/>
                      <a:ext cx="14" cy="11"/>
                    </a:xfrm>
                    <a:custGeom>
                      <a:avLst/>
                      <a:gdLst>
                        <a:gd name="T0" fmla="*/ 0 w 14"/>
                        <a:gd name="T1" fmla="*/ 10 h 11"/>
                        <a:gd name="T2" fmla="*/ 0 w 14"/>
                        <a:gd name="T3" fmla="*/ 10 h 11"/>
                        <a:gd name="T4" fmla="*/ 12 w 14"/>
                        <a:gd name="T5" fmla="*/ 8 h 11"/>
                        <a:gd name="T6" fmla="*/ 13 w 14"/>
                        <a:gd name="T7" fmla="*/ 0 h 11"/>
                        <a:gd name="T8" fmla="*/ 0 w 14"/>
                        <a:gd name="T9" fmla="*/ 10 h 11"/>
                        <a:gd name="T10" fmla="*/ 0 w 14"/>
                        <a:gd name="T11" fmla="*/ 10 h 11"/>
                        <a:gd name="T12" fmla="*/ 0 60000 65536"/>
                        <a:gd name="T13" fmla="*/ 0 60000 65536"/>
                        <a:gd name="T14" fmla="*/ 0 60000 65536"/>
                        <a:gd name="T15" fmla="*/ 0 60000 65536"/>
                        <a:gd name="T16" fmla="*/ 0 60000 65536"/>
                        <a:gd name="T17" fmla="*/ 0 60000 65536"/>
                        <a:gd name="T18" fmla="*/ 0 w 14"/>
                        <a:gd name="T19" fmla="*/ 0 h 11"/>
                        <a:gd name="T20" fmla="*/ 14 w 14"/>
                        <a:gd name="T21" fmla="*/ 11 h 11"/>
                      </a:gdLst>
                      <a:ahLst/>
                      <a:cxnLst>
                        <a:cxn ang="T12">
                          <a:pos x="T0" y="T1"/>
                        </a:cxn>
                        <a:cxn ang="T13">
                          <a:pos x="T2" y="T3"/>
                        </a:cxn>
                        <a:cxn ang="T14">
                          <a:pos x="T4" y="T5"/>
                        </a:cxn>
                        <a:cxn ang="T15">
                          <a:pos x="T6" y="T7"/>
                        </a:cxn>
                        <a:cxn ang="T16">
                          <a:pos x="T8" y="T9"/>
                        </a:cxn>
                        <a:cxn ang="T17">
                          <a:pos x="T10" y="T11"/>
                        </a:cxn>
                      </a:cxnLst>
                      <a:rect l="T18" t="T19" r="T20" b="T21"/>
                      <a:pathLst>
                        <a:path w="14" h="11">
                          <a:moveTo>
                            <a:pt x="0" y="10"/>
                          </a:moveTo>
                          <a:lnTo>
                            <a:pt x="0" y="10"/>
                          </a:lnTo>
                          <a:lnTo>
                            <a:pt x="12" y="8"/>
                          </a:lnTo>
                          <a:lnTo>
                            <a:pt x="13" y="0"/>
                          </a:lnTo>
                          <a:lnTo>
                            <a:pt x="0" y="1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59" name="Freeform 223"/>
                    <p:cNvSpPr>
                      <a:spLocks/>
                    </p:cNvSpPr>
                    <p:nvPr/>
                  </p:nvSpPr>
                  <p:spPr bwMode="auto">
                    <a:xfrm>
                      <a:off x="2283" y="3848"/>
                      <a:ext cx="72" cy="74"/>
                    </a:xfrm>
                    <a:custGeom>
                      <a:avLst/>
                      <a:gdLst>
                        <a:gd name="T0" fmla="*/ 0 w 72"/>
                        <a:gd name="T1" fmla="*/ 59 h 74"/>
                        <a:gd name="T2" fmla="*/ 0 w 72"/>
                        <a:gd name="T3" fmla="*/ 59 h 74"/>
                        <a:gd name="T4" fmla="*/ 12 w 72"/>
                        <a:gd name="T5" fmla="*/ 3 h 74"/>
                        <a:gd name="T6" fmla="*/ 22 w 72"/>
                        <a:gd name="T7" fmla="*/ 0 h 74"/>
                        <a:gd name="T8" fmla="*/ 63 w 72"/>
                        <a:gd name="T9" fmla="*/ 29 h 74"/>
                        <a:gd name="T10" fmla="*/ 71 w 72"/>
                        <a:gd name="T11" fmla="*/ 41 h 74"/>
                        <a:gd name="T12" fmla="*/ 68 w 72"/>
                        <a:gd name="T13" fmla="*/ 55 h 74"/>
                        <a:gd name="T14" fmla="*/ 49 w 72"/>
                        <a:gd name="T15" fmla="*/ 73 h 74"/>
                        <a:gd name="T16" fmla="*/ 0 w 72"/>
                        <a:gd name="T17" fmla="*/ 59 h 74"/>
                        <a:gd name="T18" fmla="*/ 0 w 72"/>
                        <a:gd name="T19" fmla="*/ 59 h 7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2"/>
                        <a:gd name="T31" fmla="*/ 0 h 74"/>
                        <a:gd name="T32" fmla="*/ 72 w 72"/>
                        <a:gd name="T33" fmla="*/ 74 h 7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2" h="74">
                          <a:moveTo>
                            <a:pt x="0" y="59"/>
                          </a:moveTo>
                          <a:lnTo>
                            <a:pt x="0" y="59"/>
                          </a:lnTo>
                          <a:lnTo>
                            <a:pt x="12" y="3"/>
                          </a:lnTo>
                          <a:lnTo>
                            <a:pt x="22" y="0"/>
                          </a:lnTo>
                          <a:lnTo>
                            <a:pt x="63" y="29"/>
                          </a:lnTo>
                          <a:lnTo>
                            <a:pt x="71" y="41"/>
                          </a:lnTo>
                          <a:lnTo>
                            <a:pt x="68" y="55"/>
                          </a:lnTo>
                          <a:lnTo>
                            <a:pt x="49" y="73"/>
                          </a:lnTo>
                          <a:lnTo>
                            <a:pt x="0" y="59"/>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60" name="Freeform 224"/>
                    <p:cNvSpPr>
                      <a:spLocks/>
                    </p:cNvSpPr>
                    <p:nvPr/>
                  </p:nvSpPr>
                  <p:spPr bwMode="auto">
                    <a:xfrm>
                      <a:off x="2081" y="3263"/>
                      <a:ext cx="184" cy="157"/>
                    </a:xfrm>
                    <a:custGeom>
                      <a:avLst/>
                      <a:gdLst>
                        <a:gd name="T0" fmla="*/ 0 w 184"/>
                        <a:gd name="T1" fmla="*/ 42 h 157"/>
                        <a:gd name="T2" fmla="*/ 0 w 184"/>
                        <a:gd name="T3" fmla="*/ 42 h 157"/>
                        <a:gd name="T4" fmla="*/ 17 w 184"/>
                        <a:gd name="T5" fmla="*/ 69 h 157"/>
                        <a:gd name="T6" fmla="*/ 44 w 184"/>
                        <a:gd name="T7" fmla="*/ 72 h 157"/>
                        <a:gd name="T8" fmla="*/ 52 w 184"/>
                        <a:gd name="T9" fmla="*/ 84 h 157"/>
                        <a:gd name="T10" fmla="*/ 79 w 184"/>
                        <a:gd name="T11" fmla="*/ 82 h 157"/>
                        <a:gd name="T12" fmla="*/ 75 w 184"/>
                        <a:gd name="T13" fmla="*/ 129 h 157"/>
                        <a:gd name="T14" fmla="*/ 87 w 184"/>
                        <a:gd name="T15" fmla="*/ 149 h 157"/>
                        <a:gd name="T16" fmla="*/ 103 w 184"/>
                        <a:gd name="T17" fmla="*/ 156 h 157"/>
                        <a:gd name="T18" fmla="*/ 136 w 184"/>
                        <a:gd name="T19" fmla="*/ 137 h 157"/>
                        <a:gd name="T20" fmla="*/ 123 w 184"/>
                        <a:gd name="T21" fmla="*/ 134 h 157"/>
                        <a:gd name="T22" fmla="*/ 116 w 184"/>
                        <a:gd name="T23" fmla="*/ 108 h 157"/>
                        <a:gd name="T24" fmla="*/ 139 w 184"/>
                        <a:gd name="T25" fmla="*/ 113 h 157"/>
                        <a:gd name="T26" fmla="*/ 173 w 184"/>
                        <a:gd name="T27" fmla="*/ 97 h 157"/>
                        <a:gd name="T28" fmla="*/ 164 w 184"/>
                        <a:gd name="T29" fmla="*/ 84 h 157"/>
                        <a:gd name="T30" fmla="*/ 175 w 184"/>
                        <a:gd name="T31" fmla="*/ 72 h 157"/>
                        <a:gd name="T32" fmla="*/ 170 w 184"/>
                        <a:gd name="T33" fmla="*/ 63 h 157"/>
                        <a:gd name="T34" fmla="*/ 183 w 184"/>
                        <a:gd name="T35" fmla="*/ 53 h 157"/>
                        <a:gd name="T36" fmla="*/ 167 w 184"/>
                        <a:gd name="T37" fmla="*/ 51 h 157"/>
                        <a:gd name="T38" fmla="*/ 167 w 184"/>
                        <a:gd name="T39" fmla="*/ 39 h 157"/>
                        <a:gd name="T40" fmla="*/ 141 w 184"/>
                        <a:gd name="T41" fmla="*/ 25 h 157"/>
                        <a:gd name="T42" fmla="*/ 152 w 184"/>
                        <a:gd name="T43" fmla="*/ 21 h 157"/>
                        <a:gd name="T44" fmla="*/ 72 w 184"/>
                        <a:gd name="T45" fmla="*/ 24 h 157"/>
                        <a:gd name="T46" fmla="*/ 46 w 184"/>
                        <a:gd name="T47" fmla="*/ 0 h 157"/>
                        <a:gd name="T48" fmla="*/ 47 w 184"/>
                        <a:gd name="T49" fmla="*/ 11 h 157"/>
                        <a:gd name="T50" fmla="*/ 24 w 184"/>
                        <a:gd name="T51" fmla="*/ 20 h 157"/>
                        <a:gd name="T52" fmla="*/ 31 w 184"/>
                        <a:gd name="T53" fmla="*/ 39 h 157"/>
                        <a:gd name="T54" fmla="*/ 22 w 184"/>
                        <a:gd name="T55" fmla="*/ 46 h 157"/>
                        <a:gd name="T56" fmla="*/ 17 w 184"/>
                        <a:gd name="T57" fmla="*/ 29 h 157"/>
                        <a:gd name="T58" fmla="*/ 26 w 184"/>
                        <a:gd name="T59" fmla="*/ 6 h 157"/>
                        <a:gd name="T60" fmla="*/ 0 w 184"/>
                        <a:gd name="T61" fmla="*/ 42 h 157"/>
                        <a:gd name="T62" fmla="*/ 0 w 184"/>
                        <a:gd name="T63" fmla="*/ 42 h 15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4"/>
                        <a:gd name="T97" fmla="*/ 0 h 157"/>
                        <a:gd name="T98" fmla="*/ 184 w 184"/>
                        <a:gd name="T99" fmla="*/ 157 h 15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4" h="157">
                          <a:moveTo>
                            <a:pt x="0" y="42"/>
                          </a:moveTo>
                          <a:lnTo>
                            <a:pt x="0" y="42"/>
                          </a:lnTo>
                          <a:lnTo>
                            <a:pt x="17" y="69"/>
                          </a:lnTo>
                          <a:lnTo>
                            <a:pt x="44" y="72"/>
                          </a:lnTo>
                          <a:lnTo>
                            <a:pt x="52" y="84"/>
                          </a:lnTo>
                          <a:lnTo>
                            <a:pt x="79" y="82"/>
                          </a:lnTo>
                          <a:lnTo>
                            <a:pt x="75" y="129"/>
                          </a:lnTo>
                          <a:lnTo>
                            <a:pt x="87" y="149"/>
                          </a:lnTo>
                          <a:lnTo>
                            <a:pt x="103" y="156"/>
                          </a:lnTo>
                          <a:lnTo>
                            <a:pt x="136" y="137"/>
                          </a:lnTo>
                          <a:lnTo>
                            <a:pt x="123" y="134"/>
                          </a:lnTo>
                          <a:lnTo>
                            <a:pt x="116" y="108"/>
                          </a:lnTo>
                          <a:lnTo>
                            <a:pt x="139" y="113"/>
                          </a:lnTo>
                          <a:lnTo>
                            <a:pt x="173" y="97"/>
                          </a:lnTo>
                          <a:lnTo>
                            <a:pt x="164" y="84"/>
                          </a:lnTo>
                          <a:lnTo>
                            <a:pt x="175" y="72"/>
                          </a:lnTo>
                          <a:lnTo>
                            <a:pt x="170" y="63"/>
                          </a:lnTo>
                          <a:lnTo>
                            <a:pt x="183" y="53"/>
                          </a:lnTo>
                          <a:lnTo>
                            <a:pt x="167" y="51"/>
                          </a:lnTo>
                          <a:lnTo>
                            <a:pt x="167" y="39"/>
                          </a:lnTo>
                          <a:lnTo>
                            <a:pt x="141" y="25"/>
                          </a:lnTo>
                          <a:lnTo>
                            <a:pt x="152" y="21"/>
                          </a:lnTo>
                          <a:lnTo>
                            <a:pt x="72" y="24"/>
                          </a:lnTo>
                          <a:lnTo>
                            <a:pt x="46" y="0"/>
                          </a:lnTo>
                          <a:lnTo>
                            <a:pt x="47" y="11"/>
                          </a:lnTo>
                          <a:lnTo>
                            <a:pt x="24" y="20"/>
                          </a:lnTo>
                          <a:lnTo>
                            <a:pt x="31" y="39"/>
                          </a:lnTo>
                          <a:lnTo>
                            <a:pt x="22" y="46"/>
                          </a:lnTo>
                          <a:lnTo>
                            <a:pt x="17" y="29"/>
                          </a:lnTo>
                          <a:lnTo>
                            <a:pt x="26" y="6"/>
                          </a:lnTo>
                          <a:lnTo>
                            <a:pt x="0" y="4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400" name="Freeform 64"/>
                  <p:cNvSpPr>
                    <a:spLocks/>
                  </p:cNvSpPr>
                  <p:nvPr/>
                </p:nvSpPr>
                <p:spPr bwMode="auto">
                  <a:xfrm>
                    <a:off x="4706103" y="4000107"/>
                    <a:ext cx="119061" cy="265115"/>
                  </a:xfrm>
                  <a:custGeom>
                    <a:avLst/>
                    <a:gdLst>
                      <a:gd name="T0" fmla="*/ 0 w 95"/>
                      <a:gd name="T1" fmla="*/ 17056038 h 203"/>
                      <a:gd name="T2" fmla="*/ 0 w 95"/>
                      <a:gd name="T3" fmla="*/ 17056038 h 203"/>
                      <a:gd name="T4" fmla="*/ 21990127 w 95"/>
                      <a:gd name="T5" fmla="*/ 52872417 h 203"/>
                      <a:gd name="T6" fmla="*/ 50262967 w 95"/>
                      <a:gd name="T7" fmla="*/ 68222847 h 203"/>
                      <a:gd name="T8" fmla="*/ 36127169 w 95"/>
                      <a:gd name="T9" fmla="*/ 93806917 h 203"/>
                      <a:gd name="T10" fmla="*/ 87960510 w 95"/>
                      <a:gd name="T11" fmla="*/ 139856901 h 203"/>
                      <a:gd name="T12" fmla="*/ 111520992 w 95"/>
                      <a:gd name="T13" fmla="*/ 202962959 h 203"/>
                      <a:gd name="T14" fmla="*/ 114662975 w 95"/>
                      <a:gd name="T15" fmla="*/ 255835356 h 203"/>
                      <a:gd name="T16" fmla="*/ 50262967 w 95"/>
                      <a:gd name="T17" fmla="*/ 301886645 h 203"/>
                      <a:gd name="T18" fmla="*/ 59687661 w 95"/>
                      <a:gd name="T19" fmla="*/ 344525504 h 203"/>
                      <a:gd name="T20" fmla="*/ 80106161 w 95"/>
                      <a:gd name="T21" fmla="*/ 315530166 h 203"/>
                      <a:gd name="T22" fmla="*/ 92672857 w 95"/>
                      <a:gd name="T23" fmla="*/ 324058182 h 203"/>
                      <a:gd name="T24" fmla="*/ 97385204 w 95"/>
                      <a:gd name="T25" fmla="*/ 303592249 h 203"/>
                      <a:gd name="T26" fmla="*/ 147648151 w 95"/>
                      <a:gd name="T27" fmla="*/ 272891389 h 203"/>
                      <a:gd name="T28" fmla="*/ 141365440 w 95"/>
                      <a:gd name="T29" fmla="*/ 185906926 h 203"/>
                      <a:gd name="T30" fmla="*/ 72253084 w 95"/>
                      <a:gd name="T31" fmla="*/ 105744835 h 203"/>
                      <a:gd name="T32" fmla="*/ 80106161 w 95"/>
                      <a:gd name="T33" fmla="*/ 78456467 h 203"/>
                      <a:gd name="T34" fmla="*/ 120945686 w 95"/>
                      <a:gd name="T35" fmla="*/ 39227581 h 203"/>
                      <a:gd name="T36" fmla="*/ 62828390 w 95"/>
                      <a:gd name="T37" fmla="*/ 0 h 203"/>
                      <a:gd name="T38" fmla="*/ 0 w 95"/>
                      <a:gd name="T39" fmla="*/ 17056038 h 203"/>
                      <a:gd name="T40" fmla="*/ 0 w 95"/>
                      <a:gd name="T41" fmla="*/ 17056038 h 20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95"/>
                      <a:gd name="T64" fmla="*/ 0 h 203"/>
                      <a:gd name="T65" fmla="*/ 95 w 95"/>
                      <a:gd name="T66" fmla="*/ 203 h 20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95" h="203">
                        <a:moveTo>
                          <a:pt x="0" y="10"/>
                        </a:moveTo>
                        <a:lnTo>
                          <a:pt x="0" y="10"/>
                        </a:lnTo>
                        <a:lnTo>
                          <a:pt x="14" y="31"/>
                        </a:lnTo>
                        <a:lnTo>
                          <a:pt x="32" y="40"/>
                        </a:lnTo>
                        <a:lnTo>
                          <a:pt x="23" y="55"/>
                        </a:lnTo>
                        <a:lnTo>
                          <a:pt x="56" y="82"/>
                        </a:lnTo>
                        <a:lnTo>
                          <a:pt x="71" y="119"/>
                        </a:lnTo>
                        <a:lnTo>
                          <a:pt x="73" y="150"/>
                        </a:lnTo>
                        <a:lnTo>
                          <a:pt x="32" y="177"/>
                        </a:lnTo>
                        <a:lnTo>
                          <a:pt x="38" y="202"/>
                        </a:lnTo>
                        <a:lnTo>
                          <a:pt x="51" y="185"/>
                        </a:lnTo>
                        <a:lnTo>
                          <a:pt x="59" y="190"/>
                        </a:lnTo>
                        <a:lnTo>
                          <a:pt x="62" y="178"/>
                        </a:lnTo>
                        <a:lnTo>
                          <a:pt x="94" y="160"/>
                        </a:lnTo>
                        <a:lnTo>
                          <a:pt x="90" y="109"/>
                        </a:lnTo>
                        <a:lnTo>
                          <a:pt x="46" y="62"/>
                        </a:lnTo>
                        <a:lnTo>
                          <a:pt x="51" y="46"/>
                        </a:lnTo>
                        <a:lnTo>
                          <a:pt x="77" y="23"/>
                        </a:lnTo>
                        <a:lnTo>
                          <a:pt x="40" y="0"/>
                        </a:lnTo>
                        <a:lnTo>
                          <a:pt x="0" y="1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01" name="Freeform 65"/>
                  <p:cNvSpPr>
                    <a:spLocks/>
                  </p:cNvSpPr>
                  <p:nvPr/>
                </p:nvSpPr>
                <p:spPr bwMode="auto">
                  <a:xfrm>
                    <a:off x="3628196" y="3576243"/>
                    <a:ext cx="126999" cy="60325"/>
                  </a:xfrm>
                  <a:custGeom>
                    <a:avLst/>
                    <a:gdLst>
                      <a:gd name="T0" fmla="*/ 0 w 102"/>
                      <a:gd name="T1" fmla="*/ 3439837 h 46"/>
                      <a:gd name="T2" fmla="*/ 37206018 w 102"/>
                      <a:gd name="T3" fmla="*/ 0 h 46"/>
                      <a:gd name="T4" fmla="*/ 72863135 w 102"/>
                      <a:gd name="T5" fmla="*/ 15478608 h 46"/>
                      <a:gd name="T6" fmla="*/ 86814474 w 102"/>
                      <a:gd name="T7" fmla="*/ 32676478 h 46"/>
                      <a:gd name="T8" fmla="*/ 105418723 w 102"/>
                      <a:gd name="T9" fmla="*/ 32676478 h 46"/>
                      <a:gd name="T10" fmla="*/ 119371288 w 102"/>
                      <a:gd name="T11" fmla="*/ 24077546 h 46"/>
                      <a:gd name="T12" fmla="*/ 128672167 w 102"/>
                      <a:gd name="T13" fmla="*/ 22356972 h 46"/>
                      <a:gd name="T14" fmla="*/ 137974292 w 102"/>
                      <a:gd name="T15" fmla="*/ 39556149 h 46"/>
                      <a:gd name="T16" fmla="*/ 155027149 w 102"/>
                      <a:gd name="T17" fmla="*/ 44715256 h 46"/>
                      <a:gd name="T18" fmla="*/ 150376710 w 102"/>
                      <a:gd name="T19" fmla="*/ 51593615 h 46"/>
                      <a:gd name="T20" fmla="*/ 156577296 w 102"/>
                      <a:gd name="T21" fmla="*/ 65352956 h 46"/>
                      <a:gd name="T22" fmla="*/ 155027149 w 102"/>
                      <a:gd name="T23" fmla="*/ 75671151 h 46"/>
                      <a:gd name="T24" fmla="*/ 137974292 w 102"/>
                      <a:gd name="T25" fmla="*/ 60192548 h 46"/>
                      <a:gd name="T26" fmla="*/ 128672167 w 102"/>
                      <a:gd name="T27" fmla="*/ 55033451 h 46"/>
                      <a:gd name="T28" fmla="*/ 119371288 w 102"/>
                      <a:gd name="T29" fmla="*/ 55033451 h 46"/>
                      <a:gd name="T30" fmla="*/ 114719603 w 102"/>
                      <a:gd name="T31" fmla="*/ 72231316 h 46"/>
                      <a:gd name="T32" fmla="*/ 103868576 w 102"/>
                      <a:gd name="T33" fmla="*/ 67072218 h 46"/>
                      <a:gd name="T34" fmla="*/ 83714181 w 102"/>
                      <a:gd name="T35" fmla="*/ 77391724 h 46"/>
                      <a:gd name="T36" fmla="*/ 58910570 w 102"/>
                      <a:gd name="T37" fmla="*/ 75671151 h 46"/>
                      <a:gd name="T38" fmla="*/ 58910570 w 102"/>
                      <a:gd name="T39" fmla="*/ 44715256 h 46"/>
                      <a:gd name="T40" fmla="*/ 20153156 w 102"/>
                      <a:gd name="T41" fmla="*/ 17197870 h 46"/>
                      <a:gd name="T42" fmla="*/ 0 w 102"/>
                      <a:gd name="T43" fmla="*/ 3439837 h 46"/>
                      <a:gd name="T44" fmla="*/ 0 w 102"/>
                      <a:gd name="T45" fmla="*/ 3439837 h 4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02"/>
                      <a:gd name="T70" fmla="*/ 0 h 46"/>
                      <a:gd name="T71" fmla="*/ 102 w 102"/>
                      <a:gd name="T72" fmla="*/ 46 h 4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02" h="46">
                        <a:moveTo>
                          <a:pt x="0" y="2"/>
                        </a:moveTo>
                        <a:lnTo>
                          <a:pt x="24" y="0"/>
                        </a:lnTo>
                        <a:lnTo>
                          <a:pt x="47" y="9"/>
                        </a:lnTo>
                        <a:lnTo>
                          <a:pt x="56" y="19"/>
                        </a:lnTo>
                        <a:lnTo>
                          <a:pt x="68" y="19"/>
                        </a:lnTo>
                        <a:lnTo>
                          <a:pt x="77" y="14"/>
                        </a:lnTo>
                        <a:lnTo>
                          <a:pt x="83" y="13"/>
                        </a:lnTo>
                        <a:lnTo>
                          <a:pt x="89" y="23"/>
                        </a:lnTo>
                        <a:lnTo>
                          <a:pt x="100" y="26"/>
                        </a:lnTo>
                        <a:lnTo>
                          <a:pt x="97" y="30"/>
                        </a:lnTo>
                        <a:lnTo>
                          <a:pt x="101" y="38"/>
                        </a:lnTo>
                        <a:lnTo>
                          <a:pt x="100" y="44"/>
                        </a:lnTo>
                        <a:lnTo>
                          <a:pt x="89" y="35"/>
                        </a:lnTo>
                        <a:lnTo>
                          <a:pt x="83" y="32"/>
                        </a:lnTo>
                        <a:lnTo>
                          <a:pt x="77" y="32"/>
                        </a:lnTo>
                        <a:lnTo>
                          <a:pt x="74" y="42"/>
                        </a:lnTo>
                        <a:lnTo>
                          <a:pt x="67" y="39"/>
                        </a:lnTo>
                        <a:lnTo>
                          <a:pt x="54" y="45"/>
                        </a:lnTo>
                        <a:lnTo>
                          <a:pt x="38" y="44"/>
                        </a:lnTo>
                        <a:lnTo>
                          <a:pt x="38" y="26"/>
                        </a:lnTo>
                        <a:lnTo>
                          <a:pt x="13" y="10"/>
                        </a:lnTo>
                        <a:lnTo>
                          <a:pt x="0" y="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02" name="Freeform 66"/>
                  <p:cNvSpPr>
                    <a:spLocks/>
                  </p:cNvSpPr>
                  <p:nvPr/>
                </p:nvSpPr>
                <p:spPr bwMode="auto">
                  <a:xfrm>
                    <a:off x="3718684" y="3609580"/>
                    <a:ext cx="104774" cy="90489"/>
                  </a:xfrm>
                  <a:custGeom>
                    <a:avLst/>
                    <a:gdLst>
                      <a:gd name="T0" fmla="*/ 48621765 w 85"/>
                      <a:gd name="T1" fmla="*/ 3439855 h 69"/>
                      <a:gd name="T2" fmla="*/ 54698713 w 85"/>
                      <a:gd name="T3" fmla="*/ 3439855 h 69"/>
                      <a:gd name="T4" fmla="*/ 74451875 w 85"/>
                      <a:gd name="T5" fmla="*/ 10319564 h 69"/>
                      <a:gd name="T6" fmla="*/ 92683970 w 85"/>
                      <a:gd name="T7" fmla="*/ 25796947 h 69"/>
                      <a:gd name="T8" fmla="*/ 103320478 w 85"/>
                      <a:gd name="T9" fmla="*/ 44715498 h 69"/>
                      <a:gd name="T10" fmla="*/ 127630734 w 85"/>
                      <a:gd name="T11" fmla="*/ 65353310 h 69"/>
                      <a:gd name="T12" fmla="*/ 115475606 w 85"/>
                      <a:gd name="T13" fmla="*/ 70512435 h 69"/>
                      <a:gd name="T14" fmla="*/ 106358952 w 85"/>
                      <a:gd name="T15" fmla="*/ 84271851 h 69"/>
                      <a:gd name="T16" fmla="*/ 104840331 w 85"/>
                      <a:gd name="T17" fmla="*/ 91150268 h 69"/>
                      <a:gd name="T18" fmla="*/ 100282004 w 85"/>
                      <a:gd name="T19" fmla="*/ 116948516 h 69"/>
                      <a:gd name="T20" fmla="*/ 82048695 w 85"/>
                      <a:gd name="T21" fmla="*/ 110068809 h 69"/>
                      <a:gd name="T22" fmla="*/ 79010202 w 85"/>
                      <a:gd name="T23" fmla="*/ 87710414 h 69"/>
                      <a:gd name="T24" fmla="*/ 60776893 w 85"/>
                      <a:gd name="T25" fmla="*/ 96310704 h 69"/>
                      <a:gd name="T26" fmla="*/ 44063438 w 85"/>
                      <a:gd name="T27" fmla="*/ 108348226 h 69"/>
                      <a:gd name="T28" fmla="*/ 33426921 w 85"/>
                      <a:gd name="T29" fmla="*/ 106628955 h 69"/>
                      <a:gd name="T30" fmla="*/ 24310266 w 85"/>
                      <a:gd name="T31" fmla="*/ 94590122 h 69"/>
                      <a:gd name="T32" fmla="*/ 18233314 w 85"/>
                      <a:gd name="T33" fmla="*/ 84271851 h 69"/>
                      <a:gd name="T34" fmla="*/ 25830119 w 85"/>
                      <a:gd name="T35" fmla="*/ 73952289 h 69"/>
                      <a:gd name="T36" fmla="*/ 30388447 w 85"/>
                      <a:gd name="T37" fmla="*/ 82551268 h 69"/>
                      <a:gd name="T38" fmla="*/ 53180092 w 85"/>
                      <a:gd name="T39" fmla="*/ 94590122 h 69"/>
                      <a:gd name="T40" fmla="*/ 57738419 w 85"/>
                      <a:gd name="T41" fmla="*/ 84271851 h 69"/>
                      <a:gd name="T42" fmla="*/ 36466627 w 85"/>
                      <a:gd name="T43" fmla="*/ 65353310 h 69"/>
                      <a:gd name="T44" fmla="*/ 30388447 w 85"/>
                      <a:gd name="T45" fmla="*/ 49874623 h 69"/>
                      <a:gd name="T46" fmla="*/ 22791646 w 85"/>
                      <a:gd name="T47" fmla="*/ 44715498 h 69"/>
                      <a:gd name="T48" fmla="*/ 22791646 w 85"/>
                      <a:gd name="T49" fmla="*/ 34395926 h 69"/>
                      <a:gd name="T50" fmla="*/ 13674986 w 85"/>
                      <a:gd name="T51" fmla="*/ 30957384 h 69"/>
                      <a:gd name="T52" fmla="*/ 0 w 85"/>
                      <a:gd name="T53" fmla="*/ 29236801 h 69"/>
                      <a:gd name="T54" fmla="*/ 4558328 w 85"/>
                      <a:gd name="T55" fmla="*/ 17197963 h 69"/>
                      <a:gd name="T56" fmla="*/ 6078183 w 85"/>
                      <a:gd name="T57" fmla="*/ 10319564 h 69"/>
                      <a:gd name="T58" fmla="*/ 16713460 w 85"/>
                      <a:gd name="T59" fmla="*/ 10319564 h 69"/>
                      <a:gd name="T60" fmla="*/ 22791646 w 85"/>
                      <a:gd name="T61" fmla="*/ 15478692 h 69"/>
                      <a:gd name="T62" fmla="*/ 39505101 w 85"/>
                      <a:gd name="T63" fmla="*/ 30957384 h 69"/>
                      <a:gd name="T64" fmla="*/ 41023731 w 85"/>
                      <a:gd name="T65" fmla="*/ 20637817 h 69"/>
                      <a:gd name="T66" fmla="*/ 34946774 w 85"/>
                      <a:gd name="T67" fmla="*/ 8598982 h 69"/>
                      <a:gd name="T68" fmla="*/ 39505101 w 85"/>
                      <a:gd name="T69" fmla="*/ 0 h 69"/>
                      <a:gd name="T70" fmla="*/ 48621765 w 85"/>
                      <a:gd name="T71" fmla="*/ 3439855 h 69"/>
                      <a:gd name="T72" fmla="*/ 48621765 w 85"/>
                      <a:gd name="T73" fmla="*/ 3439855 h 6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85"/>
                      <a:gd name="T112" fmla="*/ 0 h 69"/>
                      <a:gd name="T113" fmla="*/ 85 w 85"/>
                      <a:gd name="T114" fmla="*/ 69 h 6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85" h="69">
                        <a:moveTo>
                          <a:pt x="32" y="2"/>
                        </a:moveTo>
                        <a:lnTo>
                          <a:pt x="36" y="2"/>
                        </a:lnTo>
                        <a:lnTo>
                          <a:pt x="49" y="6"/>
                        </a:lnTo>
                        <a:lnTo>
                          <a:pt x="61" y="15"/>
                        </a:lnTo>
                        <a:lnTo>
                          <a:pt x="68" y="26"/>
                        </a:lnTo>
                        <a:lnTo>
                          <a:pt x="84" y="38"/>
                        </a:lnTo>
                        <a:lnTo>
                          <a:pt x="76" y="41"/>
                        </a:lnTo>
                        <a:lnTo>
                          <a:pt x="70" y="49"/>
                        </a:lnTo>
                        <a:lnTo>
                          <a:pt x="69" y="53"/>
                        </a:lnTo>
                        <a:lnTo>
                          <a:pt x="66" y="68"/>
                        </a:lnTo>
                        <a:lnTo>
                          <a:pt x="54" y="64"/>
                        </a:lnTo>
                        <a:lnTo>
                          <a:pt x="52" y="51"/>
                        </a:lnTo>
                        <a:lnTo>
                          <a:pt x="40" y="56"/>
                        </a:lnTo>
                        <a:lnTo>
                          <a:pt x="29" y="63"/>
                        </a:lnTo>
                        <a:lnTo>
                          <a:pt x="22" y="62"/>
                        </a:lnTo>
                        <a:lnTo>
                          <a:pt x="16" y="55"/>
                        </a:lnTo>
                        <a:lnTo>
                          <a:pt x="12" y="49"/>
                        </a:lnTo>
                        <a:lnTo>
                          <a:pt x="17" y="43"/>
                        </a:lnTo>
                        <a:lnTo>
                          <a:pt x="20" y="48"/>
                        </a:lnTo>
                        <a:lnTo>
                          <a:pt x="35" y="55"/>
                        </a:lnTo>
                        <a:lnTo>
                          <a:pt x="38" y="49"/>
                        </a:lnTo>
                        <a:lnTo>
                          <a:pt x="24" y="38"/>
                        </a:lnTo>
                        <a:lnTo>
                          <a:pt x="20" y="29"/>
                        </a:lnTo>
                        <a:lnTo>
                          <a:pt x="15" y="26"/>
                        </a:lnTo>
                        <a:lnTo>
                          <a:pt x="15" y="20"/>
                        </a:lnTo>
                        <a:lnTo>
                          <a:pt x="9" y="18"/>
                        </a:lnTo>
                        <a:lnTo>
                          <a:pt x="0" y="17"/>
                        </a:lnTo>
                        <a:lnTo>
                          <a:pt x="3" y="10"/>
                        </a:lnTo>
                        <a:lnTo>
                          <a:pt x="4" y="6"/>
                        </a:lnTo>
                        <a:lnTo>
                          <a:pt x="11" y="6"/>
                        </a:lnTo>
                        <a:lnTo>
                          <a:pt x="15" y="9"/>
                        </a:lnTo>
                        <a:lnTo>
                          <a:pt x="26" y="18"/>
                        </a:lnTo>
                        <a:lnTo>
                          <a:pt x="27" y="12"/>
                        </a:lnTo>
                        <a:lnTo>
                          <a:pt x="23" y="5"/>
                        </a:lnTo>
                        <a:lnTo>
                          <a:pt x="26" y="0"/>
                        </a:lnTo>
                        <a:lnTo>
                          <a:pt x="32" y="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03" name="Freeform 67"/>
                  <p:cNvSpPr>
                    <a:spLocks/>
                  </p:cNvSpPr>
                  <p:nvPr/>
                </p:nvSpPr>
                <p:spPr bwMode="auto">
                  <a:xfrm>
                    <a:off x="3694871" y="3627043"/>
                    <a:ext cx="74613" cy="55562"/>
                  </a:xfrm>
                  <a:custGeom>
                    <a:avLst/>
                    <a:gdLst>
                      <a:gd name="T0" fmla="*/ 0 w 57"/>
                      <a:gd name="T1" fmla="*/ 10017957 h 43"/>
                      <a:gd name="T2" fmla="*/ 11994369 w 57"/>
                      <a:gd name="T3" fmla="*/ 21705362 h 43"/>
                      <a:gd name="T4" fmla="*/ 25702218 w 57"/>
                      <a:gd name="T5" fmla="*/ 38401091 h 43"/>
                      <a:gd name="T6" fmla="*/ 47977476 w 57"/>
                      <a:gd name="T7" fmla="*/ 61775897 h 43"/>
                      <a:gd name="T8" fmla="*/ 61685320 w 57"/>
                      <a:gd name="T9" fmla="*/ 48419056 h 43"/>
                      <a:gd name="T10" fmla="*/ 63398800 w 57"/>
                      <a:gd name="T11" fmla="*/ 60106454 h 43"/>
                      <a:gd name="T12" fmla="*/ 73679684 w 57"/>
                      <a:gd name="T13" fmla="*/ 61775897 h 43"/>
                      <a:gd name="T14" fmla="*/ 89101029 w 57"/>
                      <a:gd name="T15" fmla="*/ 70124408 h 43"/>
                      <a:gd name="T16" fmla="*/ 95954951 w 57"/>
                      <a:gd name="T17" fmla="*/ 60106454 h 43"/>
                      <a:gd name="T18" fmla="*/ 71966203 w 57"/>
                      <a:gd name="T19" fmla="*/ 41739979 h 43"/>
                      <a:gd name="T20" fmla="*/ 66825762 w 57"/>
                      <a:gd name="T21" fmla="*/ 26713693 h 43"/>
                      <a:gd name="T22" fmla="*/ 56544878 w 57"/>
                      <a:gd name="T23" fmla="*/ 21705362 h 43"/>
                      <a:gd name="T24" fmla="*/ 56544878 w 57"/>
                      <a:gd name="T25" fmla="*/ 11687403 h 43"/>
                      <a:gd name="T26" fmla="*/ 46263995 w 57"/>
                      <a:gd name="T27" fmla="*/ 8348513 h 43"/>
                      <a:gd name="T28" fmla="*/ 30842660 w 57"/>
                      <a:gd name="T29" fmla="*/ 5008332 h 43"/>
                      <a:gd name="T30" fmla="*/ 17134811 w 57"/>
                      <a:gd name="T31" fmla="*/ 0 h 43"/>
                      <a:gd name="T32" fmla="*/ 5140443 w 57"/>
                      <a:gd name="T33" fmla="*/ 1669444 h 43"/>
                      <a:gd name="T34" fmla="*/ 0 w 57"/>
                      <a:gd name="T35" fmla="*/ 10017957 h 43"/>
                      <a:gd name="T36" fmla="*/ 0 w 57"/>
                      <a:gd name="T37" fmla="*/ 10017957 h 4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7"/>
                      <a:gd name="T58" fmla="*/ 0 h 43"/>
                      <a:gd name="T59" fmla="*/ 57 w 57"/>
                      <a:gd name="T60" fmla="*/ 43 h 4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7" h="43">
                        <a:moveTo>
                          <a:pt x="0" y="6"/>
                        </a:moveTo>
                        <a:lnTo>
                          <a:pt x="7" y="13"/>
                        </a:lnTo>
                        <a:lnTo>
                          <a:pt x="15" y="23"/>
                        </a:lnTo>
                        <a:lnTo>
                          <a:pt x="28" y="37"/>
                        </a:lnTo>
                        <a:lnTo>
                          <a:pt x="36" y="29"/>
                        </a:lnTo>
                        <a:lnTo>
                          <a:pt x="37" y="36"/>
                        </a:lnTo>
                        <a:lnTo>
                          <a:pt x="43" y="37"/>
                        </a:lnTo>
                        <a:lnTo>
                          <a:pt x="52" y="42"/>
                        </a:lnTo>
                        <a:lnTo>
                          <a:pt x="56" y="36"/>
                        </a:lnTo>
                        <a:lnTo>
                          <a:pt x="42" y="25"/>
                        </a:lnTo>
                        <a:lnTo>
                          <a:pt x="39" y="16"/>
                        </a:lnTo>
                        <a:lnTo>
                          <a:pt x="33" y="13"/>
                        </a:lnTo>
                        <a:lnTo>
                          <a:pt x="33" y="7"/>
                        </a:lnTo>
                        <a:lnTo>
                          <a:pt x="27" y="5"/>
                        </a:lnTo>
                        <a:lnTo>
                          <a:pt x="18" y="3"/>
                        </a:lnTo>
                        <a:lnTo>
                          <a:pt x="10" y="0"/>
                        </a:lnTo>
                        <a:lnTo>
                          <a:pt x="3" y="1"/>
                        </a:lnTo>
                        <a:lnTo>
                          <a:pt x="0" y="6"/>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04" name="Freeform 68"/>
                  <p:cNvSpPr>
                    <a:spLocks/>
                  </p:cNvSpPr>
                  <p:nvPr/>
                </p:nvSpPr>
                <p:spPr bwMode="auto">
                  <a:xfrm>
                    <a:off x="3736146" y="3320654"/>
                    <a:ext cx="711196" cy="322265"/>
                  </a:xfrm>
                  <a:custGeom>
                    <a:avLst/>
                    <a:gdLst>
                      <a:gd name="T0" fmla="*/ 837896752 w 572"/>
                      <a:gd name="T1" fmla="*/ 173329062 h 246"/>
                      <a:gd name="T2" fmla="*/ 749778861 w 572"/>
                      <a:gd name="T3" fmla="*/ 163032328 h 246"/>
                      <a:gd name="T4" fmla="*/ 717313589 w 572"/>
                      <a:gd name="T5" fmla="*/ 130426133 h 246"/>
                      <a:gd name="T6" fmla="*/ 675574125 w 572"/>
                      <a:gd name="T7" fmla="*/ 135574479 h 246"/>
                      <a:gd name="T8" fmla="*/ 635379996 w 572"/>
                      <a:gd name="T9" fmla="*/ 121845555 h 246"/>
                      <a:gd name="T10" fmla="*/ 562720752 w 572"/>
                      <a:gd name="T11" fmla="*/ 70362068 h 246"/>
                      <a:gd name="T12" fmla="*/ 471510634 w 572"/>
                      <a:gd name="T13" fmla="*/ 51483487 h 246"/>
                      <a:gd name="T14" fmla="*/ 408126826 w 572"/>
                      <a:gd name="T15" fmla="*/ 30890090 h 246"/>
                      <a:gd name="T16" fmla="*/ 344743018 w 572"/>
                      <a:gd name="T17" fmla="*/ 17161161 h 246"/>
                      <a:gd name="T18" fmla="*/ 284452602 w 572"/>
                      <a:gd name="T19" fmla="*/ 36038437 h 246"/>
                      <a:gd name="T20" fmla="*/ 216431076 w 572"/>
                      <a:gd name="T21" fmla="*/ 36038437 h 246"/>
                      <a:gd name="T22" fmla="*/ 216431076 w 572"/>
                      <a:gd name="T23" fmla="*/ 84090992 h 246"/>
                      <a:gd name="T24" fmla="*/ 242711894 w 572"/>
                      <a:gd name="T25" fmla="*/ 106400515 h 246"/>
                      <a:gd name="T26" fmla="*/ 242711894 w 572"/>
                      <a:gd name="T27" fmla="*/ 139006710 h 246"/>
                      <a:gd name="T28" fmla="*/ 216431076 w 572"/>
                      <a:gd name="T29" fmla="*/ 140722826 h 246"/>
                      <a:gd name="T30" fmla="*/ 177782595 w 572"/>
                      <a:gd name="T31" fmla="*/ 123561671 h 246"/>
                      <a:gd name="T32" fmla="*/ 151501738 w 572"/>
                      <a:gd name="T33" fmla="*/ 130426133 h 246"/>
                      <a:gd name="T34" fmla="*/ 120583201 w 572"/>
                      <a:gd name="T35" fmla="*/ 118413324 h 246"/>
                      <a:gd name="T36" fmla="*/ 46378446 w 572"/>
                      <a:gd name="T37" fmla="*/ 116697208 h 246"/>
                      <a:gd name="T38" fmla="*/ 30918546 w 572"/>
                      <a:gd name="T39" fmla="*/ 133858364 h 246"/>
                      <a:gd name="T40" fmla="*/ 27826320 w 572"/>
                      <a:gd name="T41" fmla="*/ 156167866 h 246"/>
                      <a:gd name="T42" fmla="*/ 4637720 w 572"/>
                      <a:gd name="T43" fmla="*/ 145871173 h 246"/>
                      <a:gd name="T44" fmla="*/ 0 w 572"/>
                      <a:gd name="T45" fmla="*/ 192206333 h 246"/>
                      <a:gd name="T46" fmla="*/ 12367668 w 572"/>
                      <a:gd name="T47" fmla="*/ 224813839 h 246"/>
                      <a:gd name="T48" fmla="*/ 40193983 w 572"/>
                      <a:gd name="T49" fmla="*/ 223097723 h 246"/>
                      <a:gd name="T50" fmla="*/ 66474811 w 572"/>
                      <a:gd name="T51" fmla="*/ 269432843 h 246"/>
                      <a:gd name="T52" fmla="*/ 160777174 w 572"/>
                      <a:gd name="T53" fmla="*/ 252271688 h 246"/>
                      <a:gd name="T54" fmla="*/ 153047229 w 572"/>
                      <a:gd name="T55" fmla="*/ 302039039 h 246"/>
                      <a:gd name="T56" fmla="*/ 105123311 w 572"/>
                      <a:gd name="T57" fmla="*/ 327780772 h 246"/>
                      <a:gd name="T58" fmla="*/ 157684948 w 572"/>
                      <a:gd name="T59" fmla="*/ 375833399 h 246"/>
                      <a:gd name="T60" fmla="*/ 194787976 w 572"/>
                      <a:gd name="T61" fmla="*/ 380981746 h 246"/>
                      <a:gd name="T62" fmla="*/ 222614286 w 572"/>
                      <a:gd name="T63" fmla="*/ 387846208 h 246"/>
                      <a:gd name="T64" fmla="*/ 222614286 w 572"/>
                      <a:gd name="T65" fmla="*/ 293458461 h 246"/>
                      <a:gd name="T66" fmla="*/ 259717276 w 572"/>
                      <a:gd name="T67" fmla="*/ 264284497 h 246"/>
                      <a:gd name="T68" fmla="*/ 272084939 w 572"/>
                      <a:gd name="T69" fmla="*/ 252271688 h 246"/>
                      <a:gd name="T70" fmla="*/ 290635812 w 572"/>
                      <a:gd name="T71" fmla="*/ 260852265 h 246"/>
                      <a:gd name="T72" fmla="*/ 299911249 w 572"/>
                      <a:gd name="T73" fmla="*/ 267716728 h 246"/>
                      <a:gd name="T74" fmla="*/ 323101084 w 572"/>
                      <a:gd name="T75" fmla="*/ 307187385 h 246"/>
                      <a:gd name="T76" fmla="*/ 343197526 w 572"/>
                      <a:gd name="T77" fmla="*/ 332929119 h 246"/>
                      <a:gd name="T78" fmla="*/ 394213671 w 572"/>
                      <a:gd name="T79" fmla="*/ 332929119 h 246"/>
                      <a:gd name="T80" fmla="*/ 414311279 w 572"/>
                      <a:gd name="T81" fmla="*/ 398142901 h 246"/>
                      <a:gd name="T82" fmla="*/ 435954379 w 572"/>
                      <a:gd name="T83" fmla="*/ 420452403 h 246"/>
                      <a:gd name="T84" fmla="*/ 486969280 w 572"/>
                      <a:gd name="T85" fmla="*/ 410155710 h 246"/>
                      <a:gd name="T86" fmla="*/ 547260862 w 572"/>
                      <a:gd name="T87" fmla="*/ 410155710 h 246"/>
                      <a:gd name="T88" fmla="*/ 544169878 w 572"/>
                      <a:gd name="T89" fmla="*/ 382697861 h 246"/>
                      <a:gd name="T90" fmla="*/ 554990807 w 572"/>
                      <a:gd name="T91" fmla="*/ 368968937 h 246"/>
                      <a:gd name="T92" fmla="*/ 592093796 w 572"/>
                      <a:gd name="T93" fmla="*/ 374117284 h 246"/>
                      <a:gd name="T94" fmla="*/ 644655433 w 572"/>
                      <a:gd name="T95" fmla="*/ 360388359 h 246"/>
                      <a:gd name="T96" fmla="*/ 732773479 w 572"/>
                      <a:gd name="T97" fmla="*/ 379265630 h 246"/>
                      <a:gd name="T98" fmla="*/ 732773479 w 572"/>
                      <a:gd name="T99" fmla="*/ 319200194 h 246"/>
                      <a:gd name="T100" fmla="*/ 799248270 w 572"/>
                      <a:gd name="T101" fmla="*/ 252271688 h 246"/>
                      <a:gd name="T102" fmla="*/ 861086587 w 572"/>
                      <a:gd name="T103" fmla="*/ 216233261 h 24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72"/>
                      <a:gd name="T157" fmla="*/ 0 h 246"/>
                      <a:gd name="T158" fmla="*/ 572 w 572"/>
                      <a:gd name="T159" fmla="*/ 246 h 24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72" h="246">
                        <a:moveTo>
                          <a:pt x="557" y="126"/>
                        </a:moveTo>
                        <a:lnTo>
                          <a:pt x="571" y="121"/>
                        </a:lnTo>
                        <a:lnTo>
                          <a:pt x="542" y="101"/>
                        </a:lnTo>
                        <a:lnTo>
                          <a:pt x="524" y="109"/>
                        </a:lnTo>
                        <a:lnTo>
                          <a:pt x="497" y="102"/>
                        </a:lnTo>
                        <a:lnTo>
                          <a:pt x="485" y="95"/>
                        </a:lnTo>
                        <a:lnTo>
                          <a:pt x="474" y="95"/>
                        </a:lnTo>
                        <a:lnTo>
                          <a:pt x="467" y="84"/>
                        </a:lnTo>
                        <a:lnTo>
                          <a:pt x="464" y="76"/>
                        </a:lnTo>
                        <a:lnTo>
                          <a:pt x="454" y="76"/>
                        </a:lnTo>
                        <a:lnTo>
                          <a:pt x="446" y="76"/>
                        </a:lnTo>
                        <a:lnTo>
                          <a:pt x="437" y="79"/>
                        </a:lnTo>
                        <a:lnTo>
                          <a:pt x="424" y="66"/>
                        </a:lnTo>
                        <a:lnTo>
                          <a:pt x="418" y="68"/>
                        </a:lnTo>
                        <a:lnTo>
                          <a:pt x="411" y="71"/>
                        </a:lnTo>
                        <a:lnTo>
                          <a:pt x="404" y="73"/>
                        </a:lnTo>
                        <a:lnTo>
                          <a:pt x="392" y="63"/>
                        </a:lnTo>
                        <a:lnTo>
                          <a:pt x="364" y="41"/>
                        </a:lnTo>
                        <a:lnTo>
                          <a:pt x="342" y="27"/>
                        </a:lnTo>
                        <a:lnTo>
                          <a:pt x="328" y="15"/>
                        </a:lnTo>
                        <a:lnTo>
                          <a:pt x="305" y="30"/>
                        </a:lnTo>
                        <a:lnTo>
                          <a:pt x="301" y="19"/>
                        </a:lnTo>
                        <a:lnTo>
                          <a:pt x="268" y="18"/>
                        </a:lnTo>
                        <a:lnTo>
                          <a:pt x="264" y="18"/>
                        </a:lnTo>
                        <a:lnTo>
                          <a:pt x="249" y="0"/>
                        </a:lnTo>
                        <a:lnTo>
                          <a:pt x="233" y="2"/>
                        </a:lnTo>
                        <a:lnTo>
                          <a:pt x="223" y="10"/>
                        </a:lnTo>
                        <a:lnTo>
                          <a:pt x="202" y="14"/>
                        </a:lnTo>
                        <a:lnTo>
                          <a:pt x="195" y="10"/>
                        </a:lnTo>
                        <a:lnTo>
                          <a:pt x="184" y="21"/>
                        </a:lnTo>
                        <a:lnTo>
                          <a:pt x="176" y="19"/>
                        </a:lnTo>
                        <a:lnTo>
                          <a:pt x="146" y="22"/>
                        </a:lnTo>
                        <a:lnTo>
                          <a:pt x="140" y="21"/>
                        </a:lnTo>
                        <a:lnTo>
                          <a:pt x="136" y="23"/>
                        </a:lnTo>
                        <a:lnTo>
                          <a:pt x="148" y="36"/>
                        </a:lnTo>
                        <a:lnTo>
                          <a:pt x="140" y="49"/>
                        </a:lnTo>
                        <a:lnTo>
                          <a:pt x="141" y="58"/>
                        </a:lnTo>
                        <a:lnTo>
                          <a:pt x="141" y="62"/>
                        </a:lnTo>
                        <a:lnTo>
                          <a:pt x="157" y="62"/>
                        </a:lnTo>
                        <a:lnTo>
                          <a:pt x="162" y="71"/>
                        </a:lnTo>
                        <a:lnTo>
                          <a:pt x="162" y="79"/>
                        </a:lnTo>
                        <a:lnTo>
                          <a:pt x="157" y="81"/>
                        </a:lnTo>
                        <a:lnTo>
                          <a:pt x="151" y="76"/>
                        </a:lnTo>
                        <a:lnTo>
                          <a:pt x="144" y="79"/>
                        </a:lnTo>
                        <a:lnTo>
                          <a:pt x="140" y="82"/>
                        </a:lnTo>
                        <a:lnTo>
                          <a:pt x="129" y="76"/>
                        </a:lnTo>
                        <a:lnTo>
                          <a:pt x="125" y="69"/>
                        </a:lnTo>
                        <a:lnTo>
                          <a:pt x="115" y="72"/>
                        </a:lnTo>
                        <a:lnTo>
                          <a:pt x="115" y="75"/>
                        </a:lnTo>
                        <a:lnTo>
                          <a:pt x="108" y="69"/>
                        </a:lnTo>
                        <a:lnTo>
                          <a:pt x="98" y="76"/>
                        </a:lnTo>
                        <a:lnTo>
                          <a:pt x="86" y="79"/>
                        </a:lnTo>
                        <a:lnTo>
                          <a:pt x="82" y="76"/>
                        </a:lnTo>
                        <a:lnTo>
                          <a:pt x="78" y="69"/>
                        </a:lnTo>
                        <a:lnTo>
                          <a:pt x="63" y="68"/>
                        </a:lnTo>
                        <a:lnTo>
                          <a:pt x="36" y="66"/>
                        </a:lnTo>
                        <a:lnTo>
                          <a:pt x="30" y="68"/>
                        </a:lnTo>
                        <a:lnTo>
                          <a:pt x="28" y="72"/>
                        </a:lnTo>
                        <a:lnTo>
                          <a:pt x="24" y="71"/>
                        </a:lnTo>
                        <a:lnTo>
                          <a:pt x="20" y="78"/>
                        </a:lnTo>
                        <a:lnTo>
                          <a:pt x="16" y="84"/>
                        </a:lnTo>
                        <a:lnTo>
                          <a:pt x="16" y="86"/>
                        </a:lnTo>
                        <a:lnTo>
                          <a:pt x="18" y="91"/>
                        </a:lnTo>
                        <a:lnTo>
                          <a:pt x="14" y="93"/>
                        </a:lnTo>
                        <a:lnTo>
                          <a:pt x="9" y="84"/>
                        </a:lnTo>
                        <a:lnTo>
                          <a:pt x="3" y="85"/>
                        </a:lnTo>
                        <a:lnTo>
                          <a:pt x="0" y="98"/>
                        </a:lnTo>
                        <a:lnTo>
                          <a:pt x="0" y="105"/>
                        </a:lnTo>
                        <a:lnTo>
                          <a:pt x="0" y="112"/>
                        </a:lnTo>
                        <a:lnTo>
                          <a:pt x="4" y="118"/>
                        </a:lnTo>
                        <a:lnTo>
                          <a:pt x="8" y="123"/>
                        </a:lnTo>
                        <a:lnTo>
                          <a:pt x="8" y="131"/>
                        </a:lnTo>
                        <a:lnTo>
                          <a:pt x="14" y="130"/>
                        </a:lnTo>
                        <a:lnTo>
                          <a:pt x="22" y="124"/>
                        </a:lnTo>
                        <a:lnTo>
                          <a:pt x="26" y="130"/>
                        </a:lnTo>
                        <a:lnTo>
                          <a:pt x="32" y="137"/>
                        </a:lnTo>
                        <a:lnTo>
                          <a:pt x="37" y="144"/>
                        </a:lnTo>
                        <a:lnTo>
                          <a:pt x="43" y="157"/>
                        </a:lnTo>
                        <a:lnTo>
                          <a:pt x="55" y="154"/>
                        </a:lnTo>
                        <a:lnTo>
                          <a:pt x="74" y="150"/>
                        </a:lnTo>
                        <a:lnTo>
                          <a:pt x="104" y="147"/>
                        </a:lnTo>
                        <a:lnTo>
                          <a:pt x="111" y="156"/>
                        </a:lnTo>
                        <a:lnTo>
                          <a:pt x="112" y="172"/>
                        </a:lnTo>
                        <a:lnTo>
                          <a:pt x="99" y="176"/>
                        </a:lnTo>
                        <a:lnTo>
                          <a:pt x="86" y="179"/>
                        </a:lnTo>
                        <a:lnTo>
                          <a:pt x="87" y="191"/>
                        </a:lnTo>
                        <a:lnTo>
                          <a:pt x="68" y="191"/>
                        </a:lnTo>
                        <a:lnTo>
                          <a:pt x="86" y="215"/>
                        </a:lnTo>
                        <a:lnTo>
                          <a:pt x="94" y="217"/>
                        </a:lnTo>
                        <a:lnTo>
                          <a:pt x="102" y="219"/>
                        </a:lnTo>
                        <a:lnTo>
                          <a:pt x="106" y="229"/>
                        </a:lnTo>
                        <a:lnTo>
                          <a:pt x="110" y="225"/>
                        </a:lnTo>
                        <a:lnTo>
                          <a:pt x="126" y="222"/>
                        </a:lnTo>
                        <a:lnTo>
                          <a:pt x="134" y="226"/>
                        </a:lnTo>
                        <a:lnTo>
                          <a:pt x="140" y="231"/>
                        </a:lnTo>
                        <a:lnTo>
                          <a:pt x="144" y="226"/>
                        </a:lnTo>
                        <a:lnTo>
                          <a:pt x="155" y="228"/>
                        </a:lnTo>
                        <a:lnTo>
                          <a:pt x="137" y="174"/>
                        </a:lnTo>
                        <a:lnTo>
                          <a:pt x="144" y="171"/>
                        </a:lnTo>
                        <a:lnTo>
                          <a:pt x="167" y="159"/>
                        </a:lnTo>
                        <a:lnTo>
                          <a:pt x="171" y="158"/>
                        </a:lnTo>
                        <a:lnTo>
                          <a:pt x="168" y="154"/>
                        </a:lnTo>
                        <a:lnTo>
                          <a:pt x="173" y="156"/>
                        </a:lnTo>
                        <a:lnTo>
                          <a:pt x="173" y="150"/>
                        </a:lnTo>
                        <a:lnTo>
                          <a:pt x="176" y="147"/>
                        </a:lnTo>
                        <a:lnTo>
                          <a:pt x="178" y="148"/>
                        </a:lnTo>
                        <a:lnTo>
                          <a:pt x="183" y="148"/>
                        </a:lnTo>
                        <a:lnTo>
                          <a:pt x="188" y="152"/>
                        </a:lnTo>
                        <a:lnTo>
                          <a:pt x="195" y="145"/>
                        </a:lnTo>
                        <a:lnTo>
                          <a:pt x="198" y="147"/>
                        </a:lnTo>
                        <a:lnTo>
                          <a:pt x="194" y="156"/>
                        </a:lnTo>
                        <a:lnTo>
                          <a:pt x="197" y="169"/>
                        </a:lnTo>
                        <a:lnTo>
                          <a:pt x="209" y="176"/>
                        </a:lnTo>
                        <a:lnTo>
                          <a:pt x="209" y="179"/>
                        </a:lnTo>
                        <a:lnTo>
                          <a:pt x="205" y="185"/>
                        </a:lnTo>
                        <a:lnTo>
                          <a:pt x="207" y="188"/>
                        </a:lnTo>
                        <a:lnTo>
                          <a:pt x="222" y="194"/>
                        </a:lnTo>
                        <a:lnTo>
                          <a:pt x="226" y="202"/>
                        </a:lnTo>
                        <a:lnTo>
                          <a:pt x="240" y="197"/>
                        </a:lnTo>
                        <a:lnTo>
                          <a:pt x="255" y="194"/>
                        </a:lnTo>
                        <a:lnTo>
                          <a:pt x="268" y="218"/>
                        </a:lnTo>
                        <a:lnTo>
                          <a:pt x="272" y="229"/>
                        </a:lnTo>
                        <a:lnTo>
                          <a:pt x="268" y="232"/>
                        </a:lnTo>
                        <a:lnTo>
                          <a:pt x="266" y="236"/>
                        </a:lnTo>
                        <a:lnTo>
                          <a:pt x="278" y="240"/>
                        </a:lnTo>
                        <a:lnTo>
                          <a:pt x="282" y="245"/>
                        </a:lnTo>
                        <a:lnTo>
                          <a:pt x="298" y="240"/>
                        </a:lnTo>
                        <a:lnTo>
                          <a:pt x="304" y="245"/>
                        </a:lnTo>
                        <a:lnTo>
                          <a:pt x="315" y="239"/>
                        </a:lnTo>
                        <a:lnTo>
                          <a:pt x="323" y="238"/>
                        </a:lnTo>
                        <a:lnTo>
                          <a:pt x="333" y="239"/>
                        </a:lnTo>
                        <a:lnTo>
                          <a:pt x="354" y="239"/>
                        </a:lnTo>
                        <a:lnTo>
                          <a:pt x="349" y="235"/>
                        </a:lnTo>
                        <a:lnTo>
                          <a:pt x="349" y="228"/>
                        </a:lnTo>
                        <a:lnTo>
                          <a:pt x="352" y="223"/>
                        </a:lnTo>
                        <a:lnTo>
                          <a:pt x="352" y="219"/>
                        </a:lnTo>
                        <a:lnTo>
                          <a:pt x="345" y="216"/>
                        </a:lnTo>
                        <a:lnTo>
                          <a:pt x="359" y="215"/>
                        </a:lnTo>
                        <a:lnTo>
                          <a:pt x="371" y="216"/>
                        </a:lnTo>
                        <a:lnTo>
                          <a:pt x="373" y="219"/>
                        </a:lnTo>
                        <a:lnTo>
                          <a:pt x="383" y="218"/>
                        </a:lnTo>
                        <a:lnTo>
                          <a:pt x="376" y="207"/>
                        </a:lnTo>
                        <a:lnTo>
                          <a:pt x="383" y="206"/>
                        </a:lnTo>
                        <a:lnTo>
                          <a:pt x="417" y="210"/>
                        </a:lnTo>
                        <a:lnTo>
                          <a:pt x="444" y="212"/>
                        </a:lnTo>
                        <a:lnTo>
                          <a:pt x="464" y="221"/>
                        </a:lnTo>
                        <a:lnTo>
                          <a:pt x="474" y="221"/>
                        </a:lnTo>
                        <a:lnTo>
                          <a:pt x="478" y="231"/>
                        </a:lnTo>
                        <a:lnTo>
                          <a:pt x="485" y="210"/>
                        </a:lnTo>
                        <a:lnTo>
                          <a:pt x="474" y="186"/>
                        </a:lnTo>
                        <a:lnTo>
                          <a:pt x="508" y="179"/>
                        </a:lnTo>
                        <a:lnTo>
                          <a:pt x="512" y="166"/>
                        </a:lnTo>
                        <a:lnTo>
                          <a:pt x="517" y="147"/>
                        </a:lnTo>
                        <a:lnTo>
                          <a:pt x="552" y="148"/>
                        </a:lnTo>
                        <a:lnTo>
                          <a:pt x="557" y="126"/>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05" name="Freeform 69"/>
                  <p:cNvSpPr>
                    <a:spLocks/>
                  </p:cNvSpPr>
                  <p:nvPr/>
                </p:nvSpPr>
                <p:spPr bwMode="auto">
                  <a:xfrm>
                    <a:off x="3907594" y="3530204"/>
                    <a:ext cx="312737" cy="198439"/>
                  </a:xfrm>
                  <a:custGeom>
                    <a:avLst/>
                    <a:gdLst>
                      <a:gd name="T0" fmla="*/ 37557332 w 250"/>
                      <a:gd name="T1" fmla="*/ 114387181 h 153"/>
                      <a:gd name="T2" fmla="*/ 43817105 w 250"/>
                      <a:gd name="T3" fmla="*/ 95883169 h 153"/>
                      <a:gd name="T4" fmla="*/ 53205497 w 250"/>
                      <a:gd name="T5" fmla="*/ 87472254 h 153"/>
                      <a:gd name="T6" fmla="*/ 70419843 w 250"/>
                      <a:gd name="T7" fmla="*/ 90836620 h 153"/>
                      <a:gd name="T8" fmla="*/ 89197899 w 250"/>
                      <a:gd name="T9" fmla="*/ 97565352 h 153"/>
                      <a:gd name="T10" fmla="*/ 93892720 w 250"/>
                      <a:gd name="T11" fmla="*/ 102611900 h 153"/>
                      <a:gd name="T12" fmla="*/ 106412245 w 250"/>
                      <a:gd name="T13" fmla="*/ 114387181 h 153"/>
                      <a:gd name="T14" fmla="*/ 115800637 w 250"/>
                      <a:gd name="T15" fmla="*/ 144665176 h 153"/>
                      <a:gd name="T16" fmla="*/ 129885103 w 250"/>
                      <a:gd name="T17" fmla="*/ 141300810 h 153"/>
                      <a:gd name="T18" fmla="*/ 151793020 w 250"/>
                      <a:gd name="T19" fmla="*/ 144665176 h 153"/>
                      <a:gd name="T20" fmla="*/ 183090619 w 250"/>
                      <a:gd name="T21" fmla="*/ 178308874 h 153"/>
                      <a:gd name="T22" fmla="*/ 215953120 w 250"/>
                      <a:gd name="T23" fmla="*/ 198495069 h 153"/>
                      <a:gd name="T24" fmla="*/ 247250681 w 250"/>
                      <a:gd name="T25" fmla="*/ 220362150 h 153"/>
                      <a:gd name="T26" fmla="*/ 259770205 w 250"/>
                      <a:gd name="T27" fmla="*/ 255687991 h 153"/>
                      <a:gd name="T28" fmla="*/ 278548241 w 250"/>
                      <a:gd name="T29" fmla="*/ 227090881 h 153"/>
                      <a:gd name="T30" fmla="*/ 281678122 w 250"/>
                      <a:gd name="T31" fmla="*/ 201859435 h 153"/>
                      <a:gd name="T32" fmla="*/ 269159849 w 250"/>
                      <a:gd name="T33" fmla="*/ 163169188 h 153"/>
                      <a:gd name="T34" fmla="*/ 295762587 w 250"/>
                      <a:gd name="T35" fmla="*/ 154758273 h 153"/>
                      <a:gd name="T36" fmla="*/ 328625167 w 250"/>
                      <a:gd name="T37" fmla="*/ 163169188 h 153"/>
                      <a:gd name="T38" fmla="*/ 381830644 w 250"/>
                      <a:gd name="T39" fmla="*/ 158122639 h 153"/>
                      <a:gd name="T40" fmla="*/ 381830644 w 250"/>
                      <a:gd name="T41" fmla="*/ 136254261 h 153"/>
                      <a:gd name="T42" fmla="*/ 317670504 w 250"/>
                      <a:gd name="T43" fmla="*/ 136254261 h 153"/>
                      <a:gd name="T44" fmla="*/ 286372944 w 250"/>
                      <a:gd name="T45" fmla="*/ 132889895 h 153"/>
                      <a:gd name="T46" fmla="*/ 258205265 w 250"/>
                      <a:gd name="T47" fmla="*/ 144665176 h 153"/>
                      <a:gd name="T48" fmla="*/ 239427229 w 250"/>
                      <a:gd name="T49" fmla="*/ 141300810 h 153"/>
                      <a:gd name="T50" fmla="*/ 223777823 w 250"/>
                      <a:gd name="T51" fmla="*/ 142982993 h 153"/>
                      <a:gd name="T52" fmla="*/ 204999787 w 250"/>
                      <a:gd name="T53" fmla="*/ 132889895 h 153"/>
                      <a:gd name="T54" fmla="*/ 204999787 w 250"/>
                      <a:gd name="T55" fmla="*/ 124480278 h 153"/>
                      <a:gd name="T56" fmla="*/ 201869906 w 250"/>
                      <a:gd name="T57" fmla="*/ 95883169 h 153"/>
                      <a:gd name="T58" fmla="*/ 140839687 w 250"/>
                      <a:gd name="T59" fmla="*/ 72332588 h 153"/>
                      <a:gd name="T60" fmla="*/ 109542126 w 250"/>
                      <a:gd name="T61" fmla="*/ 50464210 h 153"/>
                      <a:gd name="T62" fmla="*/ 70419843 w 250"/>
                      <a:gd name="T63" fmla="*/ 60557308 h 153"/>
                      <a:gd name="T64" fmla="*/ 45382045 w 250"/>
                      <a:gd name="T65" fmla="*/ 26914936 h 153"/>
                      <a:gd name="T66" fmla="*/ 46946986 w 250"/>
                      <a:gd name="T67" fmla="*/ 0 h 153"/>
                      <a:gd name="T68" fmla="*/ 28167689 w 250"/>
                      <a:gd name="T69" fmla="*/ 117751546 h 15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50"/>
                      <a:gd name="T106" fmla="*/ 0 h 153"/>
                      <a:gd name="T107" fmla="*/ 250 w 250"/>
                      <a:gd name="T108" fmla="*/ 153 h 15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50" h="153">
                        <a:moveTo>
                          <a:pt x="18" y="70"/>
                        </a:moveTo>
                        <a:lnTo>
                          <a:pt x="24" y="68"/>
                        </a:lnTo>
                        <a:lnTo>
                          <a:pt x="26" y="62"/>
                        </a:lnTo>
                        <a:lnTo>
                          <a:pt x="28" y="57"/>
                        </a:lnTo>
                        <a:lnTo>
                          <a:pt x="36" y="60"/>
                        </a:lnTo>
                        <a:lnTo>
                          <a:pt x="34" y="52"/>
                        </a:lnTo>
                        <a:lnTo>
                          <a:pt x="41" y="49"/>
                        </a:lnTo>
                        <a:lnTo>
                          <a:pt x="45" y="54"/>
                        </a:lnTo>
                        <a:lnTo>
                          <a:pt x="51" y="54"/>
                        </a:lnTo>
                        <a:lnTo>
                          <a:pt x="57" y="58"/>
                        </a:lnTo>
                        <a:lnTo>
                          <a:pt x="60" y="60"/>
                        </a:lnTo>
                        <a:lnTo>
                          <a:pt x="60" y="61"/>
                        </a:lnTo>
                        <a:lnTo>
                          <a:pt x="61" y="66"/>
                        </a:lnTo>
                        <a:lnTo>
                          <a:pt x="68" y="68"/>
                        </a:lnTo>
                        <a:lnTo>
                          <a:pt x="68" y="75"/>
                        </a:lnTo>
                        <a:lnTo>
                          <a:pt x="74" y="86"/>
                        </a:lnTo>
                        <a:lnTo>
                          <a:pt x="81" y="87"/>
                        </a:lnTo>
                        <a:lnTo>
                          <a:pt x="83" y="84"/>
                        </a:lnTo>
                        <a:lnTo>
                          <a:pt x="91" y="80"/>
                        </a:lnTo>
                        <a:lnTo>
                          <a:pt x="97" y="86"/>
                        </a:lnTo>
                        <a:lnTo>
                          <a:pt x="105" y="94"/>
                        </a:lnTo>
                        <a:lnTo>
                          <a:pt x="117" y="106"/>
                        </a:lnTo>
                        <a:lnTo>
                          <a:pt x="137" y="111"/>
                        </a:lnTo>
                        <a:lnTo>
                          <a:pt x="138" y="118"/>
                        </a:lnTo>
                        <a:lnTo>
                          <a:pt x="151" y="124"/>
                        </a:lnTo>
                        <a:lnTo>
                          <a:pt x="158" y="131"/>
                        </a:lnTo>
                        <a:lnTo>
                          <a:pt x="153" y="152"/>
                        </a:lnTo>
                        <a:lnTo>
                          <a:pt x="166" y="152"/>
                        </a:lnTo>
                        <a:lnTo>
                          <a:pt x="173" y="141"/>
                        </a:lnTo>
                        <a:lnTo>
                          <a:pt x="178" y="135"/>
                        </a:lnTo>
                        <a:lnTo>
                          <a:pt x="182" y="130"/>
                        </a:lnTo>
                        <a:lnTo>
                          <a:pt x="180" y="120"/>
                        </a:lnTo>
                        <a:lnTo>
                          <a:pt x="170" y="116"/>
                        </a:lnTo>
                        <a:lnTo>
                          <a:pt x="172" y="97"/>
                        </a:lnTo>
                        <a:lnTo>
                          <a:pt x="181" y="90"/>
                        </a:lnTo>
                        <a:lnTo>
                          <a:pt x="189" y="92"/>
                        </a:lnTo>
                        <a:lnTo>
                          <a:pt x="207" y="89"/>
                        </a:lnTo>
                        <a:lnTo>
                          <a:pt x="210" y="97"/>
                        </a:lnTo>
                        <a:lnTo>
                          <a:pt x="221" y="96"/>
                        </a:lnTo>
                        <a:lnTo>
                          <a:pt x="244" y="94"/>
                        </a:lnTo>
                        <a:lnTo>
                          <a:pt x="249" y="86"/>
                        </a:lnTo>
                        <a:lnTo>
                          <a:pt x="244" y="81"/>
                        </a:lnTo>
                        <a:lnTo>
                          <a:pt x="229" y="81"/>
                        </a:lnTo>
                        <a:lnTo>
                          <a:pt x="203" y="81"/>
                        </a:lnTo>
                        <a:lnTo>
                          <a:pt x="193" y="81"/>
                        </a:lnTo>
                        <a:lnTo>
                          <a:pt x="183" y="79"/>
                        </a:lnTo>
                        <a:lnTo>
                          <a:pt x="167" y="87"/>
                        </a:lnTo>
                        <a:lnTo>
                          <a:pt x="165" y="86"/>
                        </a:lnTo>
                        <a:lnTo>
                          <a:pt x="161" y="82"/>
                        </a:lnTo>
                        <a:lnTo>
                          <a:pt x="153" y="84"/>
                        </a:lnTo>
                        <a:lnTo>
                          <a:pt x="145" y="87"/>
                        </a:lnTo>
                        <a:lnTo>
                          <a:pt x="143" y="85"/>
                        </a:lnTo>
                        <a:lnTo>
                          <a:pt x="141" y="82"/>
                        </a:lnTo>
                        <a:lnTo>
                          <a:pt x="131" y="79"/>
                        </a:lnTo>
                        <a:lnTo>
                          <a:pt x="129" y="78"/>
                        </a:lnTo>
                        <a:lnTo>
                          <a:pt x="131" y="74"/>
                        </a:lnTo>
                        <a:lnTo>
                          <a:pt x="136" y="71"/>
                        </a:lnTo>
                        <a:lnTo>
                          <a:pt x="129" y="57"/>
                        </a:lnTo>
                        <a:lnTo>
                          <a:pt x="118" y="36"/>
                        </a:lnTo>
                        <a:lnTo>
                          <a:pt x="90" y="43"/>
                        </a:lnTo>
                        <a:lnTo>
                          <a:pt x="83" y="36"/>
                        </a:lnTo>
                        <a:lnTo>
                          <a:pt x="70" y="30"/>
                        </a:lnTo>
                        <a:lnTo>
                          <a:pt x="58" y="39"/>
                        </a:lnTo>
                        <a:lnTo>
                          <a:pt x="45" y="36"/>
                        </a:lnTo>
                        <a:lnTo>
                          <a:pt x="32" y="27"/>
                        </a:lnTo>
                        <a:lnTo>
                          <a:pt x="29" y="16"/>
                        </a:lnTo>
                        <a:lnTo>
                          <a:pt x="31" y="8"/>
                        </a:lnTo>
                        <a:lnTo>
                          <a:pt x="30" y="0"/>
                        </a:lnTo>
                        <a:lnTo>
                          <a:pt x="0" y="16"/>
                        </a:lnTo>
                        <a:lnTo>
                          <a:pt x="18" y="7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06" name="Freeform 70"/>
                  <p:cNvSpPr>
                    <a:spLocks/>
                  </p:cNvSpPr>
                  <p:nvPr/>
                </p:nvSpPr>
                <p:spPr bwMode="auto">
                  <a:xfrm>
                    <a:off x="3864733" y="3592118"/>
                    <a:ext cx="239711" cy="176213"/>
                  </a:xfrm>
                  <a:custGeom>
                    <a:avLst/>
                    <a:gdLst>
                      <a:gd name="T0" fmla="*/ 0 w 191"/>
                      <a:gd name="T1" fmla="*/ 32855643 h 134"/>
                      <a:gd name="T2" fmla="*/ 1575071 w 191"/>
                      <a:gd name="T3" fmla="*/ 63983358 h 134"/>
                      <a:gd name="T4" fmla="*/ 17325780 w 191"/>
                      <a:gd name="T5" fmla="*/ 44960360 h 134"/>
                      <a:gd name="T6" fmla="*/ 39378027 w 191"/>
                      <a:gd name="T7" fmla="*/ 69171089 h 134"/>
                      <a:gd name="T8" fmla="*/ 29927604 w 191"/>
                      <a:gd name="T9" fmla="*/ 83005040 h 134"/>
                      <a:gd name="T10" fmla="*/ 3150142 w 191"/>
                      <a:gd name="T11" fmla="*/ 69171089 h 134"/>
                      <a:gd name="T12" fmla="*/ 0 w 191"/>
                      <a:gd name="T13" fmla="*/ 89922036 h 134"/>
                      <a:gd name="T14" fmla="*/ 3150142 w 191"/>
                      <a:gd name="T15" fmla="*/ 102026743 h 134"/>
                      <a:gd name="T16" fmla="*/ 17325780 w 191"/>
                      <a:gd name="T17" fmla="*/ 103755986 h 134"/>
                      <a:gd name="T18" fmla="*/ 11025498 w 191"/>
                      <a:gd name="T19" fmla="*/ 117589937 h 134"/>
                      <a:gd name="T20" fmla="*/ 23627322 w 191"/>
                      <a:gd name="T21" fmla="*/ 126236156 h 134"/>
                      <a:gd name="T22" fmla="*/ 23627322 w 191"/>
                      <a:gd name="T23" fmla="*/ 167738009 h 134"/>
                      <a:gd name="T24" fmla="*/ 64580420 w 191"/>
                      <a:gd name="T25" fmla="*/ 155633302 h 134"/>
                      <a:gd name="T26" fmla="*/ 88206497 w 191"/>
                      <a:gd name="T27" fmla="*/ 143528595 h 134"/>
                      <a:gd name="T28" fmla="*/ 141760149 w 191"/>
                      <a:gd name="T29" fmla="*/ 171196496 h 134"/>
                      <a:gd name="T30" fmla="*/ 173262853 w 191"/>
                      <a:gd name="T31" fmla="*/ 186761047 h 134"/>
                      <a:gd name="T32" fmla="*/ 181138205 w 191"/>
                      <a:gd name="T33" fmla="*/ 195407266 h 134"/>
                      <a:gd name="T34" fmla="*/ 184288346 w 191"/>
                      <a:gd name="T35" fmla="*/ 214428948 h 134"/>
                      <a:gd name="T36" fmla="*/ 215791011 w 191"/>
                      <a:gd name="T37" fmla="*/ 229992143 h 134"/>
                      <a:gd name="T38" fmla="*/ 261469310 w 191"/>
                      <a:gd name="T39" fmla="*/ 174655025 h 134"/>
                      <a:gd name="T40" fmla="*/ 291396905 w 191"/>
                      <a:gd name="T41" fmla="*/ 174655025 h 134"/>
                      <a:gd name="T42" fmla="*/ 296122116 w 191"/>
                      <a:gd name="T43" fmla="*/ 152174814 h 134"/>
                      <a:gd name="T44" fmla="*/ 299272257 w 191"/>
                      <a:gd name="T45" fmla="*/ 141799351 h 134"/>
                      <a:gd name="T46" fmla="*/ 289821834 w 191"/>
                      <a:gd name="T47" fmla="*/ 127965400 h 134"/>
                      <a:gd name="T48" fmla="*/ 267769592 w 191"/>
                      <a:gd name="T49" fmla="*/ 119319181 h 134"/>
                      <a:gd name="T50" fmla="*/ 266194522 w 191"/>
                      <a:gd name="T51" fmla="*/ 107214474 h 134"/>
                      <a:gd name="T52" fmla="*/ 234691857 w 191"/>
                      <a:gd name="T53" fmla="*/ 98568255 h 134"/>
                      <a:gd name="T54" fmla="*/ 215791011 w 191"/>
                      <a:gd name="T55" fmla="*/ 77817308 h 134"/>
                      <a:gd name="T56" fmla="*/ 207915658 w 191"/>
                      <a:gd name="T57" fmla="*/ 65712601 h 134"/>
                      <a:gd name="T58" fmla="*/ 193738769 w 191"/>
                      <a:gd name="T59" fmla="*/ 53606580 h 134"/>
                      <a:gd name="T60" fmla="*/ 184288346 w 191"/>
                      <a:gd name="T61" fmla="*/ 60524870 h 134"/>
                      <a:gd name="T62" fmla="*/ 177988064 w 191"/>
                      <a:gd name="T63" fmla="*/ 65712601 h 134"/>
                      <a:gd name="T64" fmla="*/ 166962571 w 191"/>
                      <a:gd name="T65" fmla="*/ 63983358 h 134"/>
                      <a:gd name="T66" fmla="*/ 157512109 w 191"/>
                      <a:gd name="T67" fmla="*/ 44960360 h 134"/>
                      <a:gd name="T68" fmla="*/ 157512109 w 191"/>
                      <a:gd name="T69" fmla="*/ 32855643 h 134"/>
                      <a:gd name="T70" fmla="*/ 146485360 w 191"/>
                      <a:gd name="T71" fmla="*/ 29397156 h 134"/>
                      <a:gd name="T72" fmla="*/ 143335219 w 191"/>
                      <a:gd name="T73" fmla="*/ 19021687 h 134"/>
                      <a:gd name="T74" fmla="*/ 130734655 w 191"/>
                      <a:gd name="T75" fmla="*/ 8646222 h 134"/>
                      <a:gd name="T76" fmla="*/ 121284232 w 191"/>
                      <a:gd name="T77" fmla="*/ 8646222 h 134"/>
                      <a:gd name="T78" fmla="*/ 114983950 w 191"/>
                      <a:gd name="T79" fmla="*/ 0 h 134"/>
                      <a:gd name="T80" fmla="*/ 103957202 w 191"/>
                      <a:gd name="T81" fmla="*/ 5187733 h 134"/>
                      <a:gd name="T82" fmla="*/ 107108598 w 191"/>
                      <a:gd name="T83" fmla="*/ 19021687 h 134"/>
                      <a:gd name="T84" fmla="*/ 102382131 w 191"/>
                      <a:gd name="T85" fmla="*/ 15563200 h 134"/>
                      <a:gd name="T86" fmla="*/ 94506779 w 191"/>
                      <a:gd name="T87" fmla="*/ 13833956 h 134"/>
                      <a:gd name="T88" fmla="*/ 88206497 w 191"/>
                      <a:gd name="T89" fmla="*/ 32855643 h 134"/>
                      <a:gd name="T90" fmla="*/ 75605913 w 191"/>
                      <a:gd name="T91" fmla="*/ 36314131 h 134"/>
                      <a:gd name="T92" fmla="*/ 64580420 w 191"/>
                      <a:gd name="T93" fmla="*/ 32855643 h 134"/>
                      <a:gd name="T94" fmla="*/ 55128742 w 191"/>
                      <a:gd name="T95" fmla="*/ 41501862 h 134"/>
                      <a:gd name="T96" fmla="*/ 45678319 w 191"/>
                      <a:gd name="T97" fmla="*/ 32855643 h 134"/>
                      <a:gd name="T98" fmla="*/ 31502675 w 191"/>
                      <a:gd name="T99" fmla="*/ 24209424 h 134"/>
                      <a:gd name="T100" fmla="*/ 0 w 191"/>
                      <a:gd name="T101" fmla="*/ 32855643 h 134"/>
                      <a:gd name="T102" fmla="*/ 0 w 191"/>
                      <a:gd name="T103" fmla="*/ 32855643 h 13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91"/>
                      <a:gd name="T157" fmla="*/ 0 h 134"/>
                      <a:gd name="T158" fmla="*/ 191 w 191"/>
                      <a:gd name="T159" fmla="*/ 134 h 13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91" h="134">
                        <a:moveTo>
                          <a:pt x="0" y="19"/>
                        </a:moveTo>
                        <a:lnTo>
                          <a:pt x="1" y="37"/>
                        </a:lnTo>
                        <a:lnTo>
                          <a:pt x="11" y="26"/>
                        </a:lnTo>
                        <a:lnTo>
                          <a:pt x="25" y="40"/>
                        </a:lnTo>
                        <a:lnTo>
                          <a:pt x="19" y="48"/>
                        </a:lnTo>
                        <a:lnTo>
                          <a:pt x="2" y="40"/>
                        </a:lnTo>
                        <a:lnTo>
                          <a:pt x="0" y="52"/>
                        </a:lnTo>
                        <a:lnTo>
                          <a:pt x="2" y="59"/>
                        </a:lnTo>
                        <a:lnTo>
                          <a:pt x="11" y="60"/>
                        </a:lnTo>
                        <a:lnTo>
                          <a:pt x="7" y="68"/>
                        </a:lnTo>
                        <a:lnTo>
                          <a:pt x="15" y="73"/>
                        </a:lnTo>
                        <a:lnTo>
                          <a:pt x="15" y="97"/>
                        </a:lnTo>
                        <a:lnTo>
                          <a:pt x="41" y="90"/>
                        </a:lnTo>
                        <a:lnTo>
                          <a:pt x="56" y="83"/>
                        </a:lnTo>
                        <a:lnTo>
                          <a:pt x="90" y="99"/>
                        </a:lnTo>
                        <a:lnTo>
                          <a:pt x="110" y="108"/>
                        </a:lnTo>
                        <a:lnTo>
                          <a:pt x="115" y="113"/>
                        </a:lnTo>
                        <a:lnTo>
                          <a:pt x="117" y="124"/>
                        </a:lnTo>
                        <a:lnTo>
                          <a:pt x="137" y="133"/>
                        </a:lnTo>
                        <a:lnTo>
                          <a:pt x="166" y="101"/>
                        </a:lnTo>
                        <a:lnTo>
                          <a:pt x="185" y="101"/>
                        </a:lnTo>
                        <a:lnTo>
                          <a:pt x="188" y="88"/>
                        </a:lnTo>
                        <a:lnTo>
                          <a:pt x="190" y="82"/>
                        </a:lnTo>
                        <a:lnTo>
                          <a:pt x="184" y="74"/>
                        </a:lnTo>
                        <a:lnTo>
                          <a:pt x="170" y="69"/>
                        </a:lnTo>
                        <a:lnTo>
                          <a:pt x="169" y="62"/>
                        </a:lnTo>
                        <a:lnTo>
                          <a:pt x="149" y="57"/>
                        </a:lnTo>
                        <a:lnTo>
                          <a:pt x="137" y="45"/>
                        </a:lnTo>
                        <a:lnTo>
                          <a:pt x="132" y="38"/>
                        </a:lnTo>
                        <a:lnTo>
                          <a:pt x="123" y="31"/>
                        </a:lnTo>
                        <a:lnTo>
                          <a:pt x="117" y="35"/>
                        </a:lnTo>
                        <a:lnTo>
                          <a:pt x="113" y="38"/>
                        </a:lnTo>
                        <a:lnTo>
                          <a:pt x="106" y="37"/>
                        </a:lnTo>
                        <a:lnTo>
                          <a:pt x="100" y="26"/>
                        </a:lnTo>
                        <a:lnTo>
                          <a:pt x="100" y="19"/>
                        </a:lnTo>
                        <a:lnTo>
                          <a:pt x="93" y="17"/>
                        </a:lnTo>
                        <a:lnTo>
                          <a:pt x="91" y="11"/>
                        </a:lnTo>
                        <a:lnTo>
                          <a:pt x="83" y="5"/>
                        </a:lnTo>
                        <a:lnTo>
                          <a:pt x="77" y="5"/>
                        </a:lnTo>
                        <a:lnTo>
                          <a:pt x="73" y="0"/>
                        </a:lnTo>
                        <a:lnTo>
                          <a:pt x="66" y="3"/>
                        </a:lnTo>
                        <a:lnTo>
                          <a:pt x="68" y="11"/>
                        </a:lnTo>
                        <a:lnTo>
                          <a:pt x="65" y="9"/>
                        </a:lnTo>
                        <a:lnTo>
                          <a:pt x="60" y="8"/>
                        </a:lnTo>
                        <a:lnTo>
                          <a:pt x="56" y="19"/>
                        </a:lnTo>
                        <a:lnTo>
                          <a:pt x="48" y="21"/>
                        </a:lnTo>
                        <a:lnTo>
                          <a:pt x="41" y="19"/>
                        </a:lnTo>
                        <a:lnTo>
                          <a:pt x="35" y="24"/>
                        </a:lnTo>
                        <a:lnTo>
                          <a:pt x="29" y="19"/>
                        </a:lnTo>
                        <a:lnTo>
                          <a:pt x="20" y="14"/>
                        </a:lnTo>
                        <a:lnTo>
                          <a:pt x="0" y="19"/>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07" name="Freeform 71"/>
                  <p:cNvSpPr>
                    <a:spLocks/>
                  </p:cNvSpPr>
                  <p:nvPr/>
                </p:nvSpPr>
                <p:spPr bwMode="auto">
                  <a:xfrm>
                    <a:off x="4134605" y="3590530"/>
                    <a:ext cx="196849" cy="90489"/>
                  </a:xfrm>
                  <a:custGeom>
                    <a:avLst/>
                    <a:gdLst>
                      <a:gd name="T0" fmla="*/ 62060649 w 160"/>
                      <a:gd name="T1" fmla="*/ 82551268 h 69"/>
                      <a:gd name="T2" fmla="*/ 43896322 w 160"/>
                      <a:gd name="T3" fmla="*/ 82551268 h 69"/>
                      <a:gd name="T4" fmla="*/ 9082166 w 160"/>
                      <a:gd name="T5" fmla="*/ 87710414 h 69"/>
                      <a:gd name="T6" fmla="*/ 0 w 160"/>
                      <a:gd name="T7" fmla="*/ 99749247 h 69"/>
                      <a:gd name="T8" fmla="*/ 9082166 w 160"/>
                      <a:gd name="T9" fmla="*/ 104909684 h 69"/>
                      <a:gd name="T10" fmla="*/ 16649818 w 160"/>
                      <a:gd name="T11" fmla="*/ 110068809 h 69"/>
                      <a:gd name="T12" fmla="*/ 65087217 w 160"/>
                      <a:gd name="T13" fmla="*/ 108348226 h 69"/>
                      <a:gd name="T14" fmla="*/ 96874808 w 160"/>
                      <a:gd name="T15" fmla="*/ 108348226 h 69"/>
                      <a:gd name="T16" fmla="*/ 112011337 w 160"/>
                      <a:gd name="T17" fmla="*/ 116948516 h 69"/>
                      <a:gd name="T18" fmla="*/ 116552418 w 160"/>
                      <a:gd name="T19" fmla="*/ 101469830 h 69"/>
                      <a:gd name="T20" fmla="*/ 130175663 w 160"/>
                      <a:gd name="T21" fmla="*/ 99749247 h 69"/>
                      <a:gd name="T22" fmla="*/ 149853274 w 160"/>
                      <a:gd name="T23" fmla="*/ 94590122 h 69"/>
                      <a:gd name="T24" fmla="*/ 166503125 w 160"/>
                      <a:gd name="T25" fmla="*/ 91150268 h 69"/>
                      <a:gd name="T26" fmla="*/ 196777413 w 160"/>
                      <a:gd name="T27" fmla="*/ 72233018 h 69"/>
                      <a:gd name="T28" fmla="*/ 230078269 w 160"/>
                      <a:gd name="T29" fmla="*/ 53314477 h 69"/>
                      <a:gd name="T30" fmla="*/ 240673716 w 160"/>
                      <a:gd name="T31" fmla="*/ 42996227 h 69"/>
                      <a:gd name="T32" fmla="*/ 236132635 w 160"/>
                      <a:gd name="T33" fmla="*/ 25796947 h 69"/>
                      <a:gd name="T34" fmla="*/ 220996106 w 160"/>
                      <a:gd name="T35" fmla="*/ 25796947 h 69"/>
                      <a:gd name="T36" fmla="*/ 205859577 w 160"/>
                      <a:gd name="T37" fmla="*/ 17197963 h 69"/>
                      <a:gd name="T38" fmla="*/ 189208534 w 160"/>
                      <a:gd name="T39" fmla="*/ 10319564 h 69"/>
                      <a:gd name="T40" fmla="*/ 149853274 w 160"/>
                      <a:gd name="T41" fmla="*/ 6879710 h 69"/>
                      <a:gd name="T42" fmla="*/ 98388092 w 160"/>
                      <a:gd name="T43" fmla="*/ 0 h 69"/>
                      <a:gd name="T44" fmla="*/ 89305928 w 160"/>
                      <a:gd name="T45" fmla="*/ 1719272 h 69"/>
                      <a:gd name="T46" fmla="*/ 92333726 w 160"/>
                      <a:gd name="T47" fmla="*/ 10319564 h 69"/>
                      <a:gd name="T48" fmla="*/ 98388092 w 160"/>
                      <a:gd name="T49" fmla="*/ 20637817 h 69"/>
                      <a:gd name="T50" fmla="*/ 83251563 w 160"/>
                      <a:gd name="T51" fmla="*/ 22357093 h 69"/>
                      <a:gd name="T52" fmla="*/ 80224976 w 160"/>
                      <a:gd name="T53" fmla="*/ 17197963 h 69"/>
                      <a:gd name="T54" fmla="*/ 63573933 w 160"/>
                      <a:gd name="T55" fmla="*/ 15478692 h 69"/>
                      <a:gd name="T56" fmla="*/ 40868524 w 160"/>
                      <a:gd name="T57" fmla="*/ 17197963 h 69"/>
                      <a:gd name="T58" fmla="*/ 51465202 w 160"/>
                      <a:gd name="T59" fmla="*/ 22357093 h 69"/>
                      <a:gd name="T60" fmla="*/ 52978486 w 160"/>
                      <a:gd name="T61" fmla="*/ 29236801 h 69"/>
                      <a:gd name="T62" fmla="*/ 46924120 w 160"/>
                      <a:gd name="T63" fmla="*/ 37835780 h 69"/>
                      <a:gd name="T64" fmla="*/ 46924120 w 160"/>
                      <a:gd name="T65" fmla="*/ 49874623 h 69"/>
                      <a:gd name="T66" fmla="*/ 54491769 w 160"/>
                      <a:gd name="T67" fmla="*/ 56754331 h 69"/>
                      <a:gd name="T68" fmla="*/ 83251563 w 160"/>
                      <a:gd name="T69" fmla="*/ 56754331 h 69"/>
                      <a:gd name="T70" fmla="*/ 93847010 w 160"/>
                      <a:gd name="T71" fmla="*/ 56754331 h 69"/>
                      <a:gd name="T72" fmla="*/ 102929173 w 160"/>
                      <a:gd name="T73" fmla="*/ 67072582 h 69"/>
                      <a:gd name="T74" fmla="*/ 93847010 w 160"/>
                      <a:gd name="T75" fmla="*/ 80831997 h 69"/>
                      <a:gd name="T76" fmla="*/ 83251563 w 160"/>
                      <a:gd name="T77" fmla="*/ 80831997 h 69"/>
                      <a:gd name="T78" fmla="*/ 72656096 w 160"/>
                      <a:gd name="T79" fmla="*/ 79111414 h 69"/>
                      <a:gd name="T80" fmla="*/ 68115014 w 160"/>
                      <a:gd name="T81" fmla="*/ 80831997 h 69"/>
                      <a:gd name="T82" fmla="*/ 62060649 w 160"/>
                      <a:gd name="T83" fmla="*/ 82551268 h 69"/>
                      <a:gd name="T84" fmla="*/ 62060649 w 160"/>
                      <a:gd name="T85" fmla="*/ 82551268 h 6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60"/>
                      <a:gd name="T130" fmla="*/ 0 h 69"/>
                      <a:gd name="T131" fmla="*/ 160 w 160"/>
                      <a:gd name="T132" fmla="*/ 69 h 6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60" h="69">
                        <a:moveTo>
                          <a:pt x="41" y="48"/>
                        </a:moveTo>
                        <a:lnTo>
                          <a:pt x="29" y="48"/>
                        </a:lnTo>
                        <a:lnTo>
                          <a:pt x="6" y="51"/>
                        </a:lnTo>
                        <a:lnTo>
                          <a:pt x="0" y="58"/>
                        </a:lnTo>
                        <a:lnTo>
                          <a:pt x="6" y="61"/>
                        </a:lnTo>
                        <a:lnTo>
                          <a:pt x="11" y="64"/>
                        </a:lnTo>
                        <a:lnTo>
                          <a:pt x="43" y="63"/>
                        </a:lnTo>
                        <a:lnTo>
                          <a:pt x="64" y="63"/>
                        </a:lnTo>
                        <a:lnTo>
                          <a:pt x="74" y="68"/>
                        </a:lnTo>
                        <a:lnTo>
                          <a:pt x="77" y="59"/>
                        </a:lnTo>
                        <a:lnTo>
                          <a:pt x="86" y="58"/>
                        </a:lnTo>
                        <a:lnTo>
                          <a:pt x="99" y="55"/>
                        </a:lnTo>
                        <a:lnTo>
                          <a:pt x="110" y="53"/>
                        </a:lnTo>
                        <a:lnTo>
                          <a:pt x="130" y="42"/>
                        </a:lnTo>
                        <a:lnTo>
                          <a:pt x="152" y="31"/>
                        </a:lnTo>
                        <a:lnTo>
                          <a:pt x="159" y="25"/>
                        </a:lnTo>
                        <a:lnTo>
                          <a:pt x="156" y="15"/>
                        </a:lnTo>
                        <a:lnTo>
                          <a:pt x="146" y="15"/>
                        </a:lnTo>
                        <a:lnTo>
                          <a:pt x="136" y="10"/>
                        </a:lnTo>
                        <a:lnTo>
                          <a:pt x="125" y="6"/>
                        </a:lnTo>
                        <a:lnTo>
                          <a:pt x="99" y="4"/>
                        </a:lnTo>
                        <a:lnTo>
                          <a:pt x="65" y="0"/>
                        </a:lnTo>
                        <a:lnTo>
                          <a:pt x="59" y="1"/>
                        </a:lnTo>
                        <a:lnTo>
                          <a:pt x="61" y="6"/>
                        </a:lnTo>
                        <a:lnTo>
                          <a:pt x="65" y="12"/>
                        </a:lnTo>
                        <a:lnTo>
                          <a:pt x="55" y="13"/>
                        </a:lnTo>
                        <a:lnTo>
                          <a:pt x="53" y="10"/>
                        </a:lnTo>
                        <a:lnTo>
                          <a:pt x="42" y="9"/>
                        </a:lnTo>
                        <a:lnTo>
                          <a:pt x="27" y="10"/>
                        </a:lnTo>
                        <a:lnTo>
                          <a:pt x="34" y="13"/>
                        </a:lnTo>
                        <a:lnTo>
                          <a:pt x="35" y="17"/>
                        </a:lnTo>
                        <a:lnTo>
                          <a:pt x="31" y="22"/>
                        </a:lnTo>
                        <a:lnTo>
                          <a:pt x="31" y="29"/>
                        </a:lnTo>
                        <a:lnTo>
                          <a:pt x="36" y="33"/>
                        </a:lnTo>
                        <a:lnTo>
                          <a:pt x="55" y="33"/>
                        </a:lnTo>
                        <a:lnTo>
                          <a:pt x="62" y="33"/>
                        </a:lnTo>
                        <a:lnTo>
                          <a:pt x="68" y="39"/>
                        </a:lnTo>
                        <a:lnTo>
                          <a:pt x="62" y="47"/>
                        </a:lnTo>
                        <a:lnTo>
                          <a:pt x="55" y="47"/>
                        </a:lnTo>
                        <a:lnTo>
                          <a:pt x="48" y="46"/>
                        </a:lnTo>
                        <a:lnTo>
                          <a:pt x="45" y="47"/>
                        </a:lnTo>
                        <a:lnTo>
                          <a:pt x="41" y="4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08" name="Freeform 72"/>
                  <p:cNvSpPr>
                    <a:spLocks/>
                  </p:cNvSpPr>
                  <p:nvPr/>
                </p:nvSpPr>
                <p:spPr bwMode="auto">
                  <a:xfrm>
                    <a:off x="4115555" y="3646093"/>
                    <a:ext cx="126999" cy="93662"/>
                  </a:xfrm>
                  <a:custGeom>
                    <a:avLst/>
                    <a:gdLst>
                      <a:gd name="T0" fmla="*/ 0 w 102"/>
                      <a:gd name="T1" fmla="*/ 102674656 h 71"/>
                      <a:gd name="T2" fmla="*/ 1550147 w 102"/>
                      <a:gd name="T3" fmla="*/ 107894661 h 71"/>
                      <a:gd name="T4" fmla="*/ 12402423 w 102"/>
                      <a:gd name="T5" fmla="*/ 109635982 h 71"/>
                      <a:gd name="T6" fmla="*/ 40307556 w 102"/>
                      <a:gd name="T7" fmla="*/ 111375984 h 71"/>
                      <a:gd name="T8" fmla="*/ 72863135 w 102"/>
                      <a:gd name="T9" fmla="*/ 73090648 h 71"/>
                      <a:gd name="T10" fmla="*/ 82164034 w 102"/>
                      <a:gd name="T11" fmla="*/ 97453332 h 71"/>
                      <a:gd name="T12" fmla="*/ 91466159 w 102"/>
                      <a:gd name="T13" fmla="*/ 121817314 h 71"/>
                      <a:gd name="T14" fmla="*/ 111619309 w 102"/>
                      <a:gd name="T15" fmla="*/ 111375984 h 71"/>
                      <a:gd name="T16" fmla="*/ 133322607 w 102"/>
                      <a:gd name="T17" fmla="*/ 102674656 h 71"/>
                      <a:gd name="T18" fmla="*/ 155027149 w 102"/>
                      <a:gd name="T19" fmla="*/ 109635982 h 71"/>
                      <a:gd name="T20" fmla="*/ 156577296 w 102"/>
                      <a:gd name="T21" fmla="*/ 73090648 h 71"/>
                      <a:gd name="T22" fmla="*/ 141074585 w 102"/>
                      <a:gd name="T23" fmla="*/ 66129322 h 71"/>
                      <a:gd name="T24" fmla="*/ 131772460 w 102"/>
                      <a:gd name="T25" fmla="*/ 67869323 h 71"/>
                      <a:gd name="T26" fmla="*/ 137974292 w 102"/>
                      <a:gd name="T27" fmla="*/ 45246662 h 71"/>
                      <a:gd name="T28" fmla="*/ 119371288 w 102"/>
                      <a:gd name="T29" fmla="*/ 40025327 h 71"/>
                      <a:gd name="T30" fmla="*/ 103868576 w 102"/>
                      <a:gd name="T31" fmla="*/ 38285326 h 71"/>
                      <a:gd name="T32" fmla="*/ 82164034 w 102"/>
                      <a:gd name="T33" fmla="*/ 38285326 h 71"/>
                      <a:gd name="T34" fmla="*/ 65111157 w 102"/>
                      <a:gd name="T35" fmla="*/ 38285326 h 71"/>
                      <a:gd name="T36" fmla="*/ 43407859 w 102"/>
                      <a:gd name="T37" fmla="*/ 38285326 h 71"/>
                      <a:gd name="T38" fmla="*/ 26354992 w 102"/>
                      <a:gd name="T39" fmla="*/ 34805322 h 71"/>
                      <a:gd name="T40" fmla="*/ 23253454 w 102"/>
                      <a:gd name="T41" fmla="*/ 31324000 h 71"/>
                      <a:gd name="T42" fmla="*/ 26354992 w 102"/>
                      <a:gd name="T43" fmla="*/ 22622672 h 71"/>
                      <a:gd name="T44" fmla="*/ 34105725 w 102"/>
                      <a:gd name="T45" fmla="*/ 17402661 h 71"/>
                      <a:gd name="T46" fmla="*/ 63561010 w 102"/>
                      <a:gd name="T47" fmla="*/ 10441332 h 71"/>
                      <a:gd name="T48" fmla="*/ 62010864 w 102"/>
                      <a:gd name="T49" fmla="*/ 0 h 71"/>
                      <a:gd name="T50" fmla="*/ 40307556 w 102"/>
                      <a:gd name="T51" fmla="*/ 3480005 h 71"/>
                      <a:gd name="T52" fmla="*/ 20153156 w 102"/>
                      <a:gd name="T53" fmla="*/ 1740002 h 71"/>
                      <a:gd name="T54" fmla="*/ 7750735 w 102"/>
                      <a:gd name="T55" fmla="*/ 13921338 h 71"/>
                      <a:gd name="T56" fmla="*/ 3100294 w 102"/>
                      <a:gd name="T57" fmla="*/ 38285326 h 71"/>
                      <a:gd name="T58" fmla="*/ 4650441 w 102"/>
                      <a:gd name="T59" fmla="*/ 45246662 h 71"/>
                      <a:gd name="T60" fmla="*/ 3100294 w 102"/>
                      <a:gd name="T61" fmla="*/ 46986664 h 71"/>
                      <a:gd name="T62" fmla="*/ 17052863 w 102"/>
                      <a:gd name="T63" fmla="*/ 50466668 h 71"/>
                      <a:gd name="T64" fmla="*/ 23253454 w 102"/>
                      <a:gd name="T65" fmla="*/ 64389320 h 71"/>
                      <a:gd name="T66" fmla="*/ 20153156 w 102"/>
                      <a:gd name="T67" fmla="*/ 80050655 h 71"/>
                      <a:gd name="T68" fmla="*/ 15502716 w 102"/>
                      <a:gd name="T69" fmla="*/ 81791976 h 71"/>
                      <a:gd name="T70" fmla="*/ 10852276 w 102"/>
                      <a:gd name="T71" fmla="*/ 88752004 h 71"/>
                      <a:gd name="T72" fmla="*/ 0 w 102"/>
                      <a:gd name="T73" fmla="*/ 102674656 h 71"/>
                      <a:gd name="T74" fmla="*/ 0 w 102"/>
                      <a:gd name="T75" fmla="*/ 102674656 h 7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02"/>
                      <a:gd name="T115" fmla="*/ 0 h 71"/>
                      <a:gd name="T116" fmla="*/ 102 w 102"/>
                      <a:gd name="T117" fmla="*/ 71 h 7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02" h="71">
                        <a:moveTo>
                          <a:pt x="0" y="59"/>
                        </a:moveTo>
                        <a:lnTo>
                          <a:pt x="1" y="62"/>
                        </a:lnTo>
                        <a:lnTo>
                          <a:pt x="8" y="63"/>
                        </a:lnTo>
                        <a:lnTo>
                          <a:pt x="26" y="64"/>
                        </a:lnTo>
                        <a:lnTo>
                          <a:pt x="47" y="42"/>
                        </a:lnTo>
                        <a:lnTo>
                          <a:pt x="53" y="56"/>
                        </a:lnTo>
                        <a:lnTo>
                          <a:pt x="59" y="70"/>
                        </a:lnTo>
                        <a:lnTo>
                          <a:pt x="72" y="64"/>
                        </a:lnTo>
                        <a:lnTo>
                          <a:pt x="86" y="59"/>
                        </a:lnTo>
                        <a:lnTo>
                          <a:pt x="100" y="63"/>
                        </a:lnTo>
                        <a:lnTo>
                          <a:pt x="101" y="42"/>
                        </a:lnTo>
                        <a:lnTo>
                          <a:pt x="91" y="38"/>
                        </a:lnTo>
                        <a:lnTo>
                          <a:pt x="85" y="39"/>
                        </a:lnTo>
                        <a:lnTo>
                          <a:pt x="89" y="26"/>
                        </a:lnTo>
                        <a:lnTo>
                          <a:pt x="77" y="23"/>
                        </a:lnTo>
                        <a:lnTo>
                          <a:pt x="67" y="22"/>
                        </a:lnTo>
                        <a:lnTo>
                          <a:pt x="53" y="22"/>
                        </a:lnTo>
                        <a:lnTo>
                          <a:pt x="42" y="22"/>
                        </a:lnTo>
                        <a:lnTo>
                          <a:pt x="28" y="22"/>
                        </a:lnTo>
                        <a:lnTo>
                          <a:pt x="17" y="20"/>
                        </a:lnTo>
                        <a:lnTo>
                          <a:pt x="15" y="18"/>
                        </a:lnTo>
                        <a:lnTo>
                          <a:pt x="17" y="13"/>
                        </a:lnTo>
                        <a:lnTo>
                          <a:pt x="22" y="10"/>
                        </a:lnTo>
                        <a:lnTo>
                          <a:pt x="41" y="6"/>
                        </a:lnTo>
                        <a:lnTo>
                          <a:pt x="40" y="0"/>
                        </a:lnTo>
                        <a:lnTo>
                          <a:pt x="26" y="2"/>
                        </a:lnTo>
                        <a:lnTo>
                          <a:pt x="13" y="1"/>
                        </a:lnTo>
                        <a:lnTo>
                          <a:pt x="5" y="8"/>
                        </a:lnTo>
                        <a:lnTo>
                          <a:pt x="2" y="22"/>
                        </a:lnTo>
                        <a:lnTo>
                          <a:pt x="3" y="26"/>
                        </a:lnTo>
                        <a:lnTo>
                          <a:pt x="2" y="27"/>
                        </a:lnTo>
                        <a:lnTo>
                          <a:pt x="11" y="29"/>
                        </a:lnTo>
                        <a:lnTo>
                          <a:pt x="15" y="37"/>
                        </a:lnTo>
                        <a:lnTo>
                          <a:pt x="13" y="46"/>
                        </a:lnTo>
                        <a:lnTo>
                          <a:pt x="10" y="47"/>
                        </a:lnTo>
                        <a:lnTo>
                          <a:pt x="7" y="51"/>
                        </a:lnTo>
                        <a:lnTo>
                          <a:pt x="0" y="59"/>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09" name="Freeform 73"/>
                  <p:cNvSpPr>
                    <a:spLocks/>
                  </p:cNvSpPr>
                  <p:nvPr/>
                </p:nvSpPr>
                <p:spPr bwMode="auto">
                  <a:xfrm>
                    <a:off x="3263073" y="3558779"/>
                    <a:ext cx="61912" cy="63501"/>
                  </a:xfrm>
                  <a:custGeom>
                    <a:avLst/>
                    <a:gdLst>
                      <a:gd name="T0" fmla="*/ 0 w 48"/>
                      <a:gd name="T1" fmla="*/ 20152825 h 49"/>
                      <a:gd name="T2" fmla="*/ 46584378 w 48"/>
                      <a:gd name="T3" fmla="*/ 18473316 h 49"/>
                      <a:gd name="T4" fmla="*/ 51574823 w 48"/>
                      <a:gd name="T5" fmla="*/ 0 h 49"/>
                      <a:gd name="T6" fmla="*/ 78194824 w 48"/>
                      <a:gd name="T7" fmla="*/ 48703209 h 49"/>
                      <a:gd name="T8" fmla="*/ 71540469 w 48"/>
                      <a:gd name="T9" fmla="*/ 75572772 h 49"/>
                      <a:gd name="T10" fmla="*/ 29946545 w 48"/>
                      <a:gd name="T11" fmla="*/ 80611301 h 49"/>
                      <a:gd name="T12" fmla="*/ 14973917 w 48"/>
                      <a:gd name="T13" fmla="*/ 75572772 h 49"/>
                      <a:gd name="T14" fmla="*/ 13310006 w 48"/>
                      <a:gd name="T15" fmla="*/ 48703209 h 49"/>
                      <a:gd name="T16" fmla="*/ 0 w 48"/>
                      <a:gd name="T17" fmla="*/ 21832340 h 49"/>
                      <a:gd name="T18" fmla="*/ 0 w 48"/>
                      <a:gd name="T19" fmla="*/ 20152825 h 49"/>
                      <a:gd name="T20" fmla="*/ 0 w 48"/>
                      <a:gd name="T21" fmla="*/ 20152825 h 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8"/>
                      <a:gd name="T34" fmla="*/ 0 h 49"/>
                      <a:gd name="T35" fmla="*/ 48 w 48"/>
                      <a:gd name="T36" fmla="*/ 49 h 4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8" h="49">
                        <a:moveTo>
                          <a:pt x="0" y="12"/>
                        </a:moveTo>
                        <a:lnTo>
                          <a:pt x="28" y="11"/>
                        </a:lnTo>
                        <a:lnTo>
                          <a:pt x="31" y="0"/>
                        </a:lnTo>
                        <a:lnTo>
                          <a:pt x="47" y="29"/>
                        </a:lnTo>
                        <a:lnTo>
                          <a:pt x="43" y="45"/>
                        </a:lnTo>
                        <a:lnTo>
                          <a:pt x="18" y="48"/>
                        </a:lnTo>
                        <a:lnTo>
                          <a:pt x="9" y="45"/>
                        </a:lnTo>
                        <a:lnTo>
                          <a:pt x="8" y="29"/>
                        </a:lnTo>
                        <a:lnTo>
                          <a:pt x="0" y="13"/>
                        </a:lnTo>
                        <a:lnTo>
                          <a:pt x="0" y="1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10" name="Freeform 74"/>
                  <p:cNvSpPr>
                    <a:spLocks/>
                  </p:cNvSpPr>
                  <p:nvPr/>
                </p:nvSpPr>
                <p:spPr bwMode="auto">
                  <a:xfrm>
                    <a:off x="3294822" y="3614343"/>
                    <a:ext cx="31750" cy="61912"/>
                  </a:xfrm>
                  <a:custGeom>
                    <a:avLst/>
                    <a:gdLst>
                      <a:gd name="T0" fmla="*/ 0 w 25"/>
                      <a:gd name="T1" fmla="*/ 60733038 h 47"/>
                      <a:gd name="T2" fmla="*/ 0 w 25"/>
                      <a:gd name="T3" fmla="*/ 60733038 h 47"/>
                      <a:gd name="T4" fmla="*/ 1612900 w 25"/>
                      <a:gd name="T5" fmla="*/ 19087337 h 47"/>
                      <a:gd name="T6" fmla="*/ 19354799 w 25"/>
                      <a:gd name="T7" fmla="*/ 0 h 47"/>
                      <a:gd name="T8" fmla="*/ 38709598 w 25"/>
                      <a:gd name="T9" fmla="*/ 46850265 h 47"/>
                      <a:gd name="T10" fmla="*/ 20967704 w 25"/>
                      <a:gd name="T11" fmla="*/ 79820370 h 47"/>
                      <a:gd name="T12" fmla="*/ 0 w 25"/>
                      <a:gd name="T13" fmla="*/ 60733038 h 47"/>
                      <a:gd name="T14" fmla="*/ 0 w 25"/>
                      <a:gd name="T15" fmla="*/ 60733038 h 47"/>
                      <a:gd name="T16" fmla="*/ 0 60000 65536"/>
                      <a:gd name="T17" fmla="*/ 0 60000 65536"/>
                      <a:gd name="T18" fmla="*/ 0 60000 65536"/>
                      <a:gd name="T19" fmla="*/ 0 60000 65536"/>
                      <a:gd name="T20" fmla="*/ 0 60000 65536"/>
                      <a:gd name="T21" fmla="*/ 0 60000 65536"/>
                      <a:gd name="T22" fmla="*/ 0 60000 65536"/>
                      <a:gd name="T23" fmla="*/ 0 60000 65536"/>
                      <a:gd name="T24" fmla="*/ 0 w 25"/>
                      <a:gd name="T25" fmla="*/ 0 h 47"/>
                      <a:gd name="T26" fmla="*/ 25 w 25"/>
                      <a:gd name="T27" fmla="*/ 47 h 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 h="47">
                        <a:moveTo>
                          <a:pt x="0" y="35"/>
                        </a:moveTo>
                        <a:lnTo>
                          <a:pt x="0" y="35"/>
                        </a:lnTo>
                        <a:lnTo>
                          <a:pt x="1" y="11"/>
                        </a:lnTo>
                        <a:lnTo>
                          <a:pt x="12" y="0"/>
                        </a:lnTo>
                        <a:lnTo>
                          <a:pt x="24" y="27"/>
                        </a:lnTo>
                        <a:lnTo>
                          <a:pt x="13" y="46"/>
                        </a:lnTo>
                        <a:lnTo>
                          <a:pt x="0" y="3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11" name="Freeform 75"/>
                  <p:cNvSpPr>
                    <a:spLocks/>
                  </p:cNvSpPr>
                  <p:nvPr/>
                </p:nvSpPr>
                <p:spPr bwMode="auto">
                  <a:xfrm>
                    <a:off x="3128137" y="3474642"/>
                    <a:ext cx="130174" cy="55562"/>
                  </a:xfrm>
                  <a:custGeom>
                    <a:avLst/>
                    <a:gdLst>
                      <a:gd name="T0" fmla="*/ 0 w 105"/>
                      <a:gd name="T1" fmla="*/ 42239311 h 41"/>
                      <a:gd name="T2" fmla="*/ 0 w 105"/>
                      <a:gd name="T3" fmla="*/ 42239311 h 41"/>
                      <a:gd name="T4" fmla="*/ 1537305 w 105"/>
                      <a:gd name="T5" fmla="*/ 45911833 h 41"/>
                      <a:gd name="T6" fmla="*/ 3074610 w 105"/>
                      <a:gd name="T7" fmla="*/ 58766978 h 41"/>
                      <a:gd name="T8" fmla="*/ 19981242 w 105"/>
                      <a:gd name="T9" fmla="*/ 62440845 h 41"/>
                      <a:gd name="T10" fmla="*/ 53795752 w 105"/>
                      <a:gd name="T11" fmla="*/ 55094467 h 41"/>
                      <a:gd name="T12" fmla="*/ 89146332 w 105"/>
                      <a:gd name="T13" fmla="*/ 73459734 h 41"/>
                      <a:gd name="T14" fmla="*/ 138331392 w 105"/>
                      <a:gd name="T15" fmla="*/ 60604589 h 41"/>
                      <a:gd name="T16" fmla="*/ 159848693 w 105"/>
                      <a:gd name="T17" fmla="*/ 23874044 h 41"/>
                      <a:gd name="T18" fmla="*/ 152163412 w 105"/>
                      <a:gd name="T19" fmla="*/ 0 h 41"/>
                      <a:gd name="T20" fmla="*/ 89146332 w 105"/>
                      <a:gd name="T21" fmla="*/ 1836256 h 41"/>
                      <a:gd name="T22" fmla="*/ 70702380 w 105"/>
                      <a:gd name="T23" fmla="*/ 40403056 h 41"/>
                      <a:gd name="T24" fmla="*/ 0 w 105"/>
                      <a:gd name="T25" fmla="*/ 42239311 h 41"/>
                      <a:gd name="T26" fmla="*/ 0 w 105"/>
                      <a:gd name="T27" fmla="*/ 42239311 h 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05"/>
                      <a:gd name="T43" fmla="*/ 0 h 41"/>
                      <a:gd name="T44" fmla="*/ 105 w 105"/>
                      <a:gd name="T45" fmla="*/ 41 h 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05" h="41">
                        <a:moveTo>
                          <a:pt x="0" y="23"/>
                        </a:moveTo>
                        <a:lnTo>
                          <a:pt x="0" y="23"/>
                        </a:lnTo>
                        <a:lnTo>
                          <a:pt x="1" y="25"/>
                        </a:lnTo>
                        <a:lnTo>
                          <a:pt x="2" y="32"/>
                        </a:lnTo>
                        <a:lnTo>
                          <a:pt x="13" y="34"/>
                        </a:lnTo>
                        <a:lnTo>
                          <a:pt x="35" y="30"/>
                        </a:lnTo>
                        <a:lnTo>
                          <a:pt x="58" y="40"/>
                        </a:lnTo>
                        <a:lnTo>
                          <a:pt x="90" y="33"/>
                        </a:lnTo>
                        <a:lnTo>
                          <a:pt x="104" y="13"/>
                        </a:lnTo>
                        <a:lnTo>
                          <a:pt x="99" y="0"/>
                        </a:lnTo>
                        <a:lnTo>
                          <a:pt x="58" y="1"/>
                        </a:lnTo>
                        <a:lnTo>
                          <a:pt x="46" y="22"/>
                        </a:lnTo>
                        <a:lnTo>
                          <a:pt x="0" y="23"/>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12" name="Freeform 76"/>
                  <p:cNvSpPr>
                    <a:spLocks/>
                  </p:cNvSpPr>
                  <p:nvPr/>
                </p:nvSpPr>
                <p:spPr bwMode="auto">
                  <a:xfrm>
                    <a:off x="3017012" y="3414317"/>
                    <a:ext cx="57150" cy="46037"/>
                  </a:xfrm>
                  <a:custGeom>
                    <a:avLst/>
                    <a:gdLst>
                      <a:gd name="T0" fmla="*/ 0 w 45"/>
                      <a:gd name="T1" fmla="*/ 11676657 h 33"/>
                      <a:gd name="T2" fmla="*/ 0 w 45"/>
                      <a:gd name="T3" fmla="*/ 11676657 h 33"/>
                      <a:gd name="T4" fmla="*/ 16128999 w 45"/>
                      <a:gd name="T5" fmla="*/ 1946109 h 33"/>
                      <a:gd name="T6" fmla="*/ 48387003 w 45"/>
                      <a:gd name="T7" fmla="*/ 0 h 33"/>
                      <a:gd name="T8" fmla="*/ 69354696 w 45"/>
                      <a:gd name="T9" fmla="*/ 25300818 h 33"/>
                      <a:gd name="T10" fmla="*/ 70967596 w 45"/>
                      <a:gd name="T11" fmla="*/ 44761905 h 33"/>
                      <a:gd name="T12" fmla="*/ 62903099 w 45"/>
                      <a:gd name="T13" fmla="*/ 62278289 h 33"/>
                      <a:gd name="T14" fmla="*/ 0 w 45"/>
                      <a:gd name="T15" fmla="*/ 11676657 h 33"/>
                      <a:gd name="T16" fmla="*/ 0 w 45"/>
                      <a:gd name="T17" fmla="*/ 11676657 h 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5"/>
                      <a:gd name="T28" fmla="*/ 0 h 33"/>
                      <a:gd name="T29" fmla="*/ 45 w 45"/>
                      <a:gd name="T30" fmla="*/ 33 h 3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5" h="33">
                        <a:moveTo>
                          <a:pt x="0" y="6"/>
                        </a:moveTo>
                        <a:lnTo>
                          <a:pt x="0" y="6"/>
                        </a:lnTo>
                        <a:lnTo>
                          <a:pt x="10" y="1"/>
                        </a:lnTo>
                        <a:lnTo>
                          <a:pt x="30" y="0"/>
                        </a:lnTo>
                        <a:lnTo>
                          <a:pt x="43" y="13"/>
                        </a:lnTo>
                        <a:lnTo>
                          <a:pt x="44" y="23"/>
                        </a:lnTo>
                        <a:lnTo>
                          <a:pt x="39" y="32"/>
                        </a:lnTo>
                        <a:lnTo>
                          <a:pt x="0" y="6"/>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13" name="Freeform 77"/>
                  <p:cNvSpPr>
                    <a:spLocks/>
                  </p:cNvSpPr>
                  <p:nvPr/>
                </p:nvSpPr>
                <p:spPr bwMode="auto">
                  <a:xfrm>
                    <a:off x="3348797" y="3579418"/>
                    <a:ext cx="107950" cy="61912"/>
                  </a:xfrm>
                  <a:custGeom>
                    <a:avLst/>
                    <a:gdLst>
                      <a:gd name="T0" fmla="*/ 0 w 86"/>
                      <a:gd name="T1" fmla="*/ 53237874 h 48"/>
                      <a:gd name="T2" fmla="*/ 0 w 86"/>
                      <a:gd name="T3" fmla="*/ 53237874 h 48"/>
                      <a:gd name="T4" fmla="*/ 7877839 w 86"/>
                      <a:gd name="T5" fmla="*/ 0 h 48"/>
                      <a:gd name="T6" fmla="*/ 133927029 w 86"/>
                      <a:gd name="T7" fmla="*/ 11645907 h 48"/>
                      <a:gd name="T8" fmla="*/ 110292264 w 86"/>
                      <a:gd name="T9" fmla="*/ 44918452 h 48"/>
                      <a:gd name="T10" fmla="*/ 119746672 w 86"/>
                      <a:gd name="T11" fmla="*/ 63219891 h 48"/>
                      <a:gd name="T12" fmla="*/ 86658754 w 86"/>
                      <a:gd name="T13" fmla="*/ 64883776 h 48"/>
                      <a:gd name="T14" fmla="*/ 66175857 w 86"/>
                      <a:gd name="T15" fmla="*/ 78192272 h 48"/>
                      <a:gd name="T16" fmla="*/ 12605046 w 86"/>
                      <a:gd name="T17" fmla="*/ 78192272 h 48"/>
                      <a:gd name="T18" fmla="*/ 0 w 86"/>
                      <a:gd name="T19" fmla="*/ 53237874 h 48"/>
                      <a:gd name="T20" fmla="*/ 0 w 86"/>
                      <a:gd name="T21" fmla="*/ 53237874 h 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6"/>
                      <a:gd name="T34" fmla="*/ 0 h 48"/>
                      <a:gd name="T35" fmla="*/ 86 w 86"/>
                      <a:gd name="T36" fmla="*/ 48 h 4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6" h="48">
                        <a:moveTo>
                          <a:pt x="0" y="32"/>
                        </a:moveTo>
                        <a:lnTo>
                          <a:pt x="0" y="32"/>
                        </a:lnTo>
                        <a:lnTo>
                          <a:pt x="5" y="0"/>
                        </a:lnTo>
                        <a:lnTo>
                          <a:pt x="85" y="7"/>
                        </a:lnTo>
                        <a:lnTo>
                          <a:pt x="70" y="27"/>
                        </a:lnTo>
                        <a:lnTo>
                          <a:pt x="76" y="38"/>
                        </a:lnTo>
                        <a:lnTo>
                          <a:pt x="55" y="39"/>
                        </a:lnTo>
                        <a:lnTo>
                          <a:pt x="42" y="47"/>
                        </a:lnTo>
                        <a:lnTo>
                          <a:pt x="8" y="47"/>
                        </a:lnTo>
                        <a:lnTo>
                          <a:pt x="0" y="3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14" name="Freeform 78"/>
                  <p:cNvSpPr>
                    <a:spLocks/>
                  </p:cNvSpPr>
                  <p:nvPr/>
                </p:nvSpPr>
                <p:spPr bwMode="auto">
                  <a:xfrm>
                    <a:off x="3251961" y="3457179"/>
                    <a:ext cx="98425" cy="44450"/>
                  </a:xfrm>
                  <a:custGeom>
                    <a:avLst/>
                    <a:gdLst>
                      <a:gd name="T0" fmla="*/ 0 w 79"/>
                      <a:gd name="T1" fmla="*/ 25637190 h 34"/>
                      <a:gd name="T2" fmla="*/ 7760624 w 79"/>
                      <a:gd name="T3" fmla="*/ 47856961 h 34"/>
                      <a:gd name="T4" fmla="*/ 37253235 w 79"/>
                      <a:gd name="T5" fmla="*/ 56403123 h 34"/>
                      <a:gd name="T6" fmla="*/ 85373103 w 79"/>
                      <a:gd name="T7" fmla="*/ 34183352 h 34"/>
                      <a:gd name="T8" fmla="*/ 114865707 w 79"/>
                      <a:gd name="T9" fmla="*/ 39310788 h 34"/>
                      <a:gd name="T10" fmla="*/ 121073955 w 79"/>
                      <a:gd name="T11" fmla="*/ 17092330 h 34"/>
                      <a:gd name="T12" fmla="*/ 68298222 w 79"/>
                      <a:gd name="T13" fmla="*/ 11963587 h 34"/>
                      <a:gd name="T14" fmla="*/ 37253235 w 79"/>
                      <a:gd name="T15" fmla="*/ 0 h 34"/>
                      <a:gd name="T16" fmla="*/ 1552374 w 79"/>
                      <a:gd name="T17" fmla="*/ 23928480 h 34"/>
                      <a:gd name="T18" fmla="*/ 0 w 79"/>
                      <a:gd name="T19" fmla="*/ 25637190 h 34"/>
                      <a:gd name="T20" fmla="*/ 0 w 79"/>
                      <a:gd name="T21" fmla="*/ 25637190 h 3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9"/>
                      <a:gd name="T34" fmla="*/ 0 h 34"/>
                      <a:gd name="T35" fmla="*/ 79 w 79"/>
                      <a:gd name="T36" fmla="*/ 34 h 3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9" h="34">
                        <a:moveTo>
                          <a:pt x="0" y="15"/>
                        </a:moveTo>
                        <a:lnTo>
                          <a:pt x="5" y="28"/>
                        </a:lnTo>
                        <a:lnTo>
                          <a:pt x="24" y="33"/>
                        </a:lnTo>
                        <a:lnTo>
                          <a:pt x="55" y="20"/>
                        </a:lnTo>
                        <a:lnTo>
                          <a:pt x="74" y="23"/>
                        </a:lnTo>
                        <a:lnTo>
                          <a:pt x="78" y="10"/>
                        </a:lnTo>
                        <a:lnTo>
                          <a:pt x="44" y="7"/>
                        </a:lnTo>
                        <a:lnTo>
                          <a:pt x="24" y="0"/>
                        </a:lnTo>
                        <a:lnTo>
                          <a:pt x="1" y="14"/>
                        </a:lnTo>
                        <a:lnTo>
                          <a:pt x="0" y="1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nvGrpSpPr>
                  <p:cNvPr id="415" name="Group 167"/>
                  <p:cNvGrpSpPr>
                    <a:grpSpLocks/>
                  </p:cNvGrpSpPr>
                  <p:nvPr/>
                </p:nvGrpSpPr>
                <p:grpSpPr bwMode="auto">
                  <a:xfrm>
                    <a:off x="3105911" y="3261916"/>
                    <a:ext cx="77787" cy="73025"/>
                    <a:chOff x="3191" y="2547"/>
                    <a:chExt cx="63" cy="55"/>
                  </a:xfrm>
                  <a:grpFill/>
                </p:grpSpPr>
                <p:sp>
                  <p:nvSpPr>
                    <p:cNvPr id="522" name="Freeform 186"/>
                    <p:cNvSpPr>
                      <a:spLocks/>
                    </p:cNvSpPr>
                    <p:nvPr/>
                  </p:nvSpPr>
                  <p:spPr bwMode="auto">
                    <a:xfrm>
                      <a:off x="3191" y="2547"/>
                      <a:ext cx="37" cy="55"/>
                    </a:xfrm>
                    <a:custGeom>
                      <a:avLst/>
                      <a:gdLst>
                        <a:gd name="T0" fmla="*/ 0 w 37"/>
                        <a:gd name="T1" fmla="*/ 41 h 55"/>
                        <a:gd name="T2" fmla="*/ 0 w 37"/>
                        <a:gd name="T3" fmla="*/ 41 h 55"/>
                        <a:gd name="T4" fmla="*/ 3 w 37"/>
                        <a:gd name="T5" fmla="*/ 15 h 55"/>
                        <a:gd name="T6" fmla="*/ 31 w 37"/>
                        <a:gd name="T7" fmla="*/ 0 h 55"/>
                        <a:gd name="T8" fmla="*/ 26 w 37"/>
                        <a:gd name="T9" fmla="*/ 21 h 55"/>
                        <a:gd name="T10" fmla="*/ 36 w 37"/>
                        <a:gd name="T11" fmla="*/ 27 h 55"/>
                        <a:gd name="T12" fmla="*/ 18 w 37"/>
                        <a:gd name="T13" fmla="*/ 39 h 55"/>
                        <a:gd name="T14" fmla="*/ 18 w 37"/>
                        <a:gd name="T15" fmla="*/ 54 h 55"/>
                        <a:gd name="T16" fmla="*/ 7 w 37"/>
                        <a:gd name="T17" fmla="*/ 54 h 55"/>
                        <a:gd name="T18" fmla="*/ 0 w 37"/>
                        <a:gd name="T19" fmla="*/ 41 h 55"/>
                        <a:gd name="T20" fmla="*/ 0 w 37"/>
                        <a:gd name="T21" fmla="*/ 41 h 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7"/>
                        <a:gd name="T34" fmla="*/ 0 h 55"/>
                        <a:gd name="T35" fmla="*/ 37 w 37"/>
                        <a:gd name="T36" fmla="*/ 55 h 5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7" h="55">
                          <a:moveTo>
                            <a:pt x="0" y="41"/>
                          </a:moveTo>
                          <a:lnTo>
                            <a:pt x="0" y="41"/>
                          </a:lnTo>
                          <a:lnTo>
                            <a:pt x="3" y="15"/>
                          </a:lnTo>
                          <a:lnTo>
                            <a:pt x="31" y="0"/>
                          </a:lnTo>
                          <a:lnTo>
                            <a:pt x="26" y="21"/>
                          </a:lnTo>
                          <a:lnTo>
                            <a:pt x="36" y="27"/>
                          </a:lnTo>
                          <a:lnTo>
                            <a:pt x="18" y="39"/>
                          </a:lnTo>
                          <a:lnTo>
                            <a:pt x="18" y="54"/>
                          </a:lnTo>
                          <a:lnTo>
                            <a:pt x="7" y="54"/>
                          </a:lnTo>
                          <a:lnTo>
                            <a:pt x="0" y="41"/>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23" name="Freeform 187"/>
                    <p:cNvSpPr>
                      <a:spLocks/>
                    </p:cNvSpPr>
                    <p:nvPr/>
                  </p:nvSpPr>
                  <p:spPr bwMode="auto">
                    <a:xfrm>
                      <a:off x="3216" y="2588"/>
                      <a:ext cx="13" cy="7"/>
                    </a:xfrm>
                    <a:custGeom>
                      <a:avLst/>
                      <a:gdLst>
                        <a:gd name="T0" fmla="*/ 0 w 13"/>
                        <a:gd name="T1" fmla="*/ 6 h 7"/>
                        <a:gd name="T2" fmla="*/ 0 w 13"/>
                        <a:gd name="T3" fmla="*/ 6 h 7"/>
                        <a:gd name="T4" fmla="*/ 10 w 13"/>
                        <a:gd name="T5" fmla="*/ 0 h 7"/>
                        <a:gd name="T6" fmla="*/ 12 w 13"/>
                        <a:gd name="T7" fmla="*/ 4 h 7"/>
                        <a:gd name="T8" fmla="*/ 0 w 13"/>
                        <a:gd name="T9" fmla="*/ 6 h 7"/>
                        <a:gd name="T10" fmla="*/ 0 w 13"/>
                        <a:gd name="T11" fmla="*/ 6 h 7"/>
                        <a:gd name="T12" fmla="*/ 0 60000 65536"/>
                        <a:gd name="T13" fmla="*/ 0 60000 65536"/>
                        <a:gd name="T14" fmla="*/ 0 60000 65536"/>
                        <a:gd name="T15" fmla="*/ 0 60000 65536"/>
                        <a:gd name="T16" fmla="*/ 0 60000 65536"/>
                        <a:gd name="T17" fmla="*/ 0 60000 65536"/>
                        <a:gd name="T18" fmla="*/ 0 w 13"/>
                        <a:gd name="T19" fmla="*/ 0 h 7"/>
                        <a:gd name="T20" fmla="*/ 13 w 13"/>
                        <a:gd name="T21" fmla="*/ 7 h 7"/>
                      </a:gdLst>
                      <a:ahLst/>
                      <a:cxnLst>
                        <a:cxn ang="T12">
                          <a:pos x="T0" y="T1"/>
                        </a:cxn>
                        <a:cxn ang="T13">
                          <a:pos x="T2" y="T3"/>
                        </a:cxn>
                        <a:cxn ang="T14">
                          <a:pos x="T4" y="T5"/>
                        </a:cxn>
                        <a:cxn ang="T15">
                          <a:pos x="T6" y="T7"/>
                        </a:cxn>
                        <a:cxn ang="T16">
                          <a:pos x="T8" y="T9"/>
                        </a:cxn>
                        <a:cxn ang="T17">
                          <a:pos x="T10" y="T11"/>
                        </a:cxn>
                      </a:cxnLst>
                      <a:rect l="T18" t="T19" r="T20" b="T21"/>
                      <a:pathLst>
                        <a:path w="13" h="7">
                          <a:moveTo>
                            <a:pt x="0" y="6"/>
                          </a:moveTo>
                          <a:lnTo>
                            <a:pt x="0" y="6"/>
                          </a:lnTo>
                          <a:lnTo>
                            <a:pt x="10" y="0"/>
                          </a:lnTo>
                          <a:lnTo>
                            <a:pt x="12" y="4"/>
                          </a:lnTo>
                          <a:lnTo>
                            <a:pt x="0" y="6"/>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24" name="Freeform 188"/>
                    <p:cNvSpPr>
                      <a:spLocks/>
                    </p:cNvSpPr>
                    <p:nvPr/>
                  </p:nvSpPr>
                  <p:spPr bwMode="auto">
                    <a:xfrm>
                      <a:off x="3232" y="2576"/>
                      <a:ext cx="22" cy="24"/>
                    </a:xfrm>
                    <a:custGeom>
                      <a:avLst/>
                      <a:gdLst>
                        <a:gd name="T0" fmla="*/ 0 w 22"/>
                        <a:gd name="T1" fmla="*/ 12 h 24"/>
                        <a:gd name="T2" fmla="*/ 0 w 22"/>
                        <a:gd name="T3" fmla="*/ 12 h 24"/>
                        <a:gd name="T4" fmla="*/ 16 w 22"/>
                        <a:gd name="T5" fmla="*/ 23 h 24"/>
                        <a:gd name="T6" fmla="*/ 21 w 22"/>
                        <a:gd name="T7" fmla="*/ 11 h 24"/>
                        <a:gd name="T8" fmla="*/ 17 w 22"/>
                        <a:gd name="T9" fmla="*/ 0 h 24"/>
                        <a:gd name="T10" fmla="*/ 0 w 22"/>
                        <a:gd name="T11" fmla="*/ 12 h 24"/>
                        <a:gd name="T12" fmla="*/ 0 w 22"/>
                        <a:gd name="T13" fmla="*/ 12 h 24"/>
                        <a:gd name="T14" fmla="*/ 0 60000 65536"/>
                        <a:gd name="T15" fmla="*/ 0 60000 65536"/>
                        <a:gd name="T16" fmla="*/ 0 60000 65536"/>
                        <a:gd name="T17" fmla="*/ 0 60000 65536"/>
                        <a:gd name="T18" fmla="*/ 0 60000 65536"/>
                        <a:gd name="T19" fmla="*/ 0 60000 65536"/>
                        <a:gd name="T20" fmla="*/ 0 60000 65536"/>
                        <a:gd name="T21" fmla="*/ 0 w 22"/>
                        <a:gd name="T22" fmla="*/ 0 h 24"/>
                        <a:gd name="T23" fmla="*/ 22 w 22"/>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 h="24">
                          <a:moveTo>
                            <a:pt x="0" y="12"/>
                          </a:moveTo>
                          <a:lnTo>
                            <a:pt x="0" y="12"/>
                          </a:lnTo>
                          <a:lnTo>
                            <a:pt x="16" y="23"/>
                          </a:lnTo>
                          <a:lnTo>
                            <a:pt x="21" y="11"/>
                          </a:lnTo>
                          <a:lnTo>
                            <a:pt x="17" y="0"/>
                          </a:lnTo>
                          <a:lnTo>
                            <a:pt x="0" y="1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416" name="Freeform 80"/>
                  <p:cNvSpPr>
                    <a:spLocks/>
                  </p:cNvSpPr>
                  <p:nvPr/>
                </p:nvSpPr>
                <p:spPr bwMode="auto">
                  <a:xfrm>
                    <a:off x="3318636" y="2914250"/>
                    <a:ext cx="185736" cy="293690"/>
                  </a:xfrm>
                  <a:custGeom>
                    <a:avLst/>
                    <a:gdLst>
                      <a:gd name="T0" fmla="*/ 0 w 149"/>
                      <a:gd name="T1" fmla="*/ 39536435 h 224"/>
                      <a:gd name="T2" fmla="*/ 0 w 149"/>
                      <a:gd name="T3" fmla="*/ 39536435 h 224"/>
                      <a:gd name="T4" fmla="*/ 15539579 w 149"/>
                      <a:gd name="T5" fmla="*/ 27504408 h 224"/>
                      <a:gd name="T6" fmla="*/ 38847698 w 149"/>
                      <a:gd name="T7" fmla="*/ 51569784 h 224"/>
                      <a:gd name="T8" fmla="*/ 83910746 w 149"/>
                      <a:gd name="T9" fmla="*/ 55007506 h 224"/>
                      <a:gd name="T10" fmla="*/ 108773316 w 149"/>
                      <a:gd name="T11" fmla="*/ 41256607 h 224"/>
                      <a:gd name="T12" fmla="*/ 116543103 w 149"/>
                      <a:gd name="T13" fmla="*/ 8595619 h 224"/>
                      <a:gd name="T14" fmla="*/ 158498456 w 149"/>
                      <a:gd name="T15" fmla="*/ 0 h 224"/>
                      <a:gd name="T16" fmla="*/ 180253400 w 149"/>
                      <a:gd name="T17" fmla="*/ 12033343 h 224"/>
                      <a:gd name="T18" fmla="*/ 177144488 w 149"/>
                      <a:gd name="T19" fmla="*/ 39536435 h 224"/>
                      <a:gd name="T20" fmla="*/ 169375947 w 149"/>
                      <a:gd name="T21" fmla="*/ 67040844 h 224"/>
                      <a:gd name="T22" fmla="*/ 198899392 w 149"/>
                      <a:gd name="T23" fmla="*/ 99701845 h 224"/>
                      <a:gd name="T24" fmla="*/ 181806609 w 149"/>
                      <a:gd name="T25" fmla="*/ 123768522 h 224"/>
                      <a:gd name="T26" fmla="*/ 203561514 w 149"/>
                      <a:gd name="T27" fmla="*/ 166742669 h 224"/>
                      <a:gd name="T28" fmla="*/ 194238517 w 149"/>
                      <a:gd name="T29" fmla="*/ 204561585 h 224"/>
                      <a:gd name="T30" fmla="*/ 229977293 w 149"/>
                      <a:gd name="T31" fmla="*/ 283635746 h 224"/>
                      <a:gd name="T32" fmla="*/ 149174213 w 149"/>
                      <a:gd name="T33" fmla="*/ 359270956 h 224"/>
                      <a:gd name="T34" fmla="*/ 51278369 w 149"/>
                      <a:gd name="T35" fmla="*/ 383337633 h 224"/>
                      <a:gd name="T36" fmla="*/ 46617494 w 149"/>
                      <a:gd name="T37" fmla="*/ 367866572 h 224"/>
                      <a:gd name="T38" fmla="*/ 15539579 w 149"/>
                      <a:gd name="T39" fmla="*/ 357552095 h 224"/>
                      <a:gd name="T40" fmla="*/ 10877457 w 149"/>
                      <a:gd name="T41" fmla="*/ 281916885 h 224"/>
                      <a:gd name="T42" fmla="*/ 104111194 w 149"/>
                      <a:gd name="T43" fmla="*/ 201123863 h 224"/>
                      <a:gd name="T44" fmla="*/ 73033274 w 149"/>
                      <a:gd name="T45" fmla="*/ 161586086 h 224"/>
                      <a:gd name="T46" fmla="*/ 62155821 w 149"/>
                      <a:gd name="T47" fmla="*/ 80793043 h 224"/>
                      <a:gd name="T48" fmla="*/ 0 w 149"/>
                      <a:gd name="T49" fmla="*/ 39536435 h 224"/>
                      <a:gd name="T50" fmla="*/ 0 w 149"/>
                      <a:gd name="T51" fmla="*/ 39536435 h 22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49"/>
                      <a:gd name="T79" fmla="*/ 0 h 224"/>
                      <a:gd name="T80" fmla="*/ 149 w 149"/>
                      <a:gd name="T81" fmla="*/ 224 h 22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49" h="224">
                        <a:moveTo>
                          <a:pt x="0" y="23"/>
                        </a:moveTo>
                        <a:lnTo>
                          <a:pt x="0" y="23"/>
                        </a:lnTo>
                        <a:lnTo>
                          <a:pt x="10" y="16"/>
                        </a:lnTo>
                        <a:lnTo>
                          <a:pt x="25" y="30"/>
                        </a:lnTo>
                        <a:lnTo>
                          <a:pt x="54" y="32"/>
                        </a:lnTo>
                        <a:lnTo>
                          <a:pt x="70" y="24"/>
                        </a:lnTo>
                        <a:lnTo>
                          <a:pt x="75" y="5"/>
                        </a:lnTo>
                        <a:lnTo>
                          <a:pt x="102" y="0"/>
                        </a:lnTo>
                        <a:lnTo>
                          <a:pt x="116" y="7"/>
                        </a:lnTo>
                        <a:lnTo>
                          <a:pt x="114" y="23"/>
                        </a:lnTo>
                        <a:lnTo>
                          <a:pt x="109" y="39"/>
                        </a:lnTo>
                        <a:lnTo>
                          <a:pt x="128" y="58"/>
                        </a:lnTo>
                        <a:lnTo>
                          <a:pt x="117" y="72"/>
                        </a:lnTo>
                        <a:lnTo>
                          <a:pt x="131" y="97"/>
                        </a:lnTo>
                        <a:lnTo>
                          <a:pt x="125" y="119"/>
                        </a:lnTo>
                        <a:lnTo>
                          <a:pt x="148" y="165"/>
                        </a:lnTo>
                        <a:lnTo>
                          <a:pt x="96" y="209"/>
                        </a:lnTo>
                        <a:lnTo>
                          <a:pt x="33" y="223"/>
                        </a:lnTo>
                        <a:lnTo>
                          <a:pt x="30" y="214"/>
                        </a:lnTo>
                        <a:lnTo>
                          <a:pt x="10" y="208"/>
                        </a:lnTo>
                        <a:lnTo>
                          <a:pt x="7" y="164"/>
                        </a:lnTo>
                        <a:lnTo>
                          <a:pt x="67" y="117"/>
                        </a:lnTo>
                        <a:lnTo>
                          <a:pt x="47" y="94"/>
                        </a:lnTo>
                        <a:lnTo>
                          <a:pt x="40" y="47"/>
                        </a:lnTo>
                        <a:lnTo>
                          <a:pt x="0" y="23"/>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nvGrpSpPr>
                  <p:cNvPr id="417" name="Group 172"/>
                  <p:cNvGrpSpPr>
                    <a:grpSpLocks/>
                  </p:cNvGrpSpPr>
                  <p:nvPr/>
                </p:nvGrpSpPr>
                <p:grpSpPr bwMode="auto">
                  <a:xfrm>
                    <a:off x="2890014" y="3423857"/>
                    <a:ext cx="238123" cy="217489"/>
                    <a:chOff x="3019" y="2670"/>
                    <a:chExt cx="190" cy="167"/>
                  </a:xfrm>
                  <a:grpFill/>
                </p:grpSpPr>
                <p:sp>
                  <p:nvSpPr>
                    <p:cNvPr id="520" name="Freeform 184"/>
                    <p:cNvSpPr>
                      <a:spLocks/>
                    </p:cNvSpPr>
                    <p:nvPr/>
                  </p:nvSpPr>
                  <p:spPr bwMode="auto">
                    <a:xfrm>
                      <a:off x="3019" y="2670"/>
                      <a:ext cx="172" cy="150"/>
                    </a:xfrm>
                    <a:custGeom>
                      <a:avLst/>
                      <a:gdLst>
                        <a:gd name="T0" fmla="*/ 0 w 172"/>
                        <a:gd name="T1" fmla="*/ 45 h 150"/>
                        <a:gd name="T2" fmla="*/ 0 w 172"/>
                        <a:gd name="T3" fmla="*/ 45 h 150"/>
                        <a:gd name="T4" fmla="*/ 5 w 172"/>
                        <a:gd name="T5" fmla="*/ 58 h 150"/>
                        <a:gd name="T6" fmla="*/ 41 w 172"/>
                        <a:gd name="T7" fmla="*/ 67 h 150"/>
                        <a:gd name="T8" fmla="*/ 35 w 172"/>
                        <a:gd name="T9" fmla="*/ 75 h 150"/>
                        <a:gd name="T10" fmla="*/ 48 w 172"/>
                        <a:gd name="T11" fmla="*/ 84 h 150"/>
                        <a:gd name="T12" fmla="*/ 53 w 172"/>
                        <a:gd name="T13" fmla="*/ 101 h 150"/>
                        <a:gd name="T14" fmla="*/ 38 w 172"/>
                        <a:gd name="T15" fmla="*/ 133 h 150"/>
                        <a:gd name="T16" fmla="*/ 81 w 172"/>
                        <a:gd name="T17" fmla="*/ 145 h 150"/>
                        <a:gd name="T18" fmla="*/ 85 w 172"/>
                        <a:gd name="T19" fmla="*/ 147 h 150"/>
                        <a:gd name="T20" fmla="*/ 105 w 172"/>
                        <a:gd name="T21" fmla="*/ 149 h 150"/>
                        <a:gd name="T22" fmla="*/ 105 w 172"/>
                        <a:gd name="T23" fmla="*/ 137 h 150"/>
                        <a:gd name="T24" fmla="*/ 117 w 172"/>
                        <a:gd name="T25" fmla="*/ 130 h 150"/>
                        <a:gd name="T26" fmla="*/ 145 w 172"/>
                        <a:gd name="T27" fmla="*/ 138 h 150"/>
                        <a:gd name="T28" fmla="*/ 163 w 172"/>
                        <a:gd name="T29" fmla="*/ 125 h 150"/>
                        <a:gd name="T30" fmla="*/ 153 w 172"/>
                        <a:gd name="T31" fmla="*/ 107 h 150"/>
                        <a:gd name="T32" fmla="*/ 157 w 172"/>
                        <a:gd name="T33" fmla="*/ 90 h 150"/>
                        <a:gd name="T34" fmla="*/ 143 w 172"/>
                        <a:gd name="T35" fmla="*/ 80 h 150"/>
                        <a:gd name="T36" fmla="*/ 163 w 172"/>
                        <a:gd name="T37" fmla="*/ 60 h 150"/>
                        <a:gd name="T38" fmla="*/ 171 w 172"/>
                        <a:gd name="T39" fmla="*/ 38 h 150"/>
                        <a:gd name="T40" fmla="*/ 146 w 172"/>
                        <a:gd name="T41" fmla="*/ 28 h 150"/>
                        <a:gd name="T42" fmla="*/ 139 w 172"/>
                        <a:gd name="T43" fmla="*/ 26 h 150"/>
                        <a:gd name="T44" fmla="*/ 100 w 172"/>
                        <a:gd name="T45" fmla="*/ 0 h 150"/>
                        <a:gd name="T46" fmla="*/ 86 w 172"/>
                        <a:gd name="T47" fmla="*/ 4 h 150"/>
                        <a:gd name="T48" fmla="*/ 71 w 172"/>
                        <a:gd name="T49" fmla="*/ 29 h 150"/>
                        <a:gd name="T50" fmla="*/ 38 w 172"/>
                        <a:gd name="T51" fmla="*/ 25 h 150"/>
                        <a:gd name="T52" fmla="*/ 43 w 172"/>
                        <a:gd name="T53" fmla="*/ 44 h 150"/>
                        <a:gd name="T54" fmla="*/ 0 w 172"/>
                        <a:gd name="T55" fmla="*/ 45 h 150"/>
                        <a:gd name="T56" fmla="*/ 0 w 172"/>
                        <a:gd name="T57" fmla="*/ 45 h 15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72"/>
                        <a:gd name="T88" fmla="*/ 0 h 150"/>
                        <a:gd name="T89" fmla="*/ 172 w 172"/>
                        <a:gd name="T90" fmla="*/ 150 h 15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72" h="150">
                          <a:moveTo>
                            <a:pt x="0" y="45"/>
                          </a:moveTo>
                          <a:lnTo>
                            <a:pt x="0" y="45"/>
                          </a:lnTo>
                          <a:lnTo>
                            <a:pt x="5" y="58"/>
                          </a:lnTo>
                          <a:lnTo>
                            <a:pt x="41" y="67"/>
                          </a:lnTo>
                          <a:lnTo>
                            <a:pt x="35" y="75"/>
                          </a:lnTo>
                          <a:lnTo>
                            <a:pt x="48" y="84"/>
                          </a:lnTo>
                          <a:lnTo>
                            <a:pt x="53" y="101"/>
                          </a:lnTo>
                          <a:lnTo>
                            <a:pt x="38" y="133"/>
                          </a:lnTo>
                          <a:lnTo>
                            <a:pt x="81" y="145"/>
                          </a:lnTo>
                          <a:lnTo>
                            <a:pt x="85" y="147"/>
                          </a:lnTo>
                          <a:lnTo>
                            <a:pt x="105" y="149"/>
                          </a:lnTo>
                          <a:lnTo>
                            <a:pt x="105" y="137"/>
                          </a:lnTo>
                          <a:lnTo>
                            <a:pt x="117" y="130"/>
                          </a:lnTo>
                          <a:lnTo>
                            <a:pt x="145" y="138"/>
                          </a:lnTo>
                          <a:lnTo>
                            <a:pt x="163" y="125"/>
                          </a:lnTo>
                          <a:lnTo>
                            <a:pt x="153" y="107"/>
                          </a:lnTo>
                          <a:lnTo>
                            <a:pt x="157" y="90"/>
                          </a:lnTo>
                          <a:lnTo>
                            <a:pt x="143" y="80"/>
                          </a:lnTo>
                          <a:lnTo>
                            <a:pt x="163" y="60"/>
                          </a:lnTo>
                          <a:lnTo>
                            <a:pt x="171" y="38"/>
                          </a:lnTo>
                          <a:lnTo>
                            <a:pt x="146" y="28"/>
                          </a:lnTo>
                          <a:lnTo>
                            <a:pt x="139" y="26"/>
                          </a:lnTo>
                          <a:lnTo>
                            <a:pt x="100" y="0"/>
                          </a:lnTo>
                          <a:lnTo>
                            <a:pt x="86" y="4"/>
                          </a:lnTo>
                          <a:lnTo>
                            <a:pt x="71" y="29"/>
                          </a:lnTo>
                          <a:lnTo>
                            <a:pt x="38" y="25"/>
                          </a:lnTo>
                          <a:lnTo>
                            <a:pt x="43" y="44"/>
                          </a:lnTo>
                          <a:lnTo>
                            <a:pt x="0" y="4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21" name="Freeform 185"/>
                    <p:cNvSpPr>
                      <a:spLocks/>
                    </p:cNvSpPr>
                    <p:nvPr/>
                  </p:nvSpPr>
                  <p:spPr bwMode="auto">
                    <a:xfrm>
                      <a:off x="3198" y="2808"/>
                      <a:ext cx="11" cy="29"/>
                    </a:xfrm>
                    <a:custGeom>
                      <a:avLst/>
                      <a:gdLst>
                        <a:gd name="T0" fmla="*/ 0 w 11"/>
                        <a:gd name="T1" fmla="*/ 14 h 29"/>
                        <a:gd name="T2" fmla="*/ 0 w 11"/>
                        <a:gd name="T3" fmla="*/ 14 h 29"/>
                        <a:gd name="T4" fmla="*/ 9 w 11"/>
                        <a:gd name="T5" fmla="*/ 28 h 29"/>
                        <a:gd name="T6" fmla="*/ 10 w 11"/>
                        <a:gd name="T7" fmla="*/ 0 h 29"/>
                        <a:gd name="T8" fmla="*/ 0 w 11"/>
                        <a:gd name="T9" fmla="*/ 14 h 29"/>
                        <a:gd name="T10" fmla="*/ 0 w 11"/>
                        <a:gd name="T11" fmla="*/ 14 h 29"/>
                        <a:gd name="T12" fmla="*/ 0 60000 65536"/>
                        <a:gd name="T13" fmla="*/ 0 60000 65536"/>
                        <a:gd name="T14" fmla="*/ 0 60000 65536"/>
                        <a:gd name="T15" fmla="*/ 0 60000 65536"/>
                        <a:gd name="T16" fmla="*/ 0 60000 65536"/>
                        <a:gd name="T17" fmla="*/ 0 60000 65536"/>
                        <a:gd name="T18" fmla="*/ 0 w 11"/>
                        <a:gd name="T19" fmla="*/ 0 h 29"/>
                        <a:gd name="T20" fmla="*/ 11 w 11"/>
                        <a:gd name="T21" fmla="*/ 29 h 29"/>
                      </a:gdLst>
                      <a:ahLst/>
                      <a:cxnLst>
                        <a:cxn ang="T12">
                          <a:pos x="T0" y="T1"/>
                        </a:cxn>
                        <a:cxn ang="T13">
                          <a:pos x="T2" y="T3"/>
                        </a:cxn>
                        <a:cxn ang="T14">
                          <a:pos x="T4" y="T5"/>
                        </a:cxn>
                        <a:cxn ang="T15">
                          <a:pos x="T6" y="T7"/>
                        </a:cxn>
                        <a:cxn ang="T16">
                          <a:pos x="T8" y="T9"/>
                        </a:cxn>
                        <a:cxn ang="T17">
                          <a:pos x="T10" y="T11"/>
                        </a:cxn>
                      </a:cxnLst>
                      <a:rect l="T18" t="T19" r="T20" b="T21"/>
                      <a:pathLst>
                        <a:path w="11" h="29">
                          <a:moveTo>
                            <a:pt x="0" y="14"/>
                          </a:moveTo>
                          <a:lnTo>
                            <a:pt x="0" y="14"/>
                          </a:lnTo>
                          <a:lnTo>
                            <a:pt x="9" y="28"/>
                          </a:lnTo>
                          <a:lnTo>
                            <a:pt x="10" y="0"/>
                          </a:lnTo>
                          <a:lnTo>
                            <a:pt x="0" y="1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418" name="Freeform 82"/>
                  <p:cNvSpPr>
                    <a:spLocks/>
                  </p:cNvSpPr>
                  <p:nvPr/>
                </p:nvSpPr>
                <p:spPr bwMode="auto">
                  <a:xfrm>
                    <a:off x="3070986" y="3333353"/>
                    <a:ext cx="144461" cy="173039"/>
                  </a:xfrm>
                  <a:custGeom>
                    <a:avLst/>
                    <a:gdLst>
                      <a:gd name="T0" fmla="*/ 0 w 119"/>
                      <a:gd name="T1" fmla="*/ 91405696 h 133"/>
                      <a:gd name="T2" fmla="*/ 0 w 119"/>
                      <a:gd name="T3" fmla="*/ 91405696 h 133"/>
                      <a:gd name="T4" fmla="*/ 0 w 119"/>
                      <a:gd name="T5" fmla="*/ 128645278 h 133"/>
                      <a:gd name="T6" fmla="*/ 1473755 w 119"/>
                      <a:gd name="T7" fmla="*/ 145571769 h 133"/>
                      <a:gd name="T8" fmla="*/ 4421266 w 119"/>
                      <a:gd name="T9" fmla="*/ 164192211 h 133"/>
                      <a:gd name="T10" fmla="*/ 41263940 w 119"/>
                      <a:gd name="T11" fmla="*/ 181118743 h 133"/>
                      <a:gd name="T12" fmla="*/ 29473892 w 119"/>
                      <a:gd name="T13" fmla="*/ 218358325 h 133"/>
                      <a:gd name="T14" fmla="*/ 69264067 w 119"/>
                      <a:gd name="T15" fmla="*/ 223436272 h 133"/>
                      <a:gd name="T16" fmla="*/ 137055594 w 119"/>
                      <a:gd name="T17" fmla="*/ 221743623 h 133"/>
                      <a:gd name="T18" fmla="*/ 154739438 w 119"/>
                      <a:gd name="T19" fmla="*/ 186196690 h 133"/>
                      <a:gd name="T20" fmla="*/ 119370536 w 119"/>
                      <a:gd name="T21" fmla="*/ 140493822 h 133"/>
                      <a:gd name="T22" fmla="*/ 162108250 w 119"/>
                      <a:gd name="T23" fmla="*/ 115104085 h 133"/>
                      <a:gd name="T24" fmla="*/ 173898288 w 119"/>
                      <a:gd name="T25" fmla="*/ 123567330 h 133"/>
                      <a:gd name="T26" fmla="*/ 162108250 w 119"/>
                      <a:gd name="T27" fmla="*/ 33854294 h 133"/>
                      <a:gd name="T28" fmla="*/ 129686820 w 119"/>
                      <a:gd name="T29" fmla="*/ 11848549 h 133"/>
                      <a:gd name="T30" fmla="*/ 94317918 w 119"/>
                      <a:gd name="T31" fmla="*/ 27083697 h 133"/>
                      <a:gd name="T32" fmla="*/ 100212937 w 119"/>
                      <a:gd name="T33" fmla="*/ 16926496 h 133"/>
                      <a:gd name="T34" fmla="*/ 69264067 w 119"/>
                      <a:gd name="T35" fmla="*/ 0 h 133"/>
                      <a:gd name="T36" fmla="*/ 53053978 w 119"/>
                      <a:gd name="T37" fmla="*/ 0 h 133"/>
                      <a:gd name="T38" fmla="*/ 53053978 w 119"/>
                      <a:gd name="T39" fmla="*/ 49088146 h 133"/>
                      <a:gd name="T40" fmla="*/ 33895156 w 119"/>
                      <a:gd name="T41" fmla="*/ 35546943 h 133"/>
                      <a:gd name="T42" fmla="*/ 23578873 w 119"/>
                      <a:gd name="T43" fmla="*/ 50780795 h 133"/>
                      <a:gd name="T44" fmla="*/ 20632577 w 119"/>
                      <a:gd name="T45" fmla="*/ 81249781 h 133"/>
                      <a:gd name="T46" fmla="*/ 0 w 119"/>
                      <a:gd name="T47" fmla="*/ 91405696 h 133"/>
                      <a:gd name="T48" fmla="*/ 0 w 119"/>
                      <a:gd name="T49" fmla="*/ 91405696 h 13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19"/>
                      <a:gd name="T76" fmla="*/ 0 h 133"/>
                      <a:gd name="T77" fmla="*/ 119 w 119"/>
                      <a:gd name="T78" fmla="*/ 133 h 13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19" h="133">
                        <a:moveTo>
                          <a:pt x="0" y="54"/>
                        </a:moveTo>
                        <a:lnTo>
                          <a:pt x="0" y="54"/>
                        </a:lnTo>
                        <a:lnTo>
                          <a:pt x="0" y="76"/>
                        </a:lnTo>
                        <a:lnTo>
                          <a:pt x="1" y="86"/>
                        </a:lnTo>
                        <a:lnTo>
                          <a:pt x="3" y="97"/>
                        </a:lnTo>
                        <a:lnTo>
                          <a:pt x="28" y="107"/>
                        </a:lnTo>
                        <a:lnTo>
                          <a:pt x="20" y="129"/>
                        </a:lnTo>
                        <a:lnTo>
                          <a:pt x="47" y="132"/>
                        </a:lnTo>
                        <a:lnTo>
                          <a:pt x="93" y="131"/>
                        </a:lnTo>
                        <a:lnTo>
                          <a:pt x="105" y="110"/>
                        </a:lnTo>
                        <a:lnTo>
                          <a:pt x="81" y="83"/>
                        </a:lnTo>
                        <a:lnTo>
                          <a:pt x="110" y="68"/>
                        </a:lnTo>
                        <a:lnTo>
                          <a:pt x="118" y="73"/>
                        </a:lnTo>
                        <a:lnTo>
                          <a:pt x="110" y="20"/>
                        </a:lnTo>
                        <a:lnTo>
                          <a:pt x="88" y="7"/>
                        </a:lnTo>
                        <a:lnTo>
                          <a:pt x="64" y="16"/>
                        </a:lnTo>
                        <a:lnTo>
                          <a:pt x="68" y="10"/>
                        </a:lnTo>
                        <a:lnTo>
                          <a:pt x="47" y="0"/>
                        </a:lnTo>
                        <a:lnTo>
                          <a:pt x="36" y="0"/>
                        </a:lnTo>
                        <a:lnTo>
                          <a:pt x="36" y="29"/>
                        </a:lnTo>
                        <a:lnTo>
                          <a:pt x="23" y="21"/>
                        </a:lnTo>
                        <a:lnTo>
                          <a:pt x="16" y="30"/>
                        </a:lnTo>
                        <a:lnTo>
                          <a:pt x="14" y="48"/>
                        </a:lnTo>
                        <a:lnTo>
                          <a:pt x="0" y="5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nvGrpSpPr>
                  <p:cNvPr id="419" name="Group 176"/>
                  <p:cNvGrpSpPr>
                    <a:grpSpLocks/>
                  </p:cNvGrpSpPr>
                  <p:nvPr/>
                </p:nvGrpSpPr>
                <p:grpSpPr bwMode="auto">
                  <a:xfrm>
                    <a:off x="3310698" y="3630218"/>
                    <a:ext cx="109537" cy="138113"/>
                    <a:chOff x="3356" y="2828"/>
                    <a:chExt cx="86" cy="106"/>
                  </a:xfrm>
                  <a:grpFill/>
                </p:grpSpPr>
                <p:sp>
                  <p:nvSpPr>
                    <p:cNvPr id="518" name="Freeform 182"/>
                    <p:cNvSpPr>
                      <a:spLocks/>
                    </p:cNvSpPr>
                    <p:nvPr/>
                  </p:nvSpPr>
                  <p:spPr bwMode="auto">
                    <a:xfrm>
                      <a:off x="3356" y="2828"/>
                      <a:ext cx="86" cy="86"/>
                    </a:xfrm>
                    <a:custGeom>
                      <a:avLst/>
                      <a:gdLst>
                        <a:gd name="T0" fmla="*/ 0 w 86"/>
                        <a:gd name="T1" fmla="*/ 34 h 86"/>
                        <a:gd name="T2" fmla="*/ 0 w 86"/>
                        <a:gd name="T3" fmla="*/ 34 h 86"/>
                        <a:gd name="T4" fmla="*/ 11 w 86"/>
                        <a:gd name="T5" fmla="*/ 15 h 86"/>
                        <a:gd name="T6" fmla="*/ 38 w 86"/>
                        <a:gd name="T7" fmla="*/ 8 h 86"/>
                        <a:gd name="T8" fmla="*/ 72 w 86"/>
                        <a:gd name="T9" fmla="*/ 8 h 86"/>
                        <a:gd name="T10" fmla="*/ 85 w 86"/>
                        <a:gd name="T11" fmla="*/ 0 h 86"/>
                        <a:gd name="T12" fmla="*/ 80 w 86"/>
                        <a:gd name="T13" fmla="*/ 18 h 86"/>
                        <a:gd name="T14" fmla="*/ 57 w 86"/>
                        <a:gd name="T15" fmla="*/ 14 h 86"/>
                        <a:gd name="T16" fmla="*/ 46 w 86"/>
                        <a:gd name="T17" fmla="*/ 29 h 86"/>
                        <a:gd name="T18" fmla="*/ 33 w 86"/>
                        <a:gd name="T19" fmla="*/ 21 h 86"/>
                        <a:gd name="T20" fmla="*/ 42 w 86"/>
                        <a:gd name="T21" fmla="*/ 43 h 86"/>
                        <a:gd name="T22" fmla="*/ 31 w 86"/>
                        <a:gd name="T23" fmla="*/ 48 h 86"/>
                        <a:gd name="T24" fmla="*/ 52 w 86"/>
                        <a:gd name="T25" fmla="*/ 57 h 86"/>
                        <a:gd name="T26" fmla="*/ 52 w 86"/>
                        <a:gd name="T27" fmla="*/ 66 h 86"/>
                        <a:gd name="T28" fmla="*/ 35 w 86"/>
                        <a:gd name="T29" fmla="*/ 69 h 86"/>
                        <a:gd name="T30" fmla="*/ 41 w 86"/>
                        <a:gd name="T31" fmla="*/ 85 h 86"/>
                        <a:gd name="T32" fmla="*/ 20 w 86"/>
                        <a:gd name="T33" fmla="*/ 80 h 86"/>
                        <a:gd name="T34" fmla="*/ 14 w 86"/>
                        <a:gd name="T35" fmla="*/ 65 h 86"/>
                        <a:gd name="T36" fmla="*/ 41 w 86"/>
                        <a:gd name="T37" fmla="*/ 58 h 86"/>
                        <a:gd name="T38" fmla="*/ 14 w 86"/>
                        <a:gd name="T39" fmla="*/ 56 h 86"/>
                        <a:gd name="T40" fmla="*/ 0 w 86"/>
                        <a:gd name="T41" fmla="*/ 34 h 86"/>
                        <a:gd name="T42" fmla="*/ 0 w 86"/>
                        <a:gd name="T43" fmla="*/ 34 h 8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6"/>
                        <a:gd name="T67" fmla="*/ 0 h 86"/>
                        <a:gd name="T68" fmla="*/ 86 w 86"/>
                        <a:gd name="T69" fmla="*/ 86 h 8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6" h="86">
                          <a:moveTo>
                            <a:pt x="0" y="34"/>
                          </a:moveTo>
                          <a:lnTo>
                            <a:pt x="0" y="34"/>
                          </a:lnTo>
                          <a:lnTo>
                            <a:pt x="11" y="15"/>
                          </a:lnTo>
                          <a:lnTo>
                            <a:pt x="38" y="8"/>
                          </a:lnTo>
                          <a:lnTo>
                            <a:pt x="72" y="8"/>
                          </a:lnTo>
                          <a:lnTo>
                            <a:pt x="85" y="0"/>
                          </a:lnTo>
                          <a:lnTo>
                            <a:pt x="80" y="18"/>
                          </a:lnTo>
                          <a:lnTo>
                            <a:pt x="57" y="14"/>
                          </a:lnTo>
                          <a:lnTo>
                            <a:pt x="46" y="29"/>
                          </a:lnTo>
                          <a:lnTo>
                            <a:pt x="33" y="21"/>
                          </a:lnTo>
                          <a:lnTo>
                            <a:pt x="42" y="43"/>
                          </a:lnTo>
                          <a:lnTo>
                            <a:pt x="31" y="48"/>
                          </a:lnTo>
                          <a:lnTo>
                            <a:pt x="52" y="57"/>
                          </a:lnTo>
                          <a:lnTo>
                            <a:pt x="52" y="66"/>
                          </a:lnTo>
                          <a:lnTo>
                            <a:pt x="35" y="69"/>
                          </a:lnTo>
                          <a:lnTo>
                            <a:pt x="41" y="85"/>
                          </a:lnTo>
                          <a:lnTo>
                            <a:pt x="20" y="80"/>
                          </a:lnTo>
                          <a:lnTo>
                            <a:pt x="14" y="65"/>
                          </a:lnTo>
                          <a:lnTo>
                            <a:pt x="41" y="58"/>
                          </a:lnTo>
                          <a:lnTo>
                            <a:pt x="14" y="56"/>
                          </a:lnTo>
                          <a:lnTo>
                            <a:pt x="0" y="3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19" name="Freeform 183"/>
                    <p:cNvSpPr>
                      <a:spLocks/>
                    </p:cNvSpPr>
                    <p:nvPr/>
                  </p:nvSpPr>
                  <p:spPr bwMode="auto">
                    <a:xfrm>
                      <a:off x="3401" y="2927"/>
                      <a:ext cx="41" cy="7"/>
                    </a:xfrm>
                    <a:custGeom>
                      <a:avLst/>
                      <a:gdLst>
                        <a:gd name="T0" fmla="*/ 0 w 41"/>
                        <a:gd name="T1" fmla="*/ 6 h 7"/>
                        <a:gd name="T2" fmla="*/ 0 w 41"/>
                        <a:gd name="T3" fmla="*/ 6 h 7"/>
                        <a:gd name="T4" fmla="*/ 3 w 41"/>
                        <a:gd name="T5" fmla="*/ 0 h 7"/>
                        <a:gd name="T6" fmla="*/ 40 w 41"/>
                        <a:gd name="T7" fmla="*/ 6 h 7"/>
                        <a:gd name="T8" fmla="*/ 13 w 41"/>
                        <a:gd name="T9" fmla="*/ 6 h 7"/>
                        <a:gd name="T10" fmla="*/ 0 w 41"/>
                        <a:gd name="T11" fmla="*/ 6 h 7"/>
                        <a:gd name="T12" fmla="*/ 0 w 41"/>
                        <a:gd name="T13" fmla="*/ 6 h 7"/>
                        <a:gd name="T14" fmla="*/ 0 60000 65536"/>
                        <a:gd name="T15" fmla="*/ 0 60000 65536"/>
                        <a:gd name="T16" fmla="*/ 0 60000 65536"/>
                        <a:gd name="T17" fmla="*/ 0 60000 65536"/>
                        <a:gd name="T18" fmla="*/ 0 60000 65536"/>
                        <a:gd name="T19" fmla="*/ 0 60000 65536"/>
                        <a:gd name="T20" fmla="*/ 0 60000 65536"/>
                        <a:gd name="T21" fmla="*/ 0 w 41"/>
                        <a:gd name="T22" fmla="*/ 0 h 7"/>
                        <a:gd name="T23" fmla="*/ 41 w 41"/>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7">
                          <a:moveTo>
                            <a:pt x="0" y="6"/>
                          </a:moveTo>
                          <a:lnTo>
                            <a:pt x="0" y="6"/>
                          </a:lnTo>
                          <a:lnTo>
                            <a:pt x="3" y="0"/>
                          </a:lnTo>
                          <a:lnTo>
                            <a:pt x="40" y="6"/>
                          </a:lnTo>
                          <a:lnTo>
                            <a:pt x="13" y="6"/>
                          </a:lnTo>
                          <a:lnTo>
                            <a:pt x="0" y="6"/>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420" name="Freeform 84"/>
                  <p:cNvSpPr>
                    <a:spLocks/>
                  </p:cNvSpPr>
                  <p:nvPr/>
                </p:nvSpPr>
                <p:spPr bwMode="auto">
                  <a:xfrm>
                    <a:off x="3239261" y="3484167"/>
                    <a:ext cx="117475" cy="61912"/>
                  </a:xfrm>
                  <a:custGeom>
                    <a:avLst/>
                    <a:gdLst>
                      <a:gd name="T0" fmla="*/ 0 w 93"/>
                      <a:gd name="T1" fmla="*/ 44700470 h 49"/>
                      <a:gd name="T2" fmla="*/ 0 w 93"/>
                      <a:gd name="T3" fmla="*/ 44700470 h 49"/>
                      <a:gd name="T4" fmla="*/ 22337937 w 93"/>
                      <a:gd name="T5" fmla="*/ 12771562 h 49"/>
                      <a:gd name="T6" fmla="*/ 52655329 w 93"/>
                      <a:gd name="T7" fmla="*/ 20754422 h 49"/>
                      <a:gd name="T8" fmla="*/ 102118623 w 93"/>
                      <a:gd name="T9" fmla="*/ 0 h 49"/>
                      <a:gd name="T10" fmla="*/ 132434743 w 93"/>
                      <a:gd name="T11" fmla="*/ 4789967 h 49"/>
                      <a:gd name="T12" fmla="*/ 146795741 w 93"/>
                      <a:gd name="T13" fmla="*/ 15964451 h 49"/>
                      <a:gd name="T14" fmla="*/ 90949660 w 93"/>
                      <a:gd name="T15" fmla="*/ 67050695 h 49"/>
                      <a:gd name="T16" fmla="*/ 43081751 w 93"/>
                      <a:gd name="T17" fmla="*/ 76629363 h 49"/>
                      <a:gd name="T18" fmla="*/ 0 w 93"/>
                      <a:gd name="T19" fmla="*/ 44700470 h 49"/>
                      <a:gd name="T20" fmla="*/ 0 w 93"/>
                      <a:gd name="T21" fmla="*/ 44700470 h 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3"/>
                      <a:gd name="T34" fmla="*/ 0 h 49"/>
                      <a:gd name="T35" fmla="*/ 93 w 93"/>
                      <a:gd name="T36" fmla="*/ 49 h 4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3" h="49">
                        <a:moveTo>
                          <a:pt x="0" y="28"/>
                        </a:moveTo>
                        <a:lnTo>
                          <a:pt x="0" y="28"/>
                        </a:lnTo>
                        <a:lnTo>
                          <a:pt x="14" y="8"/>
                        </a:lnTo>
                        <a:lnTo>
                          <a:pt x="33" y="13"/>
                        </a:lnTo>
                        <a:lnTo>
                          <a:pt x="64" y="0"/>
                        </a:lnTo>
                        <a:lnTo>
                          <a:pt x="83" y="3"/>
                        </a:lnTo>
                        <a:lnTo>
                          <a:pt x="92" y="10"/>
                        </a:lnTo>
                        <a:lnTo>
                          <a:pt x="57" y="42"/>
                        </a:lnTo>
                        <a:lnTo>
                          <a:pt x="27" y="48"/>
                        </a:lnTo>
                        <a:lnTo>
                          <a:pt x="0" y="2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nvGrpSpPr>
                  <p:cNvPr id="421" name="Group 180"/>
                  <p:cNvGrpSpPr>
                    <a:grpSpLocks/>
                  </p:cNvGrpSpPr>
                  <p:nvPr/>
                </p:nvGrpSpPr>
                <p:grpSpPr bwMode="auto">
                  <a:xfrm>
                    <a:off x="3082098" y="3515918"/>
                    <a:ext cx="201611" cy="223838"/>
                    <a:chOff x="3172" y="2740"/>
                    <a:chExt cx="161" cy="170"/>
                  </a:xfrm>
                  <a:grpFill/>
                </p:grpSpPr>
                <p:sp>
                  <p:nvSpPr>
                    <p:cNvPr id="515" name="Freeform 179"/>
                    <p:cNvSpPr>
                      <a:spLocks/>
                    </p:cNvSpPr>
                    <p:nvPr/>
                  </p:nvSpPr>
                  <p:spPr bwMode="auto">
                    <a:xfrm>
                      <a:off x="3172" y="2740"/>
                      <a:ext cx="161" cy="151"/>
                    </a:xfrm>
                    <a:custGeom>
                      <a:avLst/>
                      <a:gdLst>
                        <a:gd name="T0" fmla="*/ 0 w 161"/>
                        <a:gd name="T1" fmla="*/ 37 h 151"/>
                        <a:gd name="T2" fmla="*/ 0 w 161"/>
                        <a:gd name="T3" fmla="*/ 37 h 151"/>
                        <a:gd name="T4" fmla="*/ 4 w 161"/>
                        <a:gd name="T5" fmla="*/ 20 h 151"/>
                        <a:gd name="T6" fmla="*/ 23 w 161"/>
                        <a:gd name="T7" fmla="*/ 11 h 151"/>
                        <a:gd name="T8" fmla="*/ 31 w 161"/>
                        <a:gd name="T9" fmla="*/ 19 h 151"/>
                        <a:gd name="T10" fmla="*/ 50 w 161"/>
                        <a:gd name="T11" fmla="*/ 4 h 151"/>
                        <a:gd name="T12" fmla="*/ 72 w 161"/>
                        <a:gd name="T13" fmla="*/ 0 h 151"/>
                        <a:gd name="T14" fmla="*/ 95 w 161"/>
                        <a:gd name="T15" fmla="*/ 10 h 151"/>
                        <a:gd name="T16" fmla="*/ 95 w 161"/>
                        <a:gd name="T17" fmla="*/ 27 h 151"/>
                        <a:gd name="T18" fmla="*/ 76 w 161"/>
                        <a:gd name="T19" fmla="*/ 29 h 151"/>
                        <a:gd name="T20" fmla="*/ 78 w 161"/>
                        <a:gd name="T21" fmla="*/ 50 h 151"/>
                        <a:gd name="T22" fmla="*/ 108 w 161"/>
                        <a:gd name="T23" fmla="*/ 83 h 151"/>
                        <a:gd name="T24" fmla="*/ 127 w 161"/>
                        <a:gd name="T25" fmla="*/ 86 h 151"/>
                        <a:gd name="T26" fmla="*/ 126 w 161"/>
                        <a:gd name="T27" fmla="*/ 93 h 151"/>
                        <a:gd name="T28" fmla="*/ 160 w 161"/>
                        <a:gd name="T29" fmla="*/ 115 h 151"/>
                        <a:gd name="T30" fmla="*/ 136 w 161"/>
                        <a:gd name="T31" fmla="*/ 112 h 151"/>
                        <a:gd name="T32" fmla="*/ 141 w 161"/>
                        <a:gd name="T33" fmla="*/ 133 h 151"/>
                        <a:gd name="T34" fmla="*/ 127 w 161"/>
                        <a:gd name="T35" fmla="*/ 150 h 151"/>
                        <a:gd name="T36" fmla="*/ 121 w 161"/>
                        <a:gd name="T37" fmla="*/ 116 h 151"/>
                        <a:gd name="T38" fmla="*/ 61 w 161"/>
                        <a:gd name="T39" fmla="*/ 78 h 151"/>
                        <a:gd name="T40" fmla="*/ 47 w 161"/>
                        <a:gd name="T41" fmla="*/ 53 h 151"/>
                        <a:gd name="T42" fmla="*/ 28 w 161"/>
                        <a:gd name="T43" fmla="*/ 45 h 151"/>
                        <a:gd name="T44" fmla="*/ 10 w 161"/>
                        <a:gd name="T45" fmla="*/ 55 h 151"/>
                        <a:gd name="T46" fmla="*/ 0 w 161"/>
                        <a:gd name="T47" fmla="*/ 37 h 151"/>
                        <a:gd name="T48" fmla="*/ 0 w 161"/>
                        <a:gd name="T49" fmla="*/ 37 h 15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61"/>
                        <a:gd name="T76" fmla="*/ 0 h 151"/>
                        <a:gd name="T77" fmla="*/ 161 w 161"/>
                        <a:gd name="T78" fmla="*/ 151 h 15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61" h="151">
                          <a:moveTo>
                            <a:pt x="0" y="37"/>
                          </a:moveTo>
                          <a:lnTo>
                            <a:pt x="0" y="37"/>
                          </a:lnTo>
                          <a:lnTo>
                            <a:pt x="4" y="20"/>
                          </a:lnTo>
                          <a:lnTo>
                            <a:pt x="23" y="11"/>
                          </a:lnTo>
                          <a:lnTo>
                            <a:pt x="31" y="19"/>
                          </a:lnTo>
                          <a:lnTo>
                            <a:pt x="50" y="4"/>
                          </a:lnTo>
                          <a:lnTo>
                            <a:pt x="72" y="0"/>
                          </a:lnTo>
                          <a:lnTo>
                            <a:pt x="95" y="10"/>
                          </a:lnTo>
                          <a:lnTo>
                            <a:pt x="95" y="27"/>
                          </a:lnTo>
                          <a:lnTo>
                            <a:pt x="76" y="29"/>
                          </a:lnTo>
                          <a:lnTo>
                            <a:pt x="78" y="50"/>
                          </a:lnTo>
                          <a:lnTo>
                            <a:pt x="108" y="83"/>
                          </a:lnTo>
                          <a:lnTo>
                            <a:pt x="127" y="86"/>
                          </a:lnTo>
                          <a:lnTo>
                            <a:pt x="126" y="93"/>
                          </a:lnTo>
                          <a:lnTo>
                            <a:pt x="160" y="115"/>
                          </a:lnTo>
                          <a:lnTo>
                            <a:pt x="136" y="112"/>
                          </a:lnTo>
                          <a:lnTo>
                            <a:pt x="141" y="133"/>
                          </a:lnTo>
                          <a:lnTo>
                            <a:pt x="127" y="150"/>
                          </a:lnTo>
                          <a:lnTo>
                            <a:pt x="121" y="116"/>
                          </a:lnTo>
                          <a:lnTo>
                            <a:pt x="61" y="78"/>
                          </a:lnTo>
                          <a:lnTo>
                            <a:pt x="47" y="53"/>
                          </a:lnTo>
                          <a:lnTo>
                            <a:pt x="28" y="45"/>
                          </a:lnTo>
                          <a:lnTo>
                            <a:pt x="10" y="55"/>
                          </a:lnTo>
                          <a:lnTo>
                            <a:pt x="0" y="37"/>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16" name="Freeform 180"/>
                    <p:cNvSpPr>
                      <a:spLocks/>
                    </p:cNvSpPr>
                    <p:nvPr/>
                  </p:nvSpPr>
                  <p:spPr bwMode="auto">
                    <a:xfrm>
                      <a:off x="3192" y="2836"/>
                      <a:ext cx="21" cy="38"/>
                    </a:xfrm>
                    <a:custGeom>
                      <a:avLst/>
                      <a:gdLst>
                        <a:gd name="T0" fmla="*/ 0 w 21"/>
                        <a:gd name="T1" fmla="*/ 6 h 38"/>
                        <a:gd name="T2" fmla="*/ 0 w 21"/>
                        <a:gd name="T3" fmla="*/ 6 h 38"/>
                        <a:gd name="T4" fmla="*/ 4 w 21"/>
                        <a:gd name="T5" fmla="*/ 34 h 38"/>
                        <a:gd name="T6" fmla="*/ 12 w 21"/>
                        <a:gd name="T7" fmla="*/ 37 h 38"/>
                        <a:gd name="T8" fmla="*/ 20 w 21"/>
                        <a:gd name="T9" fmla="*/ 15 h 38"/>
                        <a:gd name="T10" fmla="*/ 13 w 21"/>
                        <a:gd name="T11" fmla="*/ 0 h 38"/>
                        <a:gd name="T12" fmla="*/ 0 w 21"/>
                        <a:gd name="T13" fmla="*/ 6 h 38"/>
                        <a:gd name="T14" fmla="*/ 0 w 21"/>
                        <a:gd name="T15" fmla="*/ 6 h 38"/>
                        <a:gd name="T16" fmla="*/ 0 60000 65536"/>
                        <a:gd name="T17" fmla="*/ 0 60000 65536"/>
                        <a:gd name="T18" fmla="*/ 0 60000 65536"/>
                        <a:gd name="T19" fmla="*/ 0 60000 65536"/>
                        <a:gd name="T20" fmla="*/ 0 60000 65536"/>
                        <a:gd name="T21" fmla="*/ 0 60000 65536"/>
                        <a:gd name="T22" fmla="*/ 0 60000 65536"/>
                        <a:gd name="T23" fmla="*/ 0 60000 65536"/>
                        <a:gd name="T24" fmla="*/ 0 w 21"/>
                        <a:gd name="T25" fmla="*/ 0 h 38"/>
                        <a:gd name="T26" fmla="*/ 21 w 21"/>
                        <a:gd name="T27" fmla="*/ 38 h 3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 h="38">
                          <a:moveTo>
                            <a:pt x="0" y="6"/>
                          </a:moveTo>
                          <a:lnTo>
                            <a:pt x="0" y="6"/>
                          </a:lnTo>
                          <a:lnTo>
                            <a:pt x="4" y="34"/>
                          </a:lnTo>
                          <a:lnTo>
                            <a:pt x="12" y="37"/>
                          </a:lnTo>
                          <a:lnTo>
                            <a:pt x="20" y="15"/>
                          </a:lnTo>
                          <a:lnTo>
                            <a:pt x="13" y="0"/>
                          </a:lnTo>
                          <a:lnTo>
                            <a:pt x="0" y="6"/>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17" name="Freeform 181"/>
                    <p:cNvSpPr>
                      <a:spLocks/>
                    </p:cNvSpPr>
                    <p:nvPr/>
                  </p:nvSpPr>
                  <p:spPr bwMode="auto">
                    <a:xfrm>
                      <a:off x="3251" y="2885"/>
                      <a:ext cx="43" cy="25"/>
                    </a:xfrm>
                    <a:custGeom>
                      <a:avLst/>
                      <a:gdLst>
                        <a:gd name="T0" fmla="*/ 0 w 43"/>
                        <a:gd name="T1" fmla="*/ 5 h 25"/>
                        <a:gd name="T2" fmla="*/ 0 w 43"/>
                        <a:gd name="T3" fmla="*/ 5 h 25"/>
                        <a:gd name="T4" fmla="*/ 35 w 43"/>
                        <a:gd name="T5" fmla="*/ 24 h 25"/>
                        <a:gd name="T6" fmla="*/ 42 w 43"/>
                        <a:gd name="T7" fmla="*/ 0 h 25"/>
                        <a:gd name="T8" fmla="*/ 0 w 43"/>
                        <a:gd name="T9" fmla="*/ 5 h 25"/>
                        <a:gd name="T10" fmla="*/ 0 w 43"/>
                        <a:gd name="T11" fmla="*/ 5 h 25"/>
                        <a:gd name="T12" fmla="*/ 0 60000 65536"/>
                        <a:gd name="T13" fmla="*/ 0 60000 65536"/>
                        <a:gd name="T14" fmla="*/ 0 60000 65536"/>
                        <a:gd name="T15" fmla="*/ 0 60000 65536"/>
                        <a:gd name="T16" fmla="*/ 0 60000 65536"/>
                        <a:gd name="T17" fmla="*/ 0 60000 65536"/>
                        <a:gd name="T18" fmla="*/ 0 w 43"/>
                        <a:gd name="T19" fmla="*/ 0 h 25"/>
                        <a:gd name="T20" fmla="*/ 43 w 43"/>
                        <a:gd name="T21" fmla="*/ 25 h 25"/>
                      </a:gdLst>
                      <a:ahLst/>
                      <a:cxnLst>
                        <a:cxn ang="T12">
                          <a:pos x="T0" y="T1"/>
                        </a:cxn>
                        <a:cxn ang="T13">
                          <a:pos x="T2" y="T3"/>
                        </a:cxn>
                        <a:cxn ang="T14">
                          <a:pos x="T4" y="T5"/>
                        </a:cxn>
                        <a:cxn ang="T15">
                          <a:pos x="T6" y="T7"/>
                        </a:cxn>
                        <a:cxn ang="T16">
                          <a:pos x="T8" y="T9"/>
                        </a:cxn>
                        <a:cxn ang="T17">
                          <a:pos x="T10" y="T11"/>
                        </a:cxn>
                      </a:cxnLst>
                      <a:rect l="T18" t="T19" r="T20" b="T21"/>
                      <a:pathLst>
                        <a:path w="43" h="25">
                          <a:moveTo>
                            <a:pt x="0" y="5"/>
                          </a:moveTo>
                          <a:lnTo>
                            <a:pt x="0" y="5"/>
                          </a:lnTo>
                          <a:lnTo>
                            <a:pt x="35" y="24"/>
                          </a:lnTo>
                          <a:lnTo>
                            <a:pt x="42" y="0"/>
                          </a:lnTo>
                          <a:lnTo>
                            <a:pt x="0" y="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422" name="Freeform 86"/>
                  <p:cNvSpPr>
                    <a:spLocks/>
                  </p:cNvSpPr>
                  <p:nvPr/>
                </p:nvSpPr>
                <p:spPr bwMode="auto">
                  <a:xfrm>
                    <a:off x="3064638" y="3446067"/>
                    <a:ext cx="9525" cy="17462"/>
                  </a:xfrm>
                  <a:custGeom>
                    <a:avLst/>
                    <a:gdLst>
                      <a:gd name="T0" fmla="*/ 0 w 8"/>
                      <a:gd name="T1" fmla="*/ 19058317 h 12"/>
                      <a:gd name="T2" fmla="*/ 0 w 8"/>
                      <a:gd name="T3" fmla="*/ 19058317 h 12"/>
                      <a:gd name="T4" fmla="*/ 7087790 w 8"/>
                      <a:gd name="T5" fmla="*/ 0 h 12"/>
                      <a:gd name="T6" fmla="*/ 9922669 w 8"/>
                      <a:gd name="T7" fmla="*/ 23292851 h 12"/>
                      <a:gd name="T8" fmla="*/ 0 w 8"/>
                      <a:gd name="T9" fmla="*/ 19058317 h 12"/>
                      <a:gd name="T10" fmla="*/ 0 w 8"/>
                      <a:gd name="T11" fmla="*/ 19058317 h 12"/>
                      <a:gd name="T12" fmla="*/ 0 60000 65536"/>
                      <a:gd name="T13" fmla="*/ 0 60000 65536"/>
                      <a:gd name="T14" fmla="*/ 0 60000 65536"/>
                      <a:gd name="T15" fmla="*/ 0 60000 65536"/>
                      <a:gd name="T16" fmla="*/ 0 60000 65536"/>
                      <a:gd name="T17" fmla="*/ 0 60000 65536"/>
                      <a:gd name="T18" fmla="*/ 0 w 8"/>
                      <a:gd name="T19" fmla="*/ 0 h 12"/>
                      <a:gd name="T20" fmla="*/ 8 w 8"/>
                      <a:gd name="T21" fmla="*/ 12 h 12"/>
                    </a:gdLst>
                    <a:ahLst/>
                    <a:cxnLst>
                      <a:cxn ang="T12">
                        <a:pos x="T0" y="T1"/>
                      </a:cxn>
                      <a:cxn ang="T13">
                        <a:pos x="T2" y="T3"/>
                      </a:cxn>
                      <a:cxn ang="T14">
                        <a:pos x="T4" y="T5"/>
                      </a:cxn>
                      <a:cxn ang="T15">
                        <a:pos x="T6" y="T7"/>
                      </a:cxn>
                      <a:cxn ang="T16">
                        <a:pos x="T8" y="T9"/>
                      </a:cxn>
                      <a:cxn ang="T17">
                        <a:pos x="T10" y="T11"/>
                      </a:cxn>
                    </a:cxnLst>
                    <a:rect l="T18" t="T19" r="T20" b="T21"/>
                    <a:pathLst>
                      <a:path w="8" h="12">
                        <a:moveTo>
                          <a:pt x="0" y="9"/>
                        </a:moveTo>
                        <a:lnTo>
                          <a:pt x="0" y="9"/>
                        </a:lnTo>
                        <a:lnTo>
                          <a:pt x="5" y="0"/>
                        </a:lnTo>
                        <a:lnTo>
                          <a:pt x="7" y="11"/>
                        </a:lnTo>
                        <a:lnTo>
                          <a:pt x="0" y="9"/>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23" name="Freeform 87"/>
                  <p:cNvSpPr>
                    <a:spLocks/>
                  </p:cNvSpPr>
                  <p:nvPr/>
                </p:nvSpPr>
                <p:spPr bwMode="auto">
                  <a:xfrm>
                    <a:off x="3028124" y="3371454"/>
                    <a:ext cx="63500" cy="63501"/>
                  </a:xfrm>
                  <a:custGeom>
                    <a:avLst/>
                    <a:gdLst>
                      <a:gd name="T0" fmla="*/ 0 w 50"/>
                      <a:gd name="T1" fmla="*/ 62062469 h 47"/>
                      <a:gd name="T2" fmla="*/ 0 w 50"/>
                      <a:gd name="T3" fmla="*/ 62062469 h 47"/>
                      <a:gd name="T4" fmla="*/ 30645101 w 50"/>
                      <a:gd name="T5" fmla="*/ 52936036 h 47"/>
                      <a:gd name="T6" fmla="*/ 14516101 w 50"/>
                      <a:gd name="T7" fmla="*/ 41982954 h 47"/>
                      <a:gd name="T8" fmla="*/ 29032201 w 50"/>
                      <a:gd name="T9" fmla="*/ 12777012 h 47"/>
                      <a:gd name="T10" fmla="*/ 41935407 w 50"/>
                      <a:gd name="T11" fmla="*/ 32856521 h 47"/>
                      <a:gd name="T12" fmla="*/ 41935407 w 50"/>
                      <a:gd name="T13" fmla="*/ 0 h 47"/>
                      <a:gd name="T14" fmla="*/ 79032096 w 50"/>
                      <a:gd name="T15" fmla="*/ 0 h 47"/>
                      <a:gd name="T16" fmla="*/ 75806297 w 50"/>
                      <a:gd name="T17" fmla="*/ 32856521 h 47"/>
                      <a:gd name="T18" fmla="*/ 53225704 w 50"/>
                      <a:gd name="T19" fmla="*/ 43809592 h 47"/>
                      <a:gd name="T20" fmla="*/ 53225704 w 50"/>
                      <a:gd name="T21" fmla="*/ 83967260 h 47"/>
                      <a:gd name="T22" fmla="*/ 32258000 w 50"/>
                      <a:gd name="T23" fmla="*/ 60237182 h 47"/>
                      <a:gd name="T24" fmla="*/ 0 w 50"/>
                      <a:gd name="T25" fmla="*/ 62062469 h 47"/>
                      <a:gd name="T26" fmla="*/ 0 w 50"/>
                      <a:gd name="T27" fmla="*/ 62062469 h 4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0"/>
                      <a:gd name="T43" fmla="*/ 0 h 47"/>
                      <a:gd name="T44" fmla="*/ 50 w 50"/>
                      <a:gd name="T45" fmla="*/ 47 h 4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0" h="47">
                        <a:moveTo>
                          <a:pt x="0" y="34"/>
                        </a:moveTo>
                        <a:lnTo>
                          <a:pt x="0" y="34"/>
                        </a:lnTo>
                        <a:lnTo>
                          <a:pt x="19" y="29"/>
                        </a:lnTo>
                        <a:lnTo>
                          <a:pt x="9" y="23"/>
                        </a:lnTo>
                        <a:lnTo>
                          <a:pt x="18" y="7"/>
                        </a:lnTo>
                        <a:lnTo>
                          <a:pt x="26" y="18"/>
                        </a:lnTo>
                        <a:lnTo>
                          <a:pt x="26" y="0"/>
                        </a:lnTo>
                        <a:lnTo>
                          <a:pt x="49" y="0"/>
                        </a:lnTo>
                        <a:lnTo>
                          <a:pt x="47" y="18"/>
                        </a:lnTo>
                        <a:lnTo>
                          <a:pt x="33" y="24"/>
                        </a:lnTo>
                        <a:lnTo>
                          <a:pt x="33" y="46"/>
                        </a:lnTo>
                        <a:lnTo>
                          <a:pt x="20" y="33"/>
                        </a:lnTo>
                        <a:lnTo>
                          <a:pt x="0" y="3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24" name="Freeform 88"/>
                  <p:cNvSpPr>
                    <a:spLocks/>
                  </p:cNvSpPr>
                  <p:nvPr/>
                </p:nvSpPr>
                <p:spPr bwMode="auto">
                  <a:xfrm>
                    <a:off x="3051936" y="2880914"/>
                    <a:ext cx="441323" cy="371478"/>
                  </a:xfrm>
                  <a:custGeom>
                    <a:avLst/>
                    <a:gdLst>
                      <a:gd name="T0" fmla="*/ 0 w 354"/>
                      <a:gd name="T1" fmla="*/ 360167831 h 285"/>
                      <a:gd name="T2" fmla="*/ 51288450 w 354"/>
                      <a:gd name="T3" fmla="*/ 366963865 h 285"/>
                      <a:gd name="T4" fmla="*/ 1554611 w 354"/>
                      <a:gd name="T5" fmla="*/ 389049022 h 285"/>
                      <a:gd name="T6" fmla="*/ 9325172 w 354"/>
                      <a:gd name="T7" fmla="*/ 423027891 h 285"/>
                      <a:gd name="T8" fmla="*/ 6217197 w 354"/>
                      <a:gd name="T9" fmla="*/ 436618657 h 285"/>
                      <a:gd name="T10" fmla="*/ 13987759 w 354"/>
                      <a:gd name="T11" fmla="*/ 468897865 h 285"/>
                      <a:gd name="T12" fmla="*/ 108795341 w 354"/>
                      <a:gd name="T13" fmla="*/ 451909083 h 285"/>
                      <a:gd name="T14" fmla="*/ 130553653 w 354"/>
                      <a:gd name="T15" fmla="*/ 451909083 h 285"/>
                      <a:gd name="T16" fmla="*/ 150758602 w 354"/>
                      <a:gd name="T17" fmla="*/ 385652309 h 285"/>
                      <a:gd name="T18" fmla="*/ 150758602 w 354"/>
                      <a:gd name="T19" fmla="*/ 358469474 h 285"/>
                      <a:gd name="T20" fmla="*/ 191168538 w 354"/>
                      <a:gd name="T21" fmla="*/ 273524176 h 285"/>
                      <a:gd name="T22" fmla="*/ 202048317 w 354"/>
                      <a:gd name="T23" fmla="*/ 200471367 h 285"/>
                      <a:gd name="T24" fmla="*/ 245566189 w 354"/>
                      <a:gd name="T25" fmla="*/ 130815232 h 285"/>
                      <a:gd name="T26" fmla="*/ 279758891 w 354"/>
                      <a:gd name="T27" fmla="*/ 105332058 h 285"/>
                      <a:gd name="T28" fmla="*/ 320167542 w 354"/>
                      <a:gd name="T29" fmla="*/ 83246880 h 285"/>
                      <a:gd name="T30" fmla="*/ 345035153 w 354"/>
                      <a:gd name="T31" fmla="*/ 71354472 h 285"/>
                      <a:gd name="T32" fmla="*/ 413420557 w 354"/>
                      <a:gd name="T33" fmla="*/ 98536023 h 285"/>
                      <a:gd name="T34" fmla="*/ 446058649 w 354"/>
                      <a:gd name="T35" fmla="*/ 52666029 h 285"/>
                      <a:gd name="T36" fmla="*/ 509781469 w 354"/>
                      <a:gd name="T37" fmla="*/ 56064046 h 285"/>
                      <a:gd name="T38" fmla="*/ 547083392 w 354"/>
                      <a:gd name="T39" fmla="*/ 52666029 h 285"/>
                      <a:gd name="T40" fmla="*/ 526878443 w 354"/>
                      <a:gd name="T41" fmla="*/ 50967672 h 285"/>
                      <a:gd name="T42" fmla="*/ 548636756 w 354"/>
                      <a:gd name="T43" fmla="*/ 27182845 h 285"/>
                      <a:gd name="T44" fmla="*/ 484913936 w 354"/>
                      <a:gd name="T45" fmla="*/ 27182845 h 285"/>
                      <a:gd name="T46" fmla="*/ 477143377 w 354"/>
                      <a:gd name="T47" fmla="*/ 0 h 285"/>
                      <a:gd name="T48" fmla="*/ 458493039 w 354"/>
                      <a:gd name="T49" fmla="*/ 28881201 h 285"/>
                      <a:gd name="T50" fmla="*/ 422745726 w 354"/>
                      <a:gd name="T51" fmla="*/ 44171637 h 285"/>
                      <a:gd name="T52" fmla="*/ 422745726 w 354"/>
                      <a:gd name="T53" fmla="*/ 5096375 h 285"/>
                      <a:gd name="T54" fmla="*/ 349697737 w 354"/>
                      <a:gd name="T55" fmla="*/ 32279219 h 285"/>
                      <a:gd name="T56" fmla="*/ 345035153 w 354"/>
                      <a:gd name="T57" fmla="*/ 44171637 h 285"/>
                      <a:gd name="T58" fmla="*/ 323276762 w 354"/>
                      <a:gd name="T59" fmla="*/ 49268012 h 285"/>
                      <a:gd name="T60" fmla="*/ 298409229 w 354"/>
                      <a:gd name="T61" fmla="*/ 54364386 h 285"/>
                      <a:gd name="T62" fmla="*/ 276649670 w 354"/>
                      <a:gd name="T63" fmla="*/ 67956455 h 285"/>
                      <a:gd name="T64" fmla="*/ 244011578 w 354"/>
                      <a:gd name="T65" fmla="*/ 107031718 h 285"/>
                      <a:gd name="T66" fmla="*/ 223806630 w 354"/>
                      <a:gd name="T67" fmla="*/ 122320840 h 285"/>
                      <a:gd name="T68" fmla="*/ 230023825 w 354"/>
                      <a:gd name="T69" fmla="*/ 142707640 h 285"/>
                      <a:gd name="T70" fmla="*/ 155421186 w 354"/>
                      <a:gd name="T71" fmla="*/ 232750576 h 285"/>
                      <a:gd name="T72" fmla="*/ 108795341 w 354"/>
                      <a:gd name="T73" fmla="*/ 293910976 h 285"/>
                      <a:gd name="T74" fmla="*/ 76155983 w 354"/>
                      <a:gd name="T75" fmla="*/ 299007350 h 285"/>
                      <a:gd name="T76" fmla="*/ 51288450 w 354"/>
                      <a:gd name="T77" fmla="*/ 329588201 h 285"/>
                      <a:gd name="T78" fmla="*/ 31084738 w 354"/>
                      <a:gd name="T79" fmla="*/ 344877405 h 285"/>
                      <a:gd name="T80" fmla="*/ 29530127 w 354"/>
                      <a:gd name="T81" fmla="*/ 351673440 h 285"/>
                      <a:gd name="T82" fmla="*/ 0 w 354"/>
                      <a:gd name="T83" fmla="*/ 360167831 h 28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54"/>
                      <a:gd name="T127" fmla="*/ 0 h 285"/>
                      <a:gd name="T128" fmla="*/ 354 w 354"/>
                      <a:gd name="T129" fmla="*/ 285 h 28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54" h="285">
                        <a:moveTo>
                          <a:pt x="0" y="212"/>
                        </a:moveTo>
                        <a:lnTo>
                          <a:pt x="0" y="212"/>
                        </a:lnTo>
                        <a:lnTo>
                          <a:pt x="1" y="224"/>
                        </a:lnTo>
                        <a:lnTo>
                          <a:pt x="33" y="216"/>
                        </a:lnTo>
                        <a:lnTo>
                          <a:pt x="34" y="221"/>
                        </a:lnTo>
                        <a:lnTo>
                          <a:pt x="1" y="229"/>
                        </a:lnTo>
                        <a:lnTo>
                          <a:pt x="9" y="234"/>
                        </a:lnTo>
                        <a:lnTo>
                          <a:pt x="6" y="249"/>
                        </a:lnTo>
                        <a:lnTo>
                          <a:pt x="28" y="236"/>
                        </a:lnTo>
                        <a:lnTo>
                          <a:pt x="4" y="257"/>
                        </a:lnTo>
                        <a:lnTo>
                          <a:pt x="18" y="257"/>
                        </a:lnTo>
                        <a:lnTo>
                          <a:pt x="9" y="276"/>
                        </a:lnTo>
                        <a:lnTo>
                          <a:pt x="43" y="284"/>
                        </a:lnTo>
                        <a:lnTo>
                          <a:pt x="70" y="266"/>
                        </a:lnTo>
                        <a:lnTo>
                          <a:pt x="76" y="249"/>
                        </a:lnTo>
                        <a:lnTo>
                          <a:pt x="84" y="266"/>
                        </a:lnTo>
                        <a:lnTo>
                          <a:pt x="100" y="245"/>
                        </a:lnTo>
                        <a:lnTo>
                          <a:pt x="97" y="227"/>
                        </a:lnTo>
                        <a:lnTo>
                          <a:pt x="104" y="220"/>
                        </a:lnTo>
                        <a:lnTo>
                          <a:pt x="97" y="211"/>
                        </a:lnTo>
                        <a:lnTo>
                          <a:pt x="98" y="171"/>
                        </a:lnTo>
                        <a:lnTo>
                          <a:pt x="123" y="161"/>
                        </a:lnTo>
                        <a:lnTo>
                          <a:pt x="118" y="149"/>
                        </a:lnTo>
                        <a:lnTo>
                          <a:pt x="130" y="118"/>
                        </a:lnTo>
                        <a:lnTo>
                          <a:pt x="153" y="95"/>
                        </a:lnTo>
                        <a:lnTo>
                          <a:pt x="158" y="77"/>
                        </a:lnTo>
                        <a:lnTo>
                          <a:pt x="175" y="73"/>
                        </a:lnTo>
                        <a:lnTo>
                          <a:pt x="180" y="62"/>
                        </a:lnTo>
                        <a:lnTo>
                          <a:pt x="205" y="64"/>
                        </a:lnTo>
                        <a:lnTo>
                          <a:pt x="206" y="49"/>
                        </a:lnTo>
                        <a:lnTo>
                          <a:pt x="212" y="49"/>
                        </a:lnTo>
                        <a:lnTo>
                          <a:pt x="222" y="42"/>
                        </a:lnTo>
                        <a:lnTo>
                          <a:pt x="237" y="56"/>
                        </a:lnTo>
                        <a:lnTo>
                          <a:pt x="266" y="58"/>
                        </a:lnTo>
                        <a:lnTo>
                          <a:pt x="282" y="50"/>
                        </a:lnTo>
                        <a:lnTo>
                          <a:pt x="287" y="31"/>
                        </a:lnTo>
                        <a:lnTo>
                          <a:pt x="314" y="26"/>
                        </a:lnTo>
                        <a:lnTo>
                          <a:pt x="328" y="33"/>
                        </a:lnTo>
                        <a:lnTo>
                          <a:pt x="326" y="49"/>
                        </a:lnTo>
                        <a:lnTo>
                          <a:pt x="352" y="31"/>
                        </a:lnTo>
                        <a:lnTo>
                          <a:pt x="335" y="34"/>
                        </a:lnTo>
                        <a:lnTo>
                          <a:pt x="339" y="30"/>
                        </a:lnTo>
                        <a:lnTo>
                          <a:pt x="322" y="25"/>
                        </a:lnTo>
                        <a:lnTo>
                          <a:pt x="353" y="16"/>
                        </a:lnTo>
                        <a:lnTo>
                          <a:pt x="328" y="5"/>
                        </a:lnTo>
                        <a:lnTo>
                          <a:pt x="312" y="16"/>
                        </a:lnTo>
                        <a:lnTo>
                          <a:pt x="320" y="2"/>
                        </a:lnTo>
                        <a:lnTo>
                          <a:pt x="307" y="0"/>
                        </a:lnTo>
                        <a:lnTo>
                          <a:pt x="299" y="16"/>
                        </a:lnTo>
                        <a:lnTo>
                          <a:pt x="295" y="17"/>
                        </a:lnTo>
                        <a:lnTo>
                          <a:pt x="295" y="4"/>
                        </a:lnTo>
                        <a:lnTo>
                          <a:pt x="272" y="26"/>
                        </a:lnTo>
                        <a:lnTo>
                          <a:pt x="284" y="6"/>
                        </a:lnTo>
                        <a:lnTo>
                          <a:pt x="272" y="3"/>
                        </a:lnTo>
                        <a:lnTo>
                          <a:pt x="248" y="27"/>
                        </a:lnTo>
                        <a:lnTo>
                          <a:pt x="225" y="19"/>
                        </a:lnTo>
                        <a:lnTo>
                          <a:pt x="231" y="33"/>
                        </a:lnTo>
                        <a:lnTo>
                          <a:pt x="222" y="26"/>
                        </a:lnTo>
                        <a:lnTo>
                          <a:pt x="206" y="43"/>
                        </a:lnTo>
                        <a:lnTo>
                          <a:pt x="208" y="29"/>
                        </a:lnTo>
                        <a:lnTo>
                          <a:pt x="199" y="41"/>
                        </a:lnTo>
                        <a:lnTo>
                          <a:pt x="192" y="32"/>
                        </a:lnTo>
                        <a:lnTo>
                          <a:pt x="197" y="45"/>
                        </a:lnTo>
                        <a:lnTo>
                          <a:pt x="178" y="40"/>
                        </a:lnTo>
                        <a:lnTo>
                          <a:pt x="173" y="56"/>
                        </a:lnTo>
                        <a:lnTo>
                          <a:pt x="157" y="63"/>
                        </a:lnTo>
                        <a:lnTo>
                          <a:pt x="172" y="64"/>
                        </a:lnTo>
                        <a:lnTo>
                          <a:pt x="144" y="72"/>
                        </a:lnTo>
                        <a:lnTo>
                          <a:pt x="139" y="84"/>
                        </a:lnTo>
                        <a:lnTo>
                          <a:pt x="148" y="84"/>
                        </a:lnTo>
                        <a:lnTo>
                          <a:pt x="113" y="104"/>
                        </a:lnTo>
                        <a:lnTo>
                          <a:pt x="100" y="137"/>
                        </a:lnTo>
                        <a:lnTo>
                          <a:pt x="63" y="166"/>
                        </a:lnTo>
                        <a:lnTo>
                          <a:pt x="70" y="173"/>
                        </a:lnTo>
                        <a:lnTo>
                          <a:pt x="86" y="168"/>
                        </a:lnTo>
                        <a:lnTo>
                          <a:pt x="49" y="176"/>
                        </a:lnTo>
                        <a:lnTo>
                          <a:pt x="28" y="188"/>
                        </a:lnTo>
                        <a:lnTo>
                          <a:pt x="33" y="194"/>
                        </a:lnTo>
                        <a:lnTo>
                          <a:pt x="19" y="194"/>
                        </a:lnTo>
                        <a:lnTo>
                          <a:pt x="20" y="203"/>
                        </a:lnTo>
                        <a:lnTo>
                          <a:pt x="2" y="203"/>
                        </a:lnTo>
                        <a:lnTo>
                          <a:pt x="19" y="207"/>
                        </a:lnTo>
                        <a:lnTo>
                          <a:pt x="0" y="21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25" name="Freeform 89"/>
                  <p:cNvSpPr>
                    <a:spLocks/>
                  </p:cNvSpPr>
                  <p:nvPr/>
                </p:nvSpPr>
                <p:spPr bwMode="auto">
                  <a:xfrm>
                    <a:off x="3207511" y="3336530"/>
                    <a:ext cx="169861" cy="138114"/>
                  </a:xfrm>
                  <a:custGeom>
                    <a:avLst/>
                    <a:gdLst>
                      <a:gd name="T0" fmla="*/ 0 w 137"/>
                      <a:gd name="T1" fmla="*/ 32364034 h 103"/>
                      <a:gd name="T2" fmla="*/ 0 w 137"/>
                      <a:gd name="T3" fmla="*/ 32364034 h 103"/>
                      <a:gd name="T4" fmla="*/ 12298256 w 137"/>
                      <a:gd name="T5" fmla="*/ 129457475 h 103"/>
                      <a:gd name="T6" fmla="*/ 122981312 w 137"/>
                      <a:gd name="T7" fmla="*/ 178003552 h 103"/>
                      <a:gd name="T8" fmla="*/ 175249229 w 137"/>
                      <a:gd name="T9" fmla="*/ 183398003 h 103"/>
                      <a:gd name="T10" fmla="*/ 209069110 w 137"/>
                      <a:gd name="T11" fmla="*/ 134851926 h 103"/>
                      <a:gd name="T12" fmla="*/ 192159789 w 137"/>
                      <a:gd name="T13" fmla="*/ 79113269 h 103"/>
                      <a:gd name="T14" fmla="*/ 204458040 w 137"/>
                      <a:gd name="T15" fmla="*/ 66526217 h 103"/>
                      <a:gd name="T16" fmla="*/ 196770858 w 137"/>
                      <a:gd name="T17" fmla="*/ 23374623 h 103"/>
                      <a:gd name="T18" fmla="*/ 116832806 w 137"/>
                      <a:gd name="T19" fmla="*/ 8990754 h 103"/>
                      <a:gd name="T20" fmla="*/ 66102345 w 137"/>
                      <a:gd name="T21" fmla="*/ 0 h 103"/>
                      <a:gd name="T22" fmla="*/ 0 w 137"/>
                      <a:gd name="T23" fmla="*/ 32364034 h 103"/>
                      <a:gd name="T24" fmla="*/ 0 w 137"/>
                      <a:gd name="T25" fmla="*/ 32364034 h 1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7"/>
                      <a:gd name="T40" fmla="*/ 0 h 103"/>
                      <a:gd name="T41" fmla="*/ 137 w 137"/>
                      <a:gd name="T42" fmla="*/ 103 h 1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7" h="103">
                        <a:moveTo>
                          <a:pt x="0" y="18"/>
                        </a:moveTo>
                        <a:lnTo>
                          <a:pt x="0" y="18"/>
                        </a:lnTo>
                        <a:lnTo>
                          <a:pt x="8" y="72"/>
                        </a:lnTo>
                        <a:lnTo>
                          <a:pt x="80" y="99"/>
                        </a:lnTo>
                        <a:lnTo>
                          <a:pt x="114" y="102"/>
                        </a:lnTo>
                        <a:lnTo>
                          <a:pt x="136" y="75"/>
                        </a:lnTo>
                        <a:lnTo>
                          <a:pt x="125" y="44"/>
                        </a:lnTo>
                        <a:lnTo>
                          <a:pt x="133" y="37"/>
                        </a:lnTo>
                        <a:lnTo>
                          <a:pt x="128" y="13"/>
                        </a:lnTo>
                        <a:lnTo>
                          <a:pt x="76" y="5"/>
                        </a:lnTo>
                        <a:lnTo>
                          <a:pt x="43" y="0"/>
                        </a:lnTo>
                        <a:lnTo>
                          <a:pt x="0" y="1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26" name="Freeform 90"/>
                  <p:cNvSpPr>
                    <a:spLocks/>
                  </p:cNvSpPr>
                  <p:nvPr/>
                </p:nvSpPr>
                <p:spPr bwMode="auto">
                  <a:xfrm>
                    <a:off x="2812226" y="3630219"/>
                    <a:ext cx="53975" cy="100012"/>
                  </a:xfrm>
                  <a:custGeom>
                    <a:avLst/>
                    <a:gdLst>
                      <a:gd name="T0" fmla="*/ 0 w 44"/>
                      <a:gd name="T1" fmla="*/ 82664452 h 77"/>
                      <a:gd name="T2" fmla="*/ 0 w 44"/>
                      <a:gd name="T3" fmla="*/ 82664452 h 77"/>
                      <a:gd name="T4" fmla="*/ 10533713 w 44"/>
                      <a:gd name="T5" fmla="*/ 0 h 77"/>
                      <a:gd name="T6" fmla="*/ 64706208 w 44"/>
                      <a:gd name="T7" fmla="*/ 5061646 h 77"/>
                      <a:gd name="T8" fmla="*/ 40629686 w 44"/>
                      <a:gd name="T9" fmla="*/ 59046043 h 77"/>
                      <a:gd name="T10" fmla="*/ 40629686 w 44"/>
                      <a:gd name="T11" fmla="*/ 124839645 h 77"/>
                      <a:gd name="T12" fmla="*/ 9028545 w 44"/>
                      <a:gd name="T13" fmla="*/ 128214075 h 77"/>
                      <a:gd name="T14" fmla="*/ 13542818 w 44"/>
                      <a:gd name="T15" fmla="*/ 87726116 h 77"/>
                      <a:gd name="T16" fmla="*/ 0 w 44"/>
                      <a:gd name="T17" fmla="*/ 82664452 h 77"/>
                      <a:gd name="T18" fmla="*/ 0 w 44"/>
                      <a:gd name="T19" fmla="*/ 82664452 h 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4"/>
                      <a:gd name="T31" fmla="*/ 0 h 77"/>
                      <a:gd name="T32" fmla="*/ 44 w 44"/>
                      <a:gd name="T33" fmla="*/ 77 h 7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4" h="77">
                        <a:moveTo>
                          <a:pt x="0" y="49"/>
                        </a:moveTo>
                        <a:lnTo>
                          <a:pt x="0" y="49"/>
                        </a:lnTo>
                        <a:lnTo>
                          <a:pt x="7" y="0"/>
                        </a:lnTo>
                        <a:lnTo>
                          <a:pt x="43" y="3"/>
                        </a:lnTo>
                        <a:lnTo>
                          <a:pt x="27" y="35"/>
                        </a:lnTo>
                        <a:lnTo>
                          <a:pt x="27" y="74"/>
                        </a:lnTo>
                        <a:lnTo>
                          <a:pt x="6" y="76"/>
                        </a:lnTo>
                        <a:lnTo>
                          <a:pt x="9" y="52"/>
                        </a:lnTo>
                        <a:lnTo>
                          <a:pt x="0" y="49"/>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27" name="Freeform 91"/>
                  <p:cNvSpPr>
                    <a:spLocks/>
                  </p:cNvSpPr>
                  <p:nvPr/>
                </p:nvSpPr>
                <p:spPr bwMode="auto">
                  <a:xfrm>
                    <a:off x="3310698" y="3490518"/>
                    <a:ext cx="161924" cy="100012"/>
                  </a:xfrm>
                  <a:custGeom>
                    <a:avLst/>
                    <a:gdLst>
                      <a:gd name="T0" fmla="*/ 0 w 130"/>
                      <a:gd name="T1" fmla="*/ 62420472 h 77"/>
                      <a:gd name="T2" fmla="*/ 0 w 130"/>
                      <a:gd name="T3" fmla="*/ 62420472 h 77"/>
                      <a:gd name="T4" fmla="*/ 54300920 w 130"/>
                      <a:gd name="T5" fmla="*/ 116404870 h 77"/>
                      <a:gd name="T6" fmla="*/ 178417678 w 130"/>
                      <a:gd name="T7" fmla="*/ 128214075 h 77"/>
                      <a:gd name="T8" fmla="*/ 200138038 w 130"/>
                      <a:gd name="T9" fmla="*/ 82664452 h 77"/>
                      <a:gd name="T10" fmla="*/ 169109486 w 130"/>
                      <a:gd name="T11" fmla="*/ 80977237 h 77"/>
                      <a:gd name="T12" fmla="*/ 166006755 w 130"/>
                      <a:gd name="T13" fmla="*/ 42175184 h 77"/>
                      <a:gd name="T14" fmla="*/ 138079649 w 130"/>
                      <a:gd name="T15" fmla="*/ 0 h 77"/>
                      <a:gd name="T16" fmla="*/ 54300920 w 130"/>
                      <a:gd name="T17" fmla="*/ 8434777 h 77"/>
                      <a:gd name="T18" fmla="*/ 0 w 130"/>
                      <a:gd name="T19" fmla="*/ 62420472 h 77"/>
                      <a:gd name="T20" fmla="*/ 0 w 130"/>
                      <a:gd name="T21" fmla="*/ 62420472 h 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0"/>
                      <a:gd name="T34" fmla="*/ 0 h 77"/>
                      <a:gd name="T35" fmla="*/ 130 w 130"/>
                      <a:gd name="T36" fmla="*/ 77 h 7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0" h="77">
                        <a:moveTo>
                          <a:pt x="0" y="37"/>
                        </a:moveTo>
                        <a:lnTo>
                          <a:pt x="0" y="37"/>
                        </a:lnTo>
                        <a:lnTo>
                          <a:pt x="35" y="69"/>
                        </a:lnTo>
                        <a:lnTo>
                          <a:pt x="115" y="76"/>
                        </a:lnTo>
                        <a:lnTo>
                          <a:pt x="129" y="49"/>
                        </a:lnTo>
                        <a:lnTo>
                          <a:pt x="109" y="48"/>
                        </a:lnTo>
                        <a:lnTo>
                          <a:pt x="107" y="25"/>
                        </a:lnTo>
                        <a:lnTo>
                          <a:pt x="89" y="0"/>
                        </a:lnTo>
                        <a:lnTo>
                          <a:pt x="35" y="5"/>
                        </a:lnTo>
                        <a:lnTo>
                          <a:pt x="0" y="37"/>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28" name="Freeform 92"/>
                  <p:cNvSpPr>
                    <a:spLocks/>
                  </p:cNvSpPr>
                  <p:nvPr/>
                </p:nvSpPr>
                <p:spPr bwMode="auto">
                  <a:xfrm>
                    <a:off x="2813814" y="3590530"/>
                    <a:ext cx="209548" cy="158751"/>
                  </a:xfrm>
                  <a:custGeom>
                    <a:avLst/>
                    <a:gdLst>
                      <a:gd name="T0" fmla="*/ 0 w 168"/>
                      <a:gd name="T1" fmla="*/ 16931599 h 122"/>
                      <a:gd name="T2" fmla="*/ 0 w 168"/>
                      <a:gd name="T3" fmla="*/ 16931599 h 122"/>
                      <a:gd name="T4" fmla="*/ 7779543 w 168"/>
                      <a:gd name="T5" fmla="*/ 50796104 h 122"/>
                      <a:gd name="T6" fmla="*/ 63788014 w 168"/>
                      <a:gd name="T7" fmla="*/ 55876103 h 122"/>
                      <a:gd name="T8" fmla="*/ 38895220 w 168"/>
                      <a:gd name="T9" fmla="*/ 110058005 h 122"/>
                      <a:gd name="T10" fmla="*/ 38895220 w 168"/>
                      <a:gd name="T11" fmla="*/ 176092824 h 122"/>
                      <a:gd name="T12" fmla="*/ 77790439 w 168"/>
                      <a:gd name="T13" fmla="*/ 204877315 h 122"/>
                      <a:gd name="T14" fmla="*/ 154025470 w 168"/>
                      <a:gd name="T15" fmla="*/ 186251520 h 122"/>
                      <a:gd name="T16" fmla="*/ 197588194 w 168"/>
                      <a:gd name="T17" fmla="*/ 137149597 h 122"/>
                      <a:gd name="T18" fmla="*/ 188253243 w 168"/>
                      <a:gd name="T19" fmla="*/ 116830903 h 122"/>
                      <a:gd name="T20" fmla="*/ 211590619 w 168"/>
                      <a:gd name="T21" fmla="*/ 79580595 h 122"/>
                      <a:gd name="T22" fmla="*/ 259820779 w 168"/>
                      <a:gd name="T23" fmla="*/ 52489003 h 122"/>
                      <a:gd name="T24" fmla="*/ 259820779 w 168"/>
                      <a:gd name="T25" fmla="*/ 35557399 h 122"/>
                      <a:gd name="T26" fmla="*/ 228703863 w 168"/>
                      <a:gd name="T27" fmla="*/ 32170299 h 122"/>
                      <a:gd name="T28" fmla="*/ 222480978 w 168"/>
                      <a:gd name="T29" fmla="*/ 28784501 h 122"/>
                      <a:gd name="T30" fmla="*/ 155580879 w 168"/>
                      <a:gd name="T31" fmla="*/ 8465800 h 122"/>
                      <a:gd name="T32" fmla="*/ 21780729 w 168"/>
                      <a:gd name="T33" fmla="*/ 0 h 122"/>
                      <a:gd name="T34" fmla="*/ 0 w 168"/>
                      <a:gd name="T35" fmla="*/ 16931599 h 122"/>
                      <a:gd name="T36" fmla="*/ 0 w 168"/>
                      <a:gd name="T37" fmla="*/ 16931599 h 1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68"/>
                      <a:gd name="T58" fmla="*/ 0 h 122"/>
                      <a:gd name="T59" fmla="*/ 168 w 168"/>
                      <a:gd name="T60" fmla="*/ 122 h 1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68" h="122">
                        <a:moveTo>
                          <a:pt x="0" y="10"/>
                        </a:moveTo>
                        <a:lnTo>
                          <a:pt x="0" y="10"/>
                        </a:lnTo>
                        <a:lnTo>
                          <a:pt x="5" y="30"/>
                        </a:lnTo>
                        <a:lnTo>
                          <a:pt x="41" y="33"/>
                        </a:lnTo>
                        <a:lnTo>
                          <a:pt x="25" y="65"/>
                        </a:lnTo>
                        <a:lnTo>
                          <a:pt x="25" y="104"/>
                        </a:lnTo>
                        <a:lnTo>
                          <a:pt x="50" y="121"/>
                        </a:lnTo>
                        <a:lnTo>
                          <a:pt x="99" y="110"/>
                        </a:lnTo>
                        <a:lnTo>
                          <a:pt x="127" y="81"/>
                        </a:lnTo>
                        <a:lnTo>
                          <a:pt x="121" y="69"/>
                        </a:lnTo>
                        <a:lnTo>
                          <a:pt x="136" y="47"/>
                        </a:lnTo>
                        <a:lnTo>
                          <a:pt x="167" y="31"/>
                        </a:lnTo>
                        <a:lnTo>
                          <a:pt x="167" y="21"/>
                        </a:lnTo>
                        <a:lnTo>
                          <a:pt x="147" y="19"/>
                        </a:lnTo>
                        <a:lnTo>
                          <a:pt x="143" y="17"/>
                        </a:lnTo>
                        <a:lnTo>
                          <a:pt x="100" y="5"/>
                        </a:lnTo>
                        <a:lnTo>
                          <a:pt x="14" y="0"/>
                        </a:lnTo>
                        <a:lnTo>
                          <a:pt x="0" y="1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29" name="Freeform 93"/>
                  <p:cNvSpPr>
                    <a:spLocks/>
                  </p:cNvSpPr>
                  <p:nvPr/>
                </p:nvSpPr>
                <p:spPr bwMode="auto">
                  <a:xfrm>
                    <a:off x="3158298" y="2944415"/>
                    <a:ext cx="219073" cy="376240"/>
                  </a:xfrm>
                  <a:custGeom>
                    <a:avLst/>
                    <a:gdLst>
                      <a:gd name="T0" fmla="*/ 0 w 176"/>
                      <a:gd name="T1" fmla="*/ 367778835 h 289"/>
                      <a:gd name="T2" fmla="*/ 0 w 176"/>
                      <a:gd name="T3" fmla="*/ 367778835 h 289"/>
                      <a:gd name="T4" fmla="*/ 10845458 w 176"/>
                      <a:gd name="T5" fmla="*/ 423707939 h 289"/>
                      <a:gd name="T6" fmla="*/ 34086076 w 176"/>
                      <a:gd name="T7" fmla="*/ 449130614 h 289"/>
                      <a:gd name="T8" fmla="*/ 32537615 w 176"/>
                      <a:gd name="T9" fmla="*/ 488112135 h 289"/>
                      <a:gd name="T10" fmla="*/ 99161316 w 176"/>
                      <a:gd name="T11" fmla="*/ 462689460 h 289"/>
                      <a:gd name="T12" fmla="*/ 116204349 w 176"/>
                      <a:gd name="T13" fmla="*/ 384727719 h 289"/>
                      <a:gd name="T14" fmla="*/ 102259483 w 176"/>
                      <a:gd name="T15" fmla="*/ 383032700 h 289"/>
                      <a:gd name="T16" fmla="*/ 151840122 w 176"/>
                      <a:gd name="T17" fmla="*/ 359305044 h 289"/>
                      <a:gd name="T18" fmla="*/ 105358896 w 176"/>
                      <a:gd name="T19" fmla="*/ 352524970 h 289"/>
                      <a:gd name="T20" fmla="*/ 140994668 w 176"/>
                      <a:gd name="T21" fmla="*/ 359305044 h 289"/>
                      <a:gd name="T22" fmla="*/ 159587408 w 176"/>
                      <a:gd name="T23" fmla="*/ 338967344 h 289"/>
                      <a:gd name="T24" fmla="*/ 131697676 w 176"/>
                      <a:gd name="T25" fmla="*/ 313544669 h 289"/>
                      <a:gd name="T26" fmla="*/ 103809190 w 176"/>
                      <a:gd name="T27" fmla="*/ 330492251 h 289"/>
                      <a:gd name="T28" fmla="*/ 127049803 w 176"/>
                      <a:gd name="T29" fmla="*/ 315239687 h 289"/>
                      <a:gd name="T30" fmla="*/ 127049803 w 176"/>
                      <a:gd name="T31" fmla="*/ 245750435 h 289"/>
                      <a:gd name="T32" fmla="*/ 218463833 w 176"/>
                      <a:gd name="T33" fmla="*/ 177957503 h 289"/>
                      <a:gd name="T34" fmla="*/ 212266253 w 176"/>
                      <a:gd name="T35" fmla="*/ 164398616 h 289"/>
                      <a:gd name="T36" fmla="*/ 227759580 w 176"/>
                      <a:gd name="T37" fmla="*/ 130502150 h 289"/>
                      <a:gd name="T38" fmla="*/ 271142639 w 176"/>
                      <a:gd name="T39" fmla="*/ 120333341 h 289"/>
                      <a:gd name="T40" fmla="*/ 260297185 w 176"/>
                      <a:gd name="T41" fmla="*/ 40676550 h 289"/>
                      <a:gd name="T42" fmla="*/ 198321387 w 176"/>
                      <a:gd name="T43" fmla="*/ 0 h 289"/>
                      <a:gd name="T44" fmla="*/ 189025640 w 176"/>
                      <a:gd name="T45" fmla="*/ 0 h 289"/>
                      <a:gd name="T46" fmla="*/ 187475934 w 176"/>
                      <a:gd name="T47" fmla="*/ 25422685 h 289"/>
                      <a:gd name="T48" fmla="*/ 148740710 w 176"/>
                      <a:gd name="T49" fmla="*/ 22032648 h 289"/>
                      <a:gd name="T50" fmla="*/ 140994668 w 176"/>
                      <a:gd name="T51" fmla="*/ 40676550 h 289"/>
                      <a:gd name="T52" fmla="*/ 114654643 w 176"/>
                      <a:gd name="T53" fmla="*/ 47455333 h 289"/>
                      <a:gd name="T54" fmla="*/ 106907357 w 176"/>
                      <a:gd name="T55" fmla="*/ 77961762 h 289"/>
                      <a:gd name="T56" fmla="*/ 71271565 w 176"/>
                      <a:gd name="T57" fmla="*/ 116943304 h 289"/>
                      <a:gd name="T58" fmla="*/ 52678825 w 176"/>
                      <a:gd name="T59" fmla="*/ 169483672 h 289"/>
                      <a:gd name="T60" fmla="*/ 60426111 w 176"/>
                      <a:gd name="T61" fmla="*/ 189821332 h 289"/>
                      <a:gd name="T62" fmla="*/ 21690917 w 176"/>
                      <a:gd name="T63" fmla="*/ 206770215 h 289"/>
                      <a:gd name="T64" fmla="*/ 20142450 w 176"/>
                      <a:gd name="T65" fmla="*/ 274563147 h 289"/>
                      <a:gd name="T66" fmla="*/ 30987909 w 176"/>
                      <a:gd name="T67" fmla="*/ 289817012 h 289"/>
                      <a:gd name="T68" fmla="*/ 20142450 w 176"/>
                      <a:gd name="T69" fmla="*/ 301680841 h 289"/>
                      <a:gd name="T70" fmla="*/ 24790329 w 176"/>
                      <a:gd name="T71" fmla="*/ 332187269 h 289"/>
                      <a:gd name="T72" fmla="*/ 0 w 176"/>
                      <a:gd name="T73" fmla="*/ 367778835 h 289"/>
                      <a:gd name="T74" fmla="*/ 0 w 176"/>
                      <a:gd name="T75" fmla="*/ 367778835 h 28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76"/>
                      <a:gd name="T115" fmla="*/ 0 h 289"/>
                      <a:gd name="T116" fmla="*/ 176 w 176"/>
                      <a:gd name="T117" fmla="*/ 289 h 28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76" h="289">
                        <a:moveTo>
                          <a:pt x="0" y="217"/>
                        </a:moveTo>
                        <a:lnTo>
                          <a:pt x="0" y="217"/>
                        </a:lnTo>
                        <a:lnTo>
                          <a:pt x="7" y="250"/>
                        </a:lnTo>
                        <a:lnTo>
                          <a:pt x="22" y="265"/>
                        </a:lnTo>
                        <a:lnTo>
                          <a:pt x="21" y="288"/>
                        </a:lnTo>
                        <a:lnTo>
                          <a:pt x="64" y="273"/>
                        </a:lnTo>
                        <a:lnTo>
                          <a:pt x="75" y="227"/>
                        </a:lnTo>
                        <a:lnTo>
                          <a:pt x="66" y="226"/>
                        </a:lnTo>
                        <a:lnTo>
                          <a:pt x="98" y="212"/>
                        </a:lnTo>
                        <a:lnTo>
                          <a:pt x="68" y="208"/>
                        </a:lnTo>
                        <a:lnTo>
                          <a:pt x="91" y="212"/>
                        </a:lnTo>
                        <a:lnTo>
                          <a:pt x="103" y="200"/>
                        </a:lnTo>
                        <a:lnTo>
                          <a:pt x="85" y="185"/>
                        </a:lnTo>
                        <a:lnTo>
                          <a:pt x="67" y="195"/>
                        </a:lnTo>
                        <a:lnTo>
                          <a:pt x="82" y="186"/>
                        </a:lnTo>
                        <a:lnTo>
                          <a:pt x="82" y="145"/>
                        </a:lnTo>
                        <a:lnTo>
                          <a:pt x="141" y="105"/>
                        </a:lnTo>
                        <a:lnTo>
                          <a:pt x="137" y="97"/>
                        </a:lnTo>
                        <a:lnTo>
                          <a:pt x="147" y="77"/>
                        </a:lnTo>
                        <a:lnTo>
                          <a:pt x="175" y="71"/>
                        </a:lnTo>
                        <a:lnTo>
                          <a:pt x="168" y="24"/>
                        </a:lnTo>
                        <a:lnTo>
                          <a:pt x="128" y="0"/>
                        </a:lnTo>
                        <a:lnTo>
                          <a:pt x="122" y="0"/>
                        </a:lnTo>
                        <a:lnTo>
                          <a:pt x="121" y="15"/>
                        </a:lnTo>
                        <a:lnTo>
                          <a:pt x="96" y="13"/>
                        </a:lnTo>
                        <a:lnTo>
                          <a:pt x="91" y="24"/>
                        </a:lnTo>
                        <a:lnTo>
                          <a:pt x="74" y="28"/>
                        </a:lnTo>
                        <a:lnTo>
                          <a:pt x="69" y="46"/>
                        </a:lnTo>
                        <a:lnTo>
                          <a:pt x="46" y="69"/>
                        </a:lnTo>
                        <a:lnTo>
                          <a:pt x="34" y="100"/>
                        </a:lnTo>
                        <a:lnTo>
                          <a:pt x="39" y="112"/>
                        </a:lnTo>
                        <a:lnTo>
                          <a:pt x="14" y="122"/>
                        </a:lnTo>
                        <a:lnTo>
                          <a:pt x="13" y="162"/>
                        </a:lnTo>
                        <a:lnTo>
                          <a:pt x="20" y="171"/>
                        </a:lnTo>
                        <a:lnTo>
                          <a:pt x="13" y="178"/>
                        </a:lnTo>
                        <a:lnTo>
                          <a:pt x="16" y="196"/>
                        </a:lnTo>
                        <a:lnTo>
                          <a:pt x="0" y="217"/>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30" name="Freeform 94"/>
                  <p:cNvSpPr>
                    <a:spLocks/>
                  </p:cNvSpPr>
                  <p:nvPr/>
                </p:nvSpPr>
                <p:spPr bwMode="auto">
                  <a:xfrm>
                    <a:off x="3070986" y="3503218"/>
                    <a:ext cx="76199" cy="41276"/>
                  </a:xfrm>
                  <a:custGeom>
                    <a:avLst/>
                    <a:gdLst>
                      <a:gd name="T0" fmla="*/ 0 w 61"/>
                      <a:gd name="T1" fmla="*/ 35455227 h 31"/>
                      <a:gd name="T2" fmla="*/ 0 w 61"/>
                      <a:gd name="T3" fmla="*/ 35455227 h 31"/>
                      <a:gd name="T4" fmla="*/ 21846919 w 61"/>
                      <a:gd name="T5" fmla="*/ 53183511 h 31"/>
                      <a:gd name="T6" fmla="*/ 51494967 w 61"/>
                      <a:gd name="T7" fmla="*/ 37227388 h 31"/>
                      <a:gd name="T8" fmla="*/ 63978023 w 61"/>
                      <a:gd name="T9" fmla="*/ 51410018 h 31"/>
                      <a:gd name="T10" fmla="*/ 93627330 w 61"/>
                      <a:gd name="T11" fmla="*/ 24818262 h 31"/>
                      <a:gd name="T12" fmla="*/ 76462328 w 61"/>
                      <a:gd name="T13" fmla="*/ 21272602 h 31"/>
                      <a:gd name="T14" fmla="*/ 74902102 w 61"/>
                      <a:gd name="T15" fmla="*/ 8863474 h 31"/>
                      <a:gd name="T16" fmla="*/ 73340627 w 61"/>
                      <a:gd name="T17" fmla="*/ 5317818 h 31"/>
                      <a:gd name="T18" fmla="*/ 31209523 w 61"/>
                      <a:gd name="T19" fmla="*/ 0 h 31"/>
                      <a:gd name="T20" fmla="*/ 0 w 61"/>
                      <a:gd name="T21" fmla="*/ 35455227 h 31"/>
                      <a:gd name="T22" fmla="*/ 0 w 61"/>
                      <a:gd name="T23" fmla="*/ 35455227 h 3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1"/>
                      <a:gd name="T37" fmla="*/ 0 h 31"/>
                      <a:gd name="T38" fmla="*/ 61 w 61"/>
                      <a:gd name="T39" fmla="*/ 31 h 3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1" h="31">
                        <a:moveTo>
                          <a:pt x="0" y="20"/>
                        </a:moveTo>
                        <a:lnTo>
                          <a:pt x="0" y="20"/>
                        </a:lnTo>
                        <a:lnTo>
                          <a:pt x="14" y="30"/>
                        </a:lnTo>
                        <a:lnTo>
                          <a:pt x="33" y="21"/>
                        </a:lnTo>
                        <a:lnTo>
                          <a:pt x="41" y="29"/>
                        </a:lnTo>
                        <a:lnTo>
                          <a:pt x="60" y="14"/>
                        </a:lnTo>
                        <a:lnTo>
                          <a:pt x="49" y="12"/>
                        </a:lnTo>
                        <a:lnTo>
                          <a:pt x="48" y="5"/>
                        </a:lnTo>
                        <a:lnTo>
                          <a:pt x="47" y="3"/>
                        </a:lnTo>
                        <a:lnTo>
                          <a:pt x="20" y="0"/>
                        </a:lnTo>
                        <a:lnTo>
                          <a:pt x="0" y="2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31" name="Freeform 95"/>
                  <p:cNvSpPr>
                    <a:spLocks/>
                  </p:cNvSpPr>
                  <p:nvPr/>
                </p:nvSpPr>
                <p:spPr bwMode="auto">
                  <a:xfrm>
                    <a:off x="3412297" y="3630219"/>
                    <a:ext cx="47625" cy="38100"/>
                  </a:xfrm>
                  <a:custGeom>
                    <a:avLst/>
                    <a:gdLst>
                      <a:gd name="T0" fmla="*/ 0 w 39"/>
                      <a:gd name="T1" fmla="*/ 30645102 h 30"/>
                      <a:gd name="T2" fmla="*/ 0 w 39"/>
                      <a:gd name="T3" fmla="*/ 30645102 h 30"/>
                      <a:gd name="T4" fmla="*/ 7456365 w 39"/>
                      <a:gd name="T5" fmla="*/ 1612900 h 30"/>
                      <a:gd name="T6" fmla="*/ 38771629 w 39"/>
                      <a:gd name="T7" fmla="*/ 0 h 30"/>
                      <a:gd name="T8" fmla="*/ 56666420 w 39"/>
                      <a:gd name="T9" fmla="*/ 22580604 h 30"/>
                      <a:gd name="T10" fmla="*/ 31315267 w 39"/>
                      <a:gd name="T11" fmla="*/ 22580604 h 30"/>
                      <a:gd name="T12" fmla="*/ 2982058 w 39"/>
                      <a:gd name="T13" fmla="*/ 46774108 h 30"/>
                      <a:gd name="T14" fmla="*/ 14912730 w 39"/>
                      <a:gd name="T15" fmla="*/ 32258002 h 30"/>
                      <a:gd name="T16" fmla="*/ 0 w 39"/>
                      <a:gd name="T17" fmla="*/ 30645102 h 30"/>
                      <a:gd name="T18" fmla="*/ 0 w 39"/>
                      <a:gd name="T19" fmla="*/ 30645102 h 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9"/>
                      <a:gd name="T31" fmla="*/ 0 h 30"/>
                      <a:gd name="T32" fmla="*/ 39 w 39"/>
                      <a:gd name="T33" fmla="*/ 30 h 3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9" h="30">
                        <a:moveTo>
                          <a:pt x="0" y="19"/>
                        </a:moveTo>
                        <a:lnTo>
                          <a:pt x="0" y="19"/>
                        </a:lnTo>
                        <a:lnTo>
                          <a:pt x="5" y="1"/>
                        </a:lnTo>
                        <a:lnTo>
                          <a:pt x="26" y="0"/>
                        </a:lnTo>
                        <a:lnTo>
                          <a:pt x="38" y="14"/>
                        </a:lnTo>
                        <a:lnTo>
                          <a:pt x="21" y="14"/>
                        </a:lnTo>
                        <a:lnTo>
                          <a:pt x="2" y="29"/>
                        </a:lnTo>
                        <a:lnTo>
                          <a:pt x="10" y="20"/>
                        </a:lnTo>
                        <a:lnTo>
                          <a:pt x="0" y="19"/>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nvGrpSpPr>
                  <p:cNvPr id="432" name="Group 194"/>
                  <p:cNvGrpSpPr>
                    <a:grpSpLocks/>
                  </p:cNvGrpSpPr>
                  <p:nvPr/>
                </p:nvGrpSpPr>
                <p:grpSpPr bwMode="auto">
                  <a:xfrm>
                    <a:off x="2796386" y="3241230"/>
                    <a:ext cx="203201" cy="209548"/>
                    <a:chOff x="2942" y="2530"/>
                    <a:chExt cx="163" cy="161"/>
                  </a:xfrm>
                  <a:grpFill/>
                </p:grpSpPr>
                <p:sp>
                  <p:nvSpPr>
                    <p:cNvPr id="510" name="Freeform 174"/>
                    <p:cNvSpPr>
                      <a:spLocks/>
                    </p:cNvSpPr>
                    <p:nvPr/>
                  </p:nvSpPr>
                  <p:spPr bwMode="auto">
                    <a:xfrm>
                      <a:off x="2942" y="2596"/>
                      <a:ext cx="57" cy="66"/>
                    </a:xfrm>
                    <a:custGeom>
                      <a:avLst/>
                      <a:gdLst>
                        <a:gd name="T0" fmla="*/ 0 w 57"/>
                        <a:gd name="T1" fmla="*/ 54 h 66"/>
                        <a:gd name="T2" fmla="*/ 0 w 57"/>
                        <a:gd name="T3" fmla="*/ 54 h 66"/>
                        <a:gd name="T4" fmla="*/ 7 w 57"/>
                        <a:gd name="T5" fmla="*/ 60 h 66"/>
                        <a:gd name="T6" fmla="*/ 2 w 57"/>
                        <a:gd name="T7" fmla="*/ 65 h 66"/>
                        <a:gd name="T8" fmla="*/ 52 w 57"/>
                        <a:gd name="T9" fmla="*/ 55 h 66"/>
                        <a:gd name="T10" fmla="*/ 56 w 57"/>
                        <a:gd name="T11" fmla="*/ 21 h 66"/>
                        <a:gd name="T12" fmla="*/ 49 w 57"/>
                        <a:gd name="T13" fmla="*/ 13 h 66"/>
                        <a:gd name="T14" fmla="*/ 34 w 57"/>
                        <a:gd name="T15" fmla="*/ 17 h 66"/>
                        <a:gd name="T16" fmla="*/ 29 w 57"/>
                        <a:gd name="T17" fmla="*/ 12 h 66"/>
                        <a:gd name="T18" fmla="*/ 36 w 57"/>
                        <a:gd name="T19" fmla="*/ 4 h 66"/>
                        <a:gd name="T20" fmla="*/ 29 w 57"/>
                        <a:gd name="T21" fmla="*/ 0 h 66"/>
                        <a:gd name="T22" fmla="*/ 23 w 57"/>
                        <a:gd name="T23" fmla="*/ 17 h 66"/>
                        <a:gd name="T24" fmla="*/ 2 w 57"/>
                        <a:gd name="T25" fmla="*/ 21 h 66"/>
                        <a:gd name="T26" fmla="*/ 9 w 57"/>
                        <a:gd name="T27" fmla="*/ 25 h 66"/>
                        <a:gd name="T28" fmla="*/ 5 w 57"/>
                        <a:gd name="T29" fmla="*/ 34 h 66"/>
                        <a:gd name="T30" fmla="*/ 18 w 57"/>
                        <a:gd name="T31" fmla="*/ 36 h 66"/>
                        <a:gd name="T32" fmla="*/ 6 w 57"/>
                        <a:gd name="T33" fmla="*/ 49 h 66"/>
                        <a:gd name="T34" fmla="*/ 20 w 57"/>
                        <a:gd name="T35" fmla="*/ 46 h 66"/>
                        <a:gd name="T36" fmla="*/ 0 w 57"/>
                        <a:gd name="T37" fmla="*/ 54 h 66"/>
                        <a:gd name="T38" fmla="*/ 0 w 57"/>
                        <a:gd name="T39" fmla="*/ 54 h 6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57"/>
                        <a:gd name="T61" fmla="*/ 0 h 66"/>
                        <a:gd name="T62" fmla="*/ 57 w 57"/>
                        <a:gd name="T63" fmla="*/ 66 h 6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57" h="66">
                          <a:moveTo>
                            <a:pt x="0" y="54"/>
                          </a:moveTo>
                          <a:lnTo>
                            <a:pt x="0" y="54"/>
                          </a:lnTo>
                          <a:lnTo>
                            <a:pt x="7" y="60"/>
                          </a:lnTo>
                          <a:lnTo>
                            <a:pt x="2" y="65"/>
                          </a:lnTo>
                          <a:lnTo>
                            <a:pt x="52" y="55"/>
                          </a:lnTo>
                          <a:lnTo>
                            <a:pt x="56" y="21"/>
                          </a:lnTo>
                          <a:lnTo>
                            <a:pt x="49" y="13"/>
                          </a:lnTo>
                          <a:lnTo>
                            <a:pt x="34" y="17"/>
                          </a:lnTo>
                          <a:lnTo>
                            <a:pt x="29" y="12"/>
                          </a:lnTo>
                          <a:lnTo>
                            <a:pt x="36" y="4"/>
                          </a:lnTo>
                          <a:lnTo>
                            <a:pt x="29" y="0"/>
                          </a:lnTo>
                          <a:lnTo>
                            <a:pt x="23" y="17"/>
                          </a:lnTo>
                          <a:lnTo>
                            <a:pt x="2" y="21"/>
                          </a:lnTo>
                          <a:lnTo>
                            <a:pt x="9" y="25"/>
                          </a:lnTo>
                          <a:lnTo>
                            <a:pt x="5" y="34"/>
                          </a:lnTo>
                          <a:lnTo>
                            <a:pt x="18" y="36"/>
                          </a:lnTo>
                          <a:lnTo>
                            <a:pt x="6" y="49"/>
                          </a:lnTo>
                          <a:lnTo>
                            <a:pt x="20" y="46"/>
                          </a:lnTo>
                          <a:lnTo>
                            <a:pt x="0" y="5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11" name="Freeform 175"/>
                    <p:cNvSpPr>
                      <a:spLocks/>
                    </p:cNvSpPr>
                    <p:nvPr/>
                  </p:nvSpPr>
                  <p:spPr bwMode="auto">
                    <a:xfrm>
                      <a:off x="2971" y="2592"/>
                      <a:ext cx="36" cy="26"/>
                    </a:xfrm>
                    <a:custGeom>
                      <a:avLst/>
                      <a:gdLst>
                        <a:gd name="T0" fmla="*/ 0 w 36"/>
                        <a:gd name="T1" fmla="*/ 16 h 26"/>
                        <a:gd name="T2" fmla="*/ 0 w 36"/>
                        <a:gd name="T3" fmla="*/ 16 h 26"/>
                        <a:gd name="T4" fmla="*/ 5 w 36"/>
                        <a:gd name="T5" fmla="*/ 21 h 26"/>
                        <a:gd name="T6" fmla="*/ 20 w 36"/>
                        <a:gd name="T7" fmla="*/ 17 h 26"/>
                        <a:gd name="T8" fmla="*/ 27 w 36"/>
                        <a:gd name="T9" fmla="*/ 25 h 26"/>
                        <a:gd name="T10" fmla="*/ 35 w 36"/>
                        <a:gd name="T11" fmla="*/ 16 h 26"/>
                        <a:gd name="T12" fmla="*/ 27 w 36"/>
                        <a:gd name="T13" fmla="*/ 4 h 26"/>
                        <a:gd name="T14" fmla="*/ 11 w 36"/>
                        <a:gd name="T15" fmla="*/ 0 h 26"/>
                        <a:gd name="T16" fmla="*/ 7 w 36"/>
                        <a:gd name="T17" fmla="*/ 8 h 26"/>
                        <a:gd name="T18" fmla="*/ 0 w 36"/>
                        <a:gd name="T19" fmla="*/ 16 h 26"/>
                        <a:gd name="T20" fmla="*/ 0 w 36"/>
                        <a:gd name="T21" fmla="*/ 16 h 2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6"/>
                        <a:gd name="T34" fmla="*/ 0 h 26"/>
                        <a:gd name="T35" fmla="*/ 36 w 36"/>
                        <a:gd name="T36" fmla="*/ 26 h 2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6" h="26">
                          <a:moveTo>
                            <a:pt x="0" y="16"/>
                          </a:moveTo>
                          <a:lnTo>
                            <a:pt x="0" y="16"/>
                          </a:lnTo>
                          <a:lnTo>
                            <a:pt x="5" y="21"/>
                          </a:lnTo>
                          <a:lnTo>
                            <a:pt x="20" y="17"/>
                          </a:lnTo>
                          <a:lnTo>
                            <a:pt x="27" y="25"/>
                          </a:lnTo>
                          <a:lnTo>
                            <a:pt x="35" y="16"/>
                          </a:lnTo>
                          <a:lnTo>
                            <a:pt x="27" y="4"/>
                          </a:lnTo>
                          <a:lnTo>
                            <a:pt x="11" y="0"/>
                          </a:lnTo>
                          <a:lnTo>
                            <a:pt x="7" y="8"/>
                          </a:lnTo>
                          <a:lnTo>
                            <a:pt x="0" y="16"/>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12" name="Freeform 176"/>
                    <p:cNvSpPr>
                      <a:spLocks/>
                    </p:cNvSpPr>
                    <p:nvPr/>
                  </p:nvSpPr>
                  <p:spPr bwMode="auto">
                    <a:xfrm>
                      <a:off x="2987" y="2535"/>
                      <a:ext cx="10" cy="13"/>
                    </a:xfrm>
                    <a:custGeom>
                      <a:avLst/>
                      <a:gdLst>
                        <a:gd name="T0" fmla="*/ 0 w 10"/>
                        <a:gd name="T1" fmla="*/ 12 h 13"/>
                        <a:gd name="T2" fmla="*/ 0 w 10"/>
                        <a:gd name="T3" fmla="*/ 12 h 13"/>
                        <a:gd name="T4" fmla="*/ 0 w 10"/>
                        <a:gd name="T5" fmla="*/ 3 h 13"/>
                        <a:gd name="T6" fmla="*/ 9 w 10"/>
                        <a:gd name="T7" fmla="*/ 0 h 13"/>
                        <a:gd name="T8" fmla="*/ 0 w 10"/>
                        <a:gd name="T9" fmla="*/ 12 h 13"/>
                        <a:gd name="T10" fmla="*/ 0 w 10"/>
                        <a:gd name="T11" fmla="*/ 12 h 13"/>
                        <a:gd name="T12" fmla="*/ 0 60000 65536"/>
                        <a:gd name="T13" fmla="*/ 0 60000 65536"/>
                        <a:gd name="T14" fmla="*/ 0 60000 65536"/>
                        <a:gd name="T15" fmla="*/ 0 60000 65536"/>
                        <a:gd name="T16" fmla="*/ 0 60000 65536"/>
                        <a:gd name="T17" fmla="*/ 0 60000 65536"/>
                        <a:gd name="T18" fmla="*/ 0 w 10"/>
                        <a:gd name="T19" fmla="*/ 0 h 13"/>
                        <a:gd name="T20" fmla="*/ 10 w 10"/>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10" h="13">
                          <a:moveTo>
                            <a:pt x="0" y="12"/>
                          </a:moveTo>
                          <a:lnTo>
                            <a:pt x="0" y="12"/>
                          </a:lnTo>
                          <a:lnTo>
                            <a:pt x="0" y="3"/>
                          </a:lnTo>
                          <a:lnTo>
                            <a:pt x="9" y="0"/>
                          </a:lnTo>
                          <a:lnTo>
                            <a:pt x="0" y="1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13" name="Freeform 177"/>
                    <p:cNvSpPr>
                      <a:spLocks/>
                    </p:cNvSpPr>
                    <p:nvPr/>
                  </p:nvSpPr>
                  <p:spPr bwMode="auto">
                    <a:xfrm>
                      <a:off x="2991" y="2547"/>
                      <a:ext cx="9" cy="8"/>
                    </a:xfrm>
                    <a:custGeom>
                      <a:avLst/>
                      <a:gdLst>
                        <a:gd name="T0" fmla="*/ 0 w 9"/>
                        <a:gd name="T1" fmla="*/ 6 h 8"/>
                        <a:gd name="T2" fmla="*/ 0 w 9"/>
                        <a:gd name="T3" fmla="*/ 6 h 8"/>
                        <a:gd name="T4" fmla="*/ 4 w 9"/>
                        <a:gd name="T5" fmla="*/ 0 h 8"/>
                        <a:gd name="T6" fmla="*/ 8 w 9"/>
                        <a:gd name="T7" fmla="*/ 7 h 8"/>
                        <a:gd name="T8" fmla="*/ 0 w 9"/>
                        <a:gd name="T9" fmla="*/ 6 h 8"/>
                        <a:gd name="T10" fmla="*/ 0 w 9"/>
                        <a:gd name="T11" fmla="*/ 6 h 8"/>
                        <a:gd name="T12" fmla="*/ 0 60000 65536"/>
                        <a:gd name="T13" fmla="*/ 0 60000 65536"/>
                        <a:gd name="T14" fmla="*/ 0 60000 65536"/>
                        <a:gd name="T15" fmla="*/ 0 60000 65536"/>
                        <a:gd name="T16" fmla="*/ 0 60000 65536"/>
                        <a:gd name="T17" fmla="*/ 0 60000 65536"/>
                        <a:gd name="T18" fmla="*/ 0 w 9"/>
                        <a:gd name="T19" fmla="*/ 0 h 8"/>
                        <a:gd name="T20" fmla="*/ 9 w 9"/>
                        <a:gd name="T21" fmla="*/ 8 h 8"/>
                      </a:gdLst>
                      <a:ahLst/>
                      <a:cxnLst>
                        <a:cxn ang="T12">
                          <a:pos x="T0" y="T1"/>
                        </a:cxn>
                        <a:cxn ang="T13">
                          <a:pos x="T2" y="T3"/>
                        </a:cxn>
                        <a:cxn ang="T14">
                          <a:pos x="T4" y="T5"/>
                        </a:cxn>
                        <a:cxn ang="T15">
                          <a:pos x="T6" y="T7"/>
                        </a:cxn>
                        <a:cxn ang="T16">
                          <a:pos x="T8" y="T9"/>
                        </a:cxn>
                        <a:cxn ang="T17">
                          <a:pos x="T10" y="T11"/>
                        </a:cxn>
                      </a:cxnLst>
                      <a:rect l="T18" t="T19" r="T20" b="T21"/>
                      <a:pathLst>
                        <a:path w="9" h="8">
                          <a:moveTo>
                            <a:pt x="0" y="6"/>
                          </a:moveTo>
                          <a:lnTo>
                            <a:pt x="0" y="6"/>
                          </a:lnTo>
                          <a:lnTo>
                            <a:pt x="4" y="0"/>
                          </a:lnTo>
                          <a:lnTo>
                            <a:pt x="8" y="7"/>
                          </a:lnTo>
                          <a:lnTo>
                            <a:pt x="0" y="6"/>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14" name="Freeform 178"/>
                    <p:cNvSpPr>
                      <a:spLocks/>
                    </p:cNvSpPr>
                    <p:nvPr/>
                  </p:nvSpPr>
                  <p:spPr bwMode="auto">
                    <a:xfrm>
                      <a:off x="2999" y="2530"/>
                      <a:ext cx="106" cy="161"/>
                    </a:xfrm>
                    <a:custGeom>
                      <a:avLst/>
                      <a:gdLst>
                        <a:gd name="T0" fmla="*/ 0 w 106"/>
                        <a:gd name="T1" fmla="*/ 37 h 161"/>
                        <a:gd name="T2" fmla="*/ 0 w 106"/>
                        <a:gd name="T3" fmla="*/ 37 h 161"/>
                        <a:gd name="T4" fmla="*/ 4 w 106"/>
                        <a:gd name="T5" fmla="*/ 16 h 161"/>
                        <a:gd name="T6" fmla="*/ 16 w 106"/>
                        <a:gd name="T7" fmla="*/ 0 h 161"/>
                        <a:gd name="T8" fmla="*/ 40 w 106"/>
                        <a:gd name="T9" fmla="*/ 0 h 161"/>
                        <a:gd name="T10" fmla="*/ 26 w 106"/>
                        <a:gd name="T11" fmla="*/ 19 h 161"/>
                        <a:gd name="T12" fmla="*/ 58 w 106"/>
                        <a:gd name="T13" fmla="*/ 23 h 161"/>
                        <a:gd name="T14" fmla="*/ 38 w 106"/>
                        <a:gd name="T15" fmla="*/ 49 h 161"/>
                        <a:gd name="T16" fmla="*/ 62 w 106"/>
                        <a:gd name="T17" fmla="*/ 58 h 161"/>
                        <a:gd name="T18" fmla="*/ 85 w 106"/>
                        <a:gd name="T19" fmla="*/ 91 h 161"/>
                        <a:gd name="T20" fmla="*/ 78 w 106"/>
                        <a:gd name="T21" fmla="*/ 93 h 161"/>
                        <a:gd name="T22" fmla="*/ 88 w 106"/>
                        <a:gd name="T23" fmla="*/ 101 h 161"/>
                        <a:gd name="T24" fmla="*/ 82 w 106"/>
                        <a:gd name="T25" fmla="*/ 110 h 161"/>
                        <a:gd name="T26" fmla="*/ 105 w 106"/>
                        <a:gd name="T27" fmla="*/ 111 h 161"/>
                        <a:gd name="T28" fmla="*/ 91 w 106"/>
                        <a:gd name="T29" fmla="*/ 133 h 161"/>
                        <a:gd name="T30" fmla="*/ 101 w 106"/>
                        <a:gd name="T31" fmla="*/ 139 h 161"/>
                        <a:gd name="T32" fmla="*/ 6 w 106"/>
                        <a:gd name="T33" fmla="*/ 160 h 161"/>
                        <a:gd name="T34" fmla="*/ 48 w 106"/>
                        <a:gd name="T35" fmla="*/ 130 h 161"/>
                        <a:gd name="T36" fmla="*/ 36 w 106"/>
                        <a:gd name="T37" fmla="*/ 135 h 161"/>
                        <a:gd name="T38" fmla="*/ 12 w 106"/>
                        <a:gd name="T39" fmla="*/ 126 h 161"/>
                        <a:gd name="T40" fmla="*/ 30 w 106"/>
                        <a:gd name="T41" fmla="*/ 115 h 161"/>
                        <a:gd name="T42" fmla="*/ 19 w 106"/>
                        <a:gd name="T43" fmla="*/ 110 h 161"/>
                        <a:gd name="T44" fmla="*/ 43 w 106"/>
                        <a:gd name="T45" fmla="*/ 98 h 161"/>
                        <a:gd name="T46" fmla="*/ 45 w 106"/>
                        <a:gd name="T47" fmla="*/ 83 h 161"/>
                        <a:gd name="T48" fmla="*/ 33 w 106"/>
                        <a:gd name="T49" fmla="*/ 79 h 161"/>
                        <a:gd name="T50" fmla="*/ 40 w 106"/>
                        <a:gd name="T51" fmla="*/ 70 h 161"/>
                        <a:gd name="T52" fmla="*/ 15 w 106"/>
                        <a:gd name="T53" fmla="*/ 74 h 161"/>
                        <a:gd name="T54" fmla="*/ 16 w 106"/>
                        <a:gd name="T55" fmla="*/ 51 h 161"/>
                        <a:gd name="T56" fmla="*/ 4 w 106"/>
                        <a:gd name="T57" fmla="*/ 62 h 161"/>
                        <a:gd name="T58" fmla="*/ 11 w 106"/>
                        <a:gd name="T59" fmla="*/ 38 h 161"/>
                        <a:gd name="T60" fmla="*/ 0 w 106"/>
                        <a:gd name="T61" fmla="*/ 37 h 161"/>
                        <a:gd name="T62" fmla="*/ 0 w 106"/>
                        <a:gd name="T63" fmla="*/ 37 h 16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06"/>
                        <a:gd name="T97" fmla="*/ 0 h 161"/>
                        <a:gd name="T98" fmla="*/ 106 w 106"/>
                        <a:gd name="T99" fmla="*/ 161 h 16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06" h="161">
                          <a:moveTo>
                            <a:pt x="0" y="37"/>
                          </a:moveTo>
                          <a:lnTo>
                            <a:pt x="0" y="37"/>
                          </a:lnTo>
                          <a:lnTo>
                            <a:pt x="4" y="16"/>
                          </a:lnTo>
                          <a:lnTo>
                            <a:pt x="16" y="0"/>
                          </a:lnTo>
                          <a:lnTo>
                            <a:pt x="40" y="0"/>
                          </a:lnTo>
                          <a:lnTo>
                            <a:pt x="26" y="19"/>
                          </a:lnTo>
                          <a:lnTo>
                            <a:pt x="58" y="23"/>
                          </a:lnTo>
                          <a:lnTo>
                            <a:pt x="38" y="49"/>
                          </a:lnTo>
                          <a:lnTo>
                            <a:pt x="62" y="58"/>
                          </a:lnTo>
                          <a:lnTo>
                            <a:pt x="85" y="91"/>
                          </a:lnTo>
                          <a:lnTo>
                            <a:pt x="78" y="93"/>
                          </a:lnTo>
                          <a:lnTo>
                            <a:pt x="88" y="101"/>
                          </a:lnTo>
                          <a:lnTo>
                            <a:pt x="82" y="110"/>
                          </a:lnTo>
                          <a:lnTo>
                            <a:pt x="105" y="111"/>
                          </a:lnTo>
                          <a:lnTo>
                            <a:pt x="91" y="133"/>
                          </a:lnTo>
                          <a:lnTo>
                            <a:pt x="101" y="139"/>
                          </a:lnTo>
                          <a:lnTo>
                            <a:pt x="6" y="160"/>
                          </a:lnTo>
                          <a:lnTo>
                            <a:pt x="48" y="130"/>
                          </a:lnTo>
                          <a:lnTo>
                            <a:pt x="36" y="135"/>
                          </a:lnTo>
                          <a:lnTo>
                            <a:pt x="12" y="126"/>
                          </a:lnTo>
                          <a:lnTo>
                            <a:pt x="30" y="115"/>
                          </a:lnTo>
                          <a:lnTo>
                            <a:pt x="19" y="110"/>
                          </a:lnTo>
                          <a:lnTo>
                            <a:pt x="43" y="98"/>
                          </a:lnTo>
                          <a:lnTo>
                            <a:pt x="45" y="83"/>
                          </a:lnTo>
                          <a:lnTo>
                            <a:pt x="33" y="79"/>
                          </a:lnTo>
                          <a:lnTo>
                            <a:pt x="40" y="70"/>
                          </a:lnTo>
                          <a:lnTo>
                            <a:pt x="15" y="74"/>
                          </a:lnTo>
                          <a:lnTo>
                            <a:pt x="16" y="51"/>
                          </a:lnTo>
                          <a:lnTo>
                            <a:pt x="4" y="62"/>
                          </a:lnTo>
                          <a:lnTo>
                            <a:pt x="11" y="38"/>
                          </a:lnTo>
                          <a:lnTo>
                            <a:pt x="0" y="37"/>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433" name="Freeform 97"/>
                  <p:cNvSpPr>
                    <a:spLocks/>
                  </p:cNvSpPr>
                  <p:nvPr/>
                </p:nvSpPr>
                <p:spPr bwMode="auto">
                  <a:xfrm>
                    <a:off x="3364671" y="3311129"/>
                    <a:ext cx="136524" cy="115888"/>
                  </a:xfrm>
                  <a:custGeom>
                    <a:avLst/>
                    <a:gdLst>
                      <a:gd name="T0" fmla="*/ 54908105 w 109"/>
                      <a:gd name="T1" fmla="*/ 8289855 h 90"/>
                      <a:gd name="T2" fmla="*/ 64320812 w 109"/>
                      <a:gd name="T3" fmla="*/ 4974170 h 90"/>
                      <a:gd name="T4" fmla="*/ 76872341 w 109"/>
                      <a:gd name="T5" fmla="*/ 0 h 90"/>
                      <a:gd name="T6" fmla="*/ 105110482 w 109"/>
                      <a:gd name="T7" fmla="*/ 21553883 h 90"/>
                      <a:gd name="T8" fmla="*/ 130211035 w 109"/>
                      <a:gd name="T9" fmla="*/ 24870854 h 90"/>
                      <a:gd name="T10" fmla="*/ 141193153 w 109"/>
                      <a:gd name="T11" fmla="*/ 41450558 h 90"/>
                      <a:gd name="T12" fmla="*/ 150605860 w 109"/>
                      <a:gd name="T13" fmla="*/ 64662927 h 90"/>
                      <a:gd name="T14" fmla="*/ 153743429 w 109"/>
                      <a:gd name="T15" fmla="*/ 72952779 h 90"/>
                      <a:gd name="T16" fmla="*/ 163156136 w 109"/>
                      <a:gd name="T17" fmla="*/ 81243919 h 90"/>
                      <a:gd name="T18" fmla="*/ 169431313 w 109"/>
                      <a:gd name="T19" fmla="*/ 87875306 h 90"/>
                      <a:gd name="T20" fmla="*/ 169431313 w 109"/>
                      <a:gd name="T21" fmla="*/ 96165158 h 90"/>
                      <a:gd name="T22" fmla="*/ 158450409 w 109"/>
                      <a:gd name="T23" fmla="*/ 96165158 h 90"/>
                      <a:gd name="T24" fmla="*/ 142762563 w 109"/>
                      <a:gd name="T25" fmla="*/ 96165158 h 90"/>
                      <a:gd name="T26" fmla="*/ 150605860 w 109"/>
                      <a:gd name="T27" fmla="*/ 104456297 h 90"/>
                      <a:gd name="T28" fmla="*/ 155312840 w 109"/>
                      <a:gd name="T29" fmla="*/ 111087664 h 90"/>
                      <a:gd name="T30" fmla="*/ 158450409 w 109"/>
                      <a:gd name="T31" fmla="*/ 122694487 h 90"/>
                      <a:gd name="T32" fmla="*/ 150605860 w 109"/>
                      <a:gd name="T33" fmla="*/ 127668656 h 90"/>
                      <a:gd name="T34" fmla="*/ 138055584 w 109"/>
                      <a:gd name="T35" fmla="*/ 127668656 h 90"/>
                      <a:gd name="T36" fmla="*/ 134918014 w 109"/>
                      <a:gd name="T37" fmla="*/ 127668656 h 90"/>
                      <a:gd name="T38" fmla="*/ 130211035 w 109"/>
                      <a:gd name="T39" fmla="*/ 134300023 h 90"/>
                      <a:gd name="T40" fmla="*/ 130211035 w 109"/>
                      <a:gd name="T41" fmla="*/ 144248360 h 90"/>
                      <a:gd name="T42" fmla="*/ 120798327 w 109"/>
                      <a:gd name="T43" fmla="*/ 147564044 h 90"/>
                      <a:gd name="T44" fmla="*/ 111385620 w 109"/>
                      <a:gd name="T45" fmla="*/ 142589875 h 90"/>
                      <a:gd name="T46" fmla="*/ 98835344 w 109"/>
                      <a:gd name="T47" fmla="*/ 139274191 h 90"/>
                      <a:gd name="T48" fmla="*/ 86285068 w 109"/>
                      <a:gd name="T49" fmla="*/ 134300023 h 90"/>
                      <a:gd name="T50" fmla="*/ 75302930 w 109"/>
                      <a:gd name="T51" fmla="*/ 135958508 h 90"/>
                      <a:gd name="T52" fmla="*/ 39220249 w 109"/>
                      <a:gd name="T53" fmla="*/ 122694487 h 90"/>
                      <a:gd name="T54" fmla="*/ 25100562 w 109"/>
                      <a:gd name="T55" fmla="*/ 126010170 h 90"/>
                      <a:gd name="T56" fmla="*/ 14119692 w 109"/>
                      <a:gd name="T57" fmla="*/ 122694487 h 90"/>
                      <a:gd name="T58" fmla="*/ 7844551 w 109"/>
                      <a:gd name="T59" fmla="*/ 134300023 h 90"/>
                      <a:gd name="T60" fmla="*/ 0 w 109"/>
                      <a:gd name="T61" fmla="*/ 109430466 h 90"/>
                      <a:gd name="T62" fmla="*/ 9412710 w 109"/>
                      <a:gd name="T63" fmla="*/ 96165158 h 90"/>
                      <a:gd name="T64" fmla="*/ 7844551 w 109"/>
                      <a:gd name="T65" fmla="*/ 66321412 h 90"/>
                      <a:gd name="T66" fmla="*/ 23532404 w 109"/>
                      <a:gd name="T67" fmla="*/ 24870854 h 90"/>
                      <a:gd name="T68" fmla="*/ 37652091 w 109"/>
                      <a:gd name="T69" fmla="*/ 19896680 h 90"/>
                      <a:gd name="T70" fmla="*/ 45495397 w 109"/>
                      <a:gd name="T71" fmla="*/ 8289855 h 90"/>
                      <a:gd name="T72" fmla="*/ 54908105 w 109"/>
                      <a:gd name="T73" fmla="*/ 8289855 h 90"/>
                      <a:gd name="T74" fmla="*/ 54908105 w 109"/>
                      <a:gd name="T75" fmla="*/ 8289855 h 9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09"/>
                      <a:gd name="T115" fmla="*/ 0 h 90"/>
                      <a:gd name="T116" fmla="*/ 109 w 109"/>
                      <a:gd name="T117" fmla="*/ 90 h 9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09" h="90">
                        <a:moveTo>
                          <a:pt x="35" y="5"/>
                        </a:moveTo>
                        <a:lnTo>
                          <a:pt x="41" y="3"/>
                        </a:lnTo>
                        <a:lnTo>
                          <a:pt x="49" y="0"/>
                        </a:lnTo>
                        <a:lnTo>
                          <a:pt x="67" y="13"/>
                        </a:lnTo>
                        <a:lnTo>
                          <a:pt x="83" y="15"/>
                        </a:lnTo>
                        <a:lnTo>
                          <a:pt x="90" y="25"/>
                        </a:lnTo>
                        <a:lnTo>
                          <a:pt x="96" y="39"/>
                        </a:lnTo>
                        <a:lnTo>
                          <a:pt x="98" y="44"/>
                        </a:lnTo>
                        <a:lnTo>
                          <a:pt x="104" y="49"/>
                        </a:lnTo>
                        <a:lnTo>
                          <a:pt x="108" y="53"/>
                        </a:lnTo>
                        <a:lnTo>
                          <a:pt x="108" y="58"/>
                        </a:lnTo>
                        <a:lnTo>
                          <a:pt x="101" y="58"/>
                        </a:lnTo>
                        <a:lnTo>
                          <a:pt x="91" y="58"/>
                        </a:lnTo>
                        <a:lnTo>
                          <a:pt x="96" y="63"/>
                        </a:lnTo>
                        <a:lnTo>
                          <a:pt x="99" y="67"/>
                        </a:lnTo>
                        <a:lnTo>
                          <a:pt x="101" y="74"/>
                        </a:lnTo>
                        <a:lnTo>
                          <a:pt x="96" y="77"/>
                        </a:lnTo>
                        <a:lnTo>
                          <a:pt x="88" y="77"/>
                        </a:lnTo>
                        <a:lnTo>
                          <a:pt x="86" y="77"/>
                        </a:lnTo>
                        <a:lnTo>
                          <a:pt x="83" y="81"/>
                        </a:lnTo>
                        <a:lnTo>
                          <a:pt x="83" y="87"/>
                        </a:lnTo>
                        <a:lnTo>
                          <a:pt x="77" y="89"/>
                        </a:lnTo>
                        <a:lnTo>
                          <a:pt x="71" y="86"/>
                        </a:lnTo>
                        <a:lnTo>
                          <a:pt x="63" y="84"/>
                        </a:lnTo>
                        <a:lnTo>
                          <a:pt x="55" y="81"/>
                        </a:lnTo>
                        <a:lnTo>
                          <a:pt x="48" y="82"/>
                        </a:lnTo>
                        <a:lnTo>
                          <a:pt x="25" y="74"/>
                        </a:lnTo>
                        <a:lnTo>
                          <a:pt x="16" y="76"/>
                        </a:lnTo>
                        <a:lnTo>
                          <a:pt x="9" y="74"/>
                        </a:lnTo>
                        <a:lnTo>
                          <a:pt x="5" y="81"/>
                        </a:lnTo>
                        <a:lnTo>
                          <a:pt x="0" y="66"/>
                        </a:lnTo>
                        <a:lnTo>
                          <a:pt x="6" y="58"/>
                        </a:lnTo>
                        <a:lnTo>
                          <a:pt x="5" y="40"/>
                        </a:lnTo>
                        <a:lnTo>
                          <a:pt x="15" y="15"/>
                        </a:lnTo>
                        <a:lnTo>
                          <a:pt x="24" y="12"/>
                        </a:lnTo>
                        <a:lnTo>
                          <a:pt x="29" y="5"/>
                        </a:lnTo>
                        <a:lnTo>
                          <a:pt x="35" y="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34" name="Freeform 98"/>
                  <p:cNvSpPr>
                    <a:spLocks/>
                  </p:cNvSpPr>
                  <p:nvPr/>
                </p:nvSpPr>
                <p:spPr bwMode="auto">
                  <a:xfrm>
                    <a:off x="3345623" y="3393679"/>
                    <a:ext cx="300036" cy="182564"/>
                  </a:xfrm>
                  <a:custGeom>
                    <a:avLst/>
                    <a:gdLst>
                      <a:gd name="T0" fmla="*/ 190643677 w 241"/>
                      <a:gd name="T1" fmla="*/ 8625115 h 139"/>
                      <a:gd name="T2" fmla="*/ 207693550 w 241"/>
                      <a:gd name="T3" fmla="*/ 0 h 139"/>
                      <a:gd name="T4" fmla="*/ 230943376 w 241"/>
                      <a:gd name="T5" fmla="*/ 15525734 h 139"/>
                      <a:gd name="T6" fmla="*/ 240243307 w 241"/>
                      <a:gd name="T7" fmla="*/ 34500462 h 139"/>
                      <a:gd name="T8" fmla="*/ 266591866 w 241"/>
                      <a:gd name="T9" fmla="*/ 51750698 h 139"/>
                      <a:gd name="T10" fmla="*/ 302240355 w 241"/>
                      <a:gd name="T11" fmla="*/ 77626037 h 139"/>
                      <a:gd name="T12" fmla="*/ 325490182 w 241"/>
                      <a:gd name="T13" fmla="*/ 77626037 h 139"/>
                      <a:gd name="T14" fmla="*/ 361138749 w 241"/>
                      <a:gd name="T15" fmla="*/ 87976981 h 139"/>
                      <a:gd name="T16" fmla="*/ 351838818 w 241"/>
                      <a:gd name="T17" fmla="*/ 129376735 h 139"/>
                      <a:gd name="T18" fmla="*/ 320840216 w 241"/>
                      <a:gd name="T19" fmla="*/ 165602997 h 139"/>
                      <a:gd name="T20" fmla="*/ 272791819 w 241"/>
                      <a:gd name="T21" fmla="*/ 194928685 h 139"/>
                      <a:gd name="T22" fmla="*/ 274341808 w 241"/>
                      <a:gd name="T23" fmla="*/ 210453100 h 139"/>
                      <a:gd name="T24" fmla="*/ 251091981 w 241"/>
                      <a:gd name="T25" fmla="*/ 238054249 h 139"/>
                      <a:gd name="T26" fmla="*/ 246442016 w 241"/>
                      <a:gd name="T27" fmla="*/ 191478377 h 139"/>
                      <a:gd name="T28" fmla="*/ 206143561 w 241"/>
                      <a:gd name="T29" fmla="*/ 186302258 h 139"/>
                      <a:gd name="T30" fmla="*/ 206143561 w 241"/>
                      <a:gd name="T31" fmla="*/ 170777802 h 139"/>
                      <a:gd name="T32" fmla="*/ 158095125 w 241"/>
                      <a:gd name="T33" fmla="*/ 210453100 h 139"/>
                      <a:gd name="T34" fmla="*/ 141045253 w 241"/>
                      <a:gd name="T35" fmla="*/ 188028069 h 139"/>
                      <a:gd name="T36" fmla="*/ 154995149 w 241"/>
                      <a:gd name="T37" fmla="*/ 174228151 h 139"/>
                      <a:gd name="T38" fmla="*/ 164295118 w 241"/>
                      <a:gd name="T39" fmla="*/ 160426878 h 139"/>
                      <a:gd name="T40" fmla="*/ 145695218 w 241"/>
                      <a:gd name="T41" fmla="*/ 136277350 h 139"/>
                      <a:gd name="T42" fmla="*/ 113146705 w 241"/>
                      <a:gd name="T43" fmla="*/ 122477432 h 139"/>
                      <a:gd name="T44" fmla="*/ 55798359 w 241"/>
                      <a:gd name="T45" fmla="*/ 129376735 h 139"/>
                      <a:gd name="T46" fmla="*/ 13949901 w 241"/>
                      <a:gd name="T47" fmla="*/ 132827043 h 139"/>
                      <a:gd name="T48" fmla="*/ 9299933 w 241"/>
                      <a:gd name="T49" fmla="*/ 98326591 h 139"/>
                      <a:gd name="T50" fmla="*/ 40298464 w 241"/>
                      <a:gd name="T51" fmla="*/ 53475195 h 139"/>
                      <a:gd name="T52" fmla="*/ 32548522 w 241"/>
                      <a:gd name="T53" fmla="*/ 20700539 h 139"/>
                      <a:gd name="T54" fmla="*/ 49598405 w 241"/>
                      <a:gd name="T55" fmla="*/ 18974728 h 139"/>
                      <a:gd name="T56" fmla="*/ 80596929 w 241"/>
                      <a:gd name="T57" fmla="*/ 22425041 h 139"/>
                      <a:gd name="T58" fmla="*/ 110046729 w 241"/>
                      <a:gd name="T59" fmla="*/ 25875349 h 139"/>
                      <a:gd name="T60" fmla="*/ 134845299 w 241"/>
                      <a:gd name="T61" fmla="*/ 36224959 h 139"/>
                      <a:gd name="T62" fmla="*/ 153445160 w 241"/>
                      <a:gd name="T63" fmla="*/ 37950770 h 139"/>
                      <a:gd name="T64" fmla="*/ 158095125 w 241"/>
                      <a:gd name="T65" fmla="*/ 20700539 h 139"/>
                      <a:gd name="T66" fmla="*/ 178245014 w 241"/>
                      <a:gd name="T67" fmla="*/ 18974728 h 139"/>
                      <a:gd name="T68" fmla="*/ 184444968 w 241"/>
                      <a:gd name="T69" fmla="*/ 12075426 h 13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41"/>
                      <a:gd name="T106" fmla="*/ 0 h 139"/>
                      <a:gd name="T107" fmla="*/ 241 w 241"/>
                      <a:gd name="T108" fmla="*/ 139 h 139"/>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41" h="139">
                        <a:moveTo>
                          <a:pt x="119" y="7"/>
                        </a:moveTo>
                        <a:lnTo>
                          <a:pt x="123" y="5"/>
                        </a:lnTo>
                        <a:lnTo>
                          <a:pt x="129" y="2"/>
                        </a:lnTo>
                        <a:lnTo>
                          <a:pt x="134" y="0"/>
                        </a:lnTo>
                        <a:lnTo>
                          <a:pt x="145" y="2"/>
                        </a:lnTo>
                        <a:lnTo>
                          <a:pt x="149" y="9"/>
                        </a:lnTo>
                        <a:lnTo>
                          <a:pt x="151" y="17"/>
                        </a:lnTo>
                        <a:lnTo>
                          <a:pt x="155" y="20"/>
                        </a:lnTo>
                        <a:lnTo>
                          <a:pt x="160" y="18"/>
                        </a:lnTo>
                        <a:lnTo>
                          <a:pt x="172" y="30"/>
                        </a:lnTo>
                        <a:lnTo>
                          <a:pt x="178" y="39"/>
                        </a:lnTo>
                        <a:lnTo>
                          <a:pt x="195" y="45"/>
                        </a:lnTo>
                        <a:lnTo>
                          <a:pt x="205" y="47"/>
                        </a:lnTo>
                        <a:lnTo>
                          <a:pt x="210" y="45"/>
                        </a:lnTo>
                        <a:lnTo>
                          <a:pt x="221" y="49"/>
                        </a:lnTo>
                        <a:lnTo>
                          <a:pt x="233" y="51"/>
                        </a:lnTo>
                        <a:lnTo>
                          <a:pt x="240" y="72"/>
                        </a:lnTo>
                        <a:lnTo>
                          <a:pt x="227" y="75"/>
                        </a:lnTo>
                        <a:lnTo>
                          <a:pt x="225" y="85"/>
                        </a:lnTo>
                        <a:lnTo>
                          <a:pt x="207" y="96"/>
                        </a:lnTo>
                        <a:lnTo>
                          <a:pt x="179" y="103"/>
                        </a:lnTo>
                        <a:lnTo>
                          <a:pt x="176" y="113"/>
                        </a:lnTo>
                        <a:lnTo>
                          <a:pt x="164" y="109"/>
                        </a:lnTo>
                        <a:lnTo>
                          <a:pt x="177" y="122"/>
                        </a:lnTo>
                        <a:lnTo>
                          <a:pt x="193" y="124"/>
                        </a:lnTo>
                        <a:lnTo>
                          <a:pt x="162" y="138"/>
                        </a:lnTo>
                        <a:lnTo>
                          <a:pt x="143" y="122"/>
                        </a:lnTo>
                        <a:lnTo>
                          <a:pt x="159" y="111"/>
                        </a:lnTo>
                        <a:lnTo>
                          <a:pt x="143" y="108"/>
                        </a:lnTo>
                        <a:lnTo>
                          <a:pt x="133" y="108"/>
                        </a:lnTo>
                        <a:lnTo>
                          <a:pt x="136" y="98"/>
                        </a:lnTo>
                        <a:lnTo>
                          <a:pt x="133" y="99"/>
                        </a:lnTo>
                        <a:lnTo>
                          <a:pt x="110" y="104"/>
                        </a:lnTo>
                        <a:lnTo>
                          <a:pt x="102" y="122"/>
                        </a:lnTo>
                        <a:lnTo>
                          <a:pt x="87" y="121"/>
                        </a:lnTo>
                        <a:lnTo>
                          <a:pt x="91" y="109"/>
                        </a:lnTo>
                        <a:lnTo>
                          <a:pt x="92" y="103"/>
                        </a:lnTo>
                        <a:lnTo>
                          <a:pt x="100" y="101"/>
                        </a:lnTo>
                        <a:lnTo>
                          <a:pt x="105" y="97"/>
                        </a:lnTo>
                        <a:lnTo>
                          <a:pt x="106" y="93"/>
                        </a:lnTo>
                        <a:lnTo>
                          <a:pt x="100" y="92"/>
                        </a:lnTo>
                        <a:lnTo>
                          <a:pt x="94" y="79"/>
                        </a:lnTo>
                        <a:lnTo>
                          <a:pt x="85" y="71"/>
                        </a:lnTo>
                        <a:lnTo>
                          <a:pt x="73" y="71"/>
                        </a:lnTo>
                        <a:lnTo>
                          <a:pt x="58" y="74"/>
                        </a:lnTo>
                        <a:lnTo>
                          <a:pt x="36" y="75"/>
                        </a:lnTo>
                        <a:lnTo>
                          <a:pt x="25" y="77"/>
                        </a:lnTo>
                        <a:lnTo>
                          <a:pt x="9" y="77"/>
                        </a:lnTo>
                        <a:lnTo>
                          <a:pt x="0" y="70"/>
                        </a:lnTo>
                        <a:lnTo>
                          <a:pt x="6" y="57"/>
                        </a:lnTo>
                        <a:lnTo>
                          <a:pt x="15" y="44"/>
                        </a:lnTo>
                        <a:lnTo>
                          <a:pt x="26" y="31"/>
                        </a:lnTo>
                        <a:lnTo>
                          <a:pt x="21" y="15"/>
                        </a:lnTo>
                        <a:lnTo>
                          <a:pt x="21" y="12"/>
                        </a:lnTo>
                        <a:lnTo>
                          <a:pt x="25" y="9"/>
                        </a:lnTo>
                        <a:lnTo>
                          <a:pt x="32" y="11"/>
                        </a:lnTo>
                        <a:lnTo>
                          <a:pt x="41" y="9"/>
                        </a:lnTo>
                        <a:lnTo>
                          <a:pt x="52" y="13"/>
                        </a:lnTo>
                        <a:lnTo>
                          <a:pt x="63" y="17"/>
                        </a:lnTo>
                        <a:lnTo>
                          <a:pt x="71" y="15"/>
                        </a:lnTo>
                        <a:lnTo>
                          <a:pt x="79" y="19"/>
                        </a:lnTo>
                        <a:lnTo>
                          <a:pt x="87" y="21"/>
                        </a:lnTo>
                        <a:lnTo>
                          <a:pt x="93" y="24"/>
                        </a:lnTo>
                        <a:lnTo>
                          <a:pt x="99" y="22"/>
                        </a:lnTo>
                        <a:lnTo>
                          <a:pt x="99" y="16"/>
                        </a:lnTo>
                        <a:lnTo>
                          <a:pt x="102" y="12"/>
                        </a:lnTo>
                        <a:lnTo>
                          <a:pt x="112" y="12"/>
                        </a:lnTo>
                        <a:lnTo>
                          <a:pt x="115" y="11"/>
                        </a:lnTo>
                        <a:lnTo>
                          <a:pt x="119" y="7"/>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35" name="Freeform 99"/>
                  <p:cNvSpPr>
                    <a:spLocks/>
                  </p:cNvSpPr>
                  <p:nvPr/>
                </p:nvSpPr>
                <p:spPr bwMode="auto">
                  <a:xfrm>
                    <a:off x="3421822" y="3487342"/>
                    <a:ext cx="55563" cy="65087"/>
                  </a:xfrm>
                  <a:custGeom>
                    <a:avLst/>
                    <a:gdLst>
                      <a:gd name="T0" fmla="*/ 15245252 w 45"/>
                      <a:gd name="T1" fmla="*/ 21173698 h 51"/>
                      <a:gd name="T2" fmla="*/ 22868498 w 45"/>
                      <a:gd name="T3" fmla="*/ 34203856 h 51"/>
                      <a:gd name="T4" fmla="*/ 27441949 w 45"/>
                      <a:gd name="T5" fmla="*/ 42347396 h 51"/>
                      <a:gd name="T6" fmla="*/ 32015399 w 45"/>
                      <a:gd name="T7" fmla="*/ 79808144 h 51"/>
                      <a:gd name="T8" fmla="*/ 38113745 w 45"/>
                      <a:gd name="T9" fmla="*/ 81436595 h 51"/>
                      <a:gd name="T10" fmla="*/ 44212101 w 45"/>
                      <a:gd name="T11" fmla="*/ 61891357 h 51"/>
                      <a:gd name="T12" fmla="*/ 45736996 w 45"/>
                      <a:gd name="T13" fmla="*/ 52119377 h 51"/>
                      <a:gd name="T14" fmla="*/ 64032034 w 45"/>
                      <a:gd name="T15" fmla="*/ 45604298 h 51"/>
                      <a:gd name="T16" fmla="*/ 67080589 w 45"/>
                      <a:gd name="T17" fmla="*/ 37460758 h 51"/>
                      <a:gd name="T18" fmla="*/ 59458583 w 45"/>
                      <a:gd name="T19" fmla="*/ 34203856 h 51"/>
                      <a:gd name="T20" fmla="*/ 50310447 w 45"/>
                      <a:gd name="T21" fmla="*/ 13030163 h 51"/>
                      <a:gd name="T22" fmla="*/ 35065190 w 45"/>
                      <a:gd name="T23" fmla="*/ 0 h 51"/>
                      <a:gd name="T24" fmla="*/ 16770147 w 45"/>
                      <a:gd name="T25" fmla="*/ 0 h 51"/>
                      <a:gd name="T26" fmla="*/ 0 w 45"/>
                      <a:gd name="T27" fmla="*/ 1628451 h 51"/>
                      <a:gd name="T28" fmla="*/ 15245252 w 45"/>
                      <a:gd name="T29" fmla="*/ 21173698 h 51"/>
                      <a:gd name="T30" fmla="*/ 15245252 w 45"/>
                      <a:gd name="T31" fmla="*/ 21173698 h 5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5"/>
                      <a:gd name="T49" fmla="*/ 0 h 51"/>
                      <a:gd name="T50" fmla="*/ 45 w 45"/>
                      <a:gd name="T51" fmla="*/ 51 h 5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5" h="51">
                        <a:moveTo>
                          <a:pt x="10" y="13"/>
                        </a:moveTo>
                        <a:lnTo>
                          <a:pt x="15" y="21"/>
                        </a:lnTo>
                        <a:lnTo>
                          <a:pt x="18" y="26"/>
                        </a:lnTo>
                        <a:lnTo>
                          <a:pt x="21" y="49"/>
                        </a:lnTo>
                        <a:lnTo>
                          <a:pt x="25" y="50"/>
                        </a:lnTo>
                        <a:lnTo>
                          <a:pt x="29" y="38"/>
                        </a:lnTo>
                        <a:lnTo>
                          <a:pt x="30" y="32"/>
                        </a:lnTo>
                        <a:lnTo>
                          <a:pt x="42" y="28"/>
                        </a:lnTo>
                        <a:lnTo>
                          <a:pt x="44" y="23"/>
                        </a:lnTo>
                        <a:lnTo>
                          <a:pt x="39" y="21"/>
                        </a:lnTo>
                        <a:lnTo>
                          <a:pt x="33" y="8"/>
                        </a:lnTo>
                        <a:lnTo>
                          <a:pt x="23" y="0"/>
                        </a:lnTo>
                        <a:lnTo>
                          <a:pt x="11" y="0"/>
                        </a:lnTo>
                        <a:lnTo>
                          <a:pt x="0" y="1"/>
                        </a:lnTo>
                        <a:lnTo>
                          <a:pt x="10" y="13"/>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36" name="Freeform 100"/>
                  <p:cNvSpPr>
                    <a:spLocks/>
                  </p:cNvSpPr>
                  <p:nvPr/>
                </p:nvSpPr>
                <p:spPr bwMode="auto">
                  <a:xfrm>
                    <a:off x="3367847" y="3207941"/>
                    <a:ext cx="87312" cy="61912"/>
                  </a:xfrm>
                  <a:custGeom>
                    <a:avLst/>
                    <a:gdLst>
                      <a:gd name="T0" fmla="*/ 92873192 w 69"/>
                      <a:gd name="T1" fmla="*/ 1811599 h 46"/>
                      <a:gd name="T2" fmla="*/ 0 w 69"/>
                      <a:gd name="T3" fmla="*/ 18114643 h 46"/>
                      <a:gd name="T4" fmla="*/ 8006221 w 69"/>
                      <a:gd name="T5" fmla="*/ 48910485 h 46"/>
                      <a:gd name="T6" fmla="*/ 19215183 w 69"/>
                      <a:gd name="T7" fmla="*/ 47098886 h 46"/>
                      <a:gd name="T8" fmla="*/ 16012443 w 69"/>
                      <a:gd name="T9" fmla="*/ 76081768 h 46"/>
                      <a:gd name="T10" fmla="*/ 27221407 w 69"/>
                      <a:gd name="T11" fmla="*/ 76081768 h 46"/>
                      <a:gd name="T12" fmla="*/ 32024886 w 69"/>
                      <a:gd name="T13" fmla="*/ 72459918 h 46"/>
                      <a:gd name="T14" fmla="*/ 35227626 w 69"/>
                      <a:gd name="T15" fmla="*/ 74270170 h 46"/>
                      <a:gd name="T16" fmla="*/ 51240074 w 69"/>
                      <a:gd name="T17" fmla="*/ 72459918 h 46"/>
                      <a:gd name="T18" fmla="*/ 62449034 w 69"/>
                      <a:gd name="T19" fmla="*/ 74270170 h 46"/>
                      <a:gd name="T20" fmla="*/ 68853250 w 69"/>
                      <a:gd name="T21" fmla="*/ 81516563 h 46"/>
                      <a:gd name="T22" fmla="*/ 84865707 w 69"/>
                      <a:gd name="T23" fmla="*/ 74270170 h 46"/>
                      <a:gd name="T24" fmla="*/ 91271189 w 69"/>
                      <a:gd name="T25" fmla="*/ 81516563 h 46"/>
                      <a:gd name="T26" fmla="*/ 94473929 w 69"/>
                      <a:gd name="T27" fmla="*/ 76081768 h 46"/>
                      <a:gd name="T28" fmla="*/ 108885629 w 69"/>
                      <a:gd name="T29" fmla="*/ 50722083 h 46"/>
                      <a:gd name="T30" fmla="*/ 108885629 w 69"/>
                      <a:gd name="T31" fmla="*/ 28984238 h 46"/>
                      <a:gd name="T32" fmla="*/ 96074667 w 69"/>
                      <a:gd name="T33" fmla="*/ 18114643 h 46"/>
                      <a:gd name="T34" fmla="*/ 96074667 w 69"/>
                      <a:gd name="T35" fmla="*/ 0 h 46"/>
                      <a:gd name="T36" fmla="*/ 78461472 w 69"/>
                      <a:gd name="T37" fmla="*/ 3623198 h 46"/>
                      <a:gd name="T38" fmla="*/ 92873192 w 69"/>
                      <a:gd name="T39" fmla="*/ 1811599 h 46"/>
                      <a:gd name="T40" fmla="*/ 92873192 w 69"/>
                      <a:gd name="T41" fmla="*/ 1811599 h 4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9"/>
                      <a:gd name="T64" fmla="*/ 0 h 46"/>
                      <a:gd name="T65" fmla="*/ 69 w 69"/>
                      <a:gd name="T66" fmla="*/ 46 h 4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9" h="46">
                        <a:moveTo>
                          <a:pt x="58" y="1"/>
                        </a:moveTo>
                        <a:lnTo>
                          <a:pt x="0" y="10"/>
                        </a:lnTo>
                        <a:lnTo>
                          <a:pt x="5" y="27"/>
                        </a:lnTo>
                        <a:lnTo>
                          <a:pt x="12" y="26"/>
                        </a:lnTo>
                        <a:lnTo>
                          <a:pt x="10" y="42"/>
                        </a:lnTo>
                        <a:lnTo>
                          <a:pt x="17" y="42"/>
                        </a:lnTo>
                        <a:lnTo>
                          <a:pt x="20" y="40"/>
                        </a:lnTo>
                        <a:lnTo>
                          <a:pt x="22" y="41"/>
                        </a:lnTo>
                        <a:lnTo>
                          <a:pt x="32" y="40"/>
                        </a:lnTo>
                        <a:lnTo>
                          <a:pt x="39" y="41"/>
                        </a:lnTo>
                        <a:lnTo>
                          <a:pt x="43" y="45"/>
                        </a:lnTo>
                        <a:lnTo>
                          <a:pt x="53" y="41"/>
                        </a:lnTo>
                        <a:lnTo>
                          <a:pt x="57" y="45"/>
                        </a:lnTo>
                        <a:lnTo>
                          <a:pt x="59" y="42"/>
                        </a:lnTo>
                        <a:lnTo>
                          <a:pt x="68" y="28"/>
                        </a:lnTo>
                        <a:lnTo>
                          <a:pt x="68" y="16"/>
                        </a:lnTo>
                        <a:lnTo>
                          <a:pt x="60" y="10"/>
                        </a:lnTo>
                        <a:lnTo>
                          <a:pt x="60" y="0"/>
                        </a:lnTo>
                        <a:lnTo>
                          <a:pt x="49" y="2"/>
                        </a:lnTo>
                        <a:lnTo>
                          <a:pt x="58" y="1"/>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37" name="Freeform 101"/>
                  <p:cNvSpPr>
                    <a:spLocks/>
                  </p:cNvSpPr>
                  <p:nvPr/>
                </p:nvSpPr>
                <p:spPr bwMode="auto">
                  <a:xfrm>
                    <a:off x="3301172" y="3288904"/>
                    <a:ext cx="136524" cy="73025"/>
                  </a:xfrm>
                  <a:custGeom>
                    <a:avLst/>
                    <a:gdLst>
                      <a:gd name="T0" fmla="*/ 34514522 w 109"/>
                      <a:gd name="T1" fmla="*/ 12801014 h 54"/>
                      <a:gd name="T2" fmla="*/ 69027792 w 109"/>
                      <a:gd name="T3" fmla="*/ 9144353 h 54"/>
                      <a:gd name="T4" fmla="*/ 95697775 w 109"/>
                      <a:gd name="T5" fmla="*/ 0 h 54"/>
                      <a:gd name="T6" fmla="*/ 133348604 w 109"/>
                      <a:gd name="T7" fmla="*/ 0 h 54"/>
                      <a:gd name="T8" fmla="*/ 169431313 w 109"/>
                      <a:gd name="T9" fmla="*/ 0 h 54"/>
                      <a:gd name="T10" fmla="*/ 155312840 w 109"/>
                      <a:gd name="T11" fmla="*/ 21945364 h 54"/>
                      <a:gd name="T12" fmla="*/ 141193153 w 109"/>
                      <a:gd name="T13" fmla="*/ 34746378 h 54"/>
                      <a:gd name="T14" fmla="*/ 123935896 w 109"/>
                      <a:gd name="T15" fmla="*/ 36574707 h 54"/>
                      <a:gd name="T16" fmla="*/ 103542324 w 109"/>
                      <a:gd name="T17" fmla="*/ 60348405 h 54"/>
                      <a:gd name="T18" fmla="*/ 95697775 w 109"/>
                      <a:gd name="T19" fmla="*/ 80465435 h 54"/>
                      <a:gd name="T20" fmla="*/ 89422637 w 109"/>
                      <a:gd name="T21" fmla="*/ 96924475 h 54"/>
                      <a:gd name="T22" fmla="*/ 80009910 w 109"/>
                      <a:gd name="T23" fmla="*/ 85951774 h 54"/>
                      <a:gd name="T24" fmla="*/ 0 w 109"/>
                      <a:gd name="T25" fmla="*/ 69492755 h 54"/>
                      <a:gd name="T26" fmla="*/ 21962993 w 109"/>
                      <a:gd name="T27" fmla="*/ 49377078 h 54"/>
                      <a:gd name="T28" fmla="*/ 36082680 w 109"/>
                      <a:gd name="T29" fmla="*/ 60348405 h 54"/>
                      <a:gd name="T30" fmla="*/ 31375701 w 109"/>
                      <a:gd name="T31" fmla="*/ 38404388 h 54"/>
                      <a:gd name="T32" fmla="*/ 34514522 w 109"/>
                      <a:gd name="T33" fmla="*/ 12801014 h 54"/>
                      <a:gd name="T34" fmla="*/ 34514522 w 109"/>
                      <a:gd name="T35" fmla="*/ 12801014 h 5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9"/>
                      <a:gd name="T55" fmla="*/ 0 h 54"/>
                      <a:gd name="T56" fmla="*/ 109 w 109"/>
                      <a:gd name="T57" fmla="*/ 54 h 5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9" h="54">
                        <a:moveTo>
                          <a:pt x="22" y="7"/>
                        </a:moveTo>
                        <a:lnTo>
                          <a:pt x="44" y="5"/>
                        </a:lnTo>
                        <a:lnTo>
                          <a:pt x="61" y="0"/>
                        </a:lnTo>
                        <a:lnTo>
                          <a:pt x="85" y="0"/>
                        </a:lnTo>
                        <a:lnTo>
                          <a:pt x="108" y="0"/>
                        </a:lnTo>
                        <a:lnTo>
                          <a:pt x="99" y="12"/>
                        </a:lnTo>
                        <a:lnTo>
                          <a:pt x="90" y="19"/>
                        </a:lnTo>
                        <a:lnTo>
                          <a:pt x="79" y="20"/>
                        </a:lnTo>
                        <a:lnTo>
                          <a:pt x="66" y="33"/>
                        </a:lnTo>
                        <a:lnTo>
                          <a:pt x="61" y="44"/>
                        </a:lnTo>
                        <a:lnTo>
                          <a:pt x="57" y="53"/>
                        </a:lnTo>
                        <a:lnTo>
                          <a:pt x="51" y="47"/>
                        </a:lnTo>
                        <a:lnTo>
                          <a:pt x="0" y="38"/>
                        </a:lnTo>
                        <a:lnTo>
                          <a:pt x="14" y="27"/>
                        </a:lnTo>
                        <a:lnTo>
                          <a:pt x="23" y="33"/>
                        </a:lnTo>
                        <a:lnTo>
                          <a:pt x="20" y="21"/>
                        </a:lnTo>
                        <a:lnTo>
                          <a:pt x="22" y="7"/>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38" name="Freeform 102"/>
                  <p:cNvSpPr>
                    <a:spLocks/>
                  </p:cNvSpPr>
                  <p:nvPr/>
                </p:nvSpPr>
                <p:spPr bwMode="auto">
                  <a:xfrm>
                    <a:off x="3324985" y="3260327"/>
                    <a:ext cx="117475" cy="50800"/>
                  </a:xfrm>
                  <a:custGeom>
                    <a:avLst/>
                    <a:gdLst>
                      <a:gd name="T0" fmla="*/ 68810669 w 95"/>
                      <a:gd name="T1" fmla="*/ 6786359 h 39"/>
                      <a:gd name="T2" fmla="*/ 81044160 w 95"/>
                      <a:gd name="T3" fmla="*/ 6786359 h 39"/>
                      <a:gd name="T4" fmla="*/ 91747984 w 95"/>
                      <a:gd name="T5" fmla="*/ 3393179 h 39"/>
                      <a:gd name="T6" fmla="*/ 93276395 w 95"/>
                      <a:gd name="T7" fmla="*/ 6786359 h 39"/>
                      <a:gd name="T8" fmla="*/ 97864102 w 95"/>
                      <a:gd name="T9" fmla="*/ 1697241 h 39"/>
                      <a:gd name="T10" fmla="*/ 140679397 w 95"/>
                      <a:gd name="T11" fmla="*/ 0 h 39"/>
                      <a:gd name="T12" fmla="*/ 143737456 w 95"/>
                      <a:gd name="T13" fmla="*/ 10179537 h 39"/>
                      <a:gd name="T14" fmla="*/ 137621339 w 95"/>
                      <a:gd name="T15" fmla="*/ 35630335 h 39"/>
                      <a:gd name="T16" fmla="*/ 126917515 w 95"/>
                      <a:gd name="T17" fmla="*/ 64473011 h 39"/>
                      <a:gd name="T18" fmla="*/ 103980219 w 95"/>
                      <a:gd name="T19" fmla="*/ 49203058 h 39"/>
                      <a:gd name="T20" fmla="*/ 64222963 w 95"/>
                      <a:gd name="T21" fmla="*/ 42416691 h 39"/>
                      <a:gd name="T22" fmla="*/ 27523775 w 95"/>
                      <a:gd name="T23" fmla="*/ 50900298 h 39"/>
                      <a:gd name="T24" fmla="*/ 22937305 w 95"/>
                      <a:gd name="T25" fmla="*/ 50900298 h 39"/>
                      <a:gd name="T26" fmla="*/ 1529648 w 95"/>
                      <a:gd name="T27" fmla="*/ 54293476 h 39"/>
                      <a:gd name="T28" fmla="*/ 0 w 95"/>
                      <a:gd name="T29" fmla="*/ 37326272 h 39"/>
                      <a:gd name="T30" fmla="*/ 13761888 w 95"/>
                      <a:gd name="T31" fmla="*/ 8483599 h 39"/>
                      <a:gd name="T32" fmla="*/ 30583070 w 95"/>
                      <a:gd name="T33" fmla="*/ 3393179 h 39"/>
                      <a:gd name="T34" fmla="*/ 65752611 w 95"/>
                      <a:gd name="T35" fmla="*/ 30539916 h 39"/>
                      <a:gd name="T36" fmla="*/ 68810669 w 95"/>
                      <a:gd name="T37" fmla="*/ 6786359 h 39"/>
                      <a:gd name="T38" fmla="*/ 68810669 w 95"/>
                      <a:gd name="T39" fmla="*/ 6786359 h 3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95"/>
                      <a:gd name="T61" fmla="*/ 0 h 39"/>
                      <a:gd name="T62" fmla="*/ 95 w 95"/>
                      <a:gd name="T63" fmla="*/ 39 h 3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95" h="39">
                        <a:moveTo>
                          <a:pt x="45" y="4"/>
                        </a:moveTo>
                        <a:lnTo>
                          <a:pt x="53" y="4"/>
                        </a:lnTo>
                        <a:lnTo>
                          <a:pt x="60" y="2"/>
                        </a:lnTo>
                        <a:lnTo>
                          <a:pt x="61" y="4"/>
                        </a:lnTo>
                        <a:lnTo>
                          <a:pt x="64" y="1"/>
                        </a:lnTo>
                        <a:lnTo>
                          <a:pt x="92" y="0"/>
                        </a:lnTo>
                        <a:lnTo>
                          <a:pt x="94" y="6"/>
                        </a:lnTo>
                        <a:lnTo>
                          <a:pt x="90" y="21"/>
                        </a:lnTo>
                        <a:lnTo>
                          <a:pt x="83" y="38"/>
                        </a:lnTo>
                        <a:lnTo>
                          <a:pt x="68" y="29"/>
                        </a:lnTo>
                        <a:lnTo>
                          <a:pt x="42" y="25"/>
                        </a:lnTo>
                        <a:lnTo>
                          <a:pt x="18" y="30"/>
                        </a:lnTo>
                        <a:lnTo>
                          <a:pt x="15" y="30"/>
                        </a:lnTo>
                        <a:lnTo>
                          <a:pt x="1" y="32"/>
                        </a:lnTo>
                        <a:lnTo>
                          <a:pt x="0" y="22"/>
                        </a:lnTo>
                        <a:lnTo>
                          <a:pt x="9" y="5"/>
                        </a:lnTo>
                        <a:lnTo>
                          <a:pt x="20" y="2"/>
                        </a:lnTo>
                        <a:lnTo>
                          <a:pt x="43" y="18"/>
                        </a:lnTo>
                        <a:lnTo>
                          <a:pt x="45" y="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39" name="Freeform 103"/>
                  <p:cNvSpPr>
                    <a:spLocks/>
                  </p:cNvSpPr>
                  <p:nvPr/>
                </p:nvSpPr>
                <p:spPr bwMode="auto">
                  <a:xfrm>
                    <a:off x="3201161" y="3519093"/>
                    <a:ext cx="57150" cy="33337"/>
                  </a:xfrm>
                  <a:custGeom>
                    <a:avLst/>
                    <a:gdLst>
                      <a:gd name="T0" fmla="*/ 0 w 47"/>
                      <a:gd name="T1" fmla="*/ 42676691 h 25"/>
                      <a:gd name="T2" fmla="*/ 0 w 47"/>
                      <a:gd name="T3" fmla="*/ 42676691 h 25"/>
                      <a:gd name="T4" fmla="*/ 0 w 47"/>
                      <a:gd name="T5" fmla="*/ 12446704 h 25"/>
                      <a:gd name="T6" fmla="*/ 47314124 w 47"/>
                      <a:gd name="T7" fmla="*/ 0 h 25"/>
                      <a:gd name="T8" fmla="*/ 59141738 w 47"/>
                      <a:gd name="T9" fmla="*/ 8890311 h 25"/>
                      <a:gd name="T10" fmla="*/ 68013361 w 47"/>
                      <a:gd name="T11" fmla="*/ 17781956 h 25"/>
                      <a:gd name="T12" fmla="*/ 48792728 w 47"/>
                      <a:gd name="T13" fmla="*/ 24894741 h 25"/>
                      <a:gd name="T14" fmla="*/ 28092265 w 47"/>
                      <a:gd name="T15" fmla="*/ 37341439 h 25"/>
                      <a:gd name="T16" fmla="*/ 10350231 w 47"/>
                      <a:gd name="T17" fmla="*/ 37341439 h 25"/>
                      <a:gd name="T18" fmla="*/ 0 w 47"/>
                      <a:gd name="T19" fmla="*/ 42676691 h 25"/>
                      <a:gd name="T20" fmla="*/ 0 w 47"/>
                      <a:gd name="T21" fmla="*/ 42676691 h 2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7"/>
                      <a:gd name="T34" fmla="*/ 0 h 25"/>
                      <a:gd name="T35" fmla="*/ 47 w 47"/>
                      <a:gd name="T36" fmla="*/ 25 h 2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7" h="25">
                        <a:moveTo>
                          <a:pt x="0" y="24"/>
                        </a:moveTo>
                        <a:lnTo>
                          <a:pt x="0" y="24"/>
                        </a:lnTo>
                        <a:lnTo>
                          <a:pt x="0" y="7"/>
                        </a:lnTo>
                        <a:lnTo>
                          <a:pt x="32" y="0"/>
                        </a:lnTo>
                        <a:lnTo>
                          <a:pt x="40" y="5"/>
                        </a:lnTo>
                        <a:lnTo>
                          <a:pt x="46" y="10"/>
                        </a:lnTo>
                        <a:lnTo>
                          <a:pt x="33" y="14"/>
                        </a:lnTo>
                        <a:lnTo>
                          <a:pt x="19" y="21"/>
                        </a:lnTo>
                        <a:lnTo>
                          <a:pt x="7" y="21"/>
                        </a:lnTo>
                        <a:lnTo>
                          <a:pt x="0" y="2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40" name="Freeform 104"/>
                  <p:cNvSpPr>
                    <a:spLocks/>
                  </p:cNvSpPr>
                  <p:nvPr/>
                </p:nvSpPr>
                <p:spPr bwMode="auto">
                  <a:xfrm>
                    <a:off x="3320223" y="3625456"/>
                    <a:ext cx="42862" cy="25400"/>
                  </a:xfrm>
                  <a:custGeom>
                    <a:avLst/>
                    <a:gdLst>
                      <a:gd name="T0" fmla="*/ 0 w 32"/>
                      <a:gd name="T1" fmla="*/ 12903200 h 20"/>
                      <a:gd name="T2" fmla="*/ 10765308 w 32"/>
                      <a:gd name="T3" fmla="*/ 30645098 h 20"/>
                      <a:gd name="T4" fmla="*/ 55620095 w 32"/>
                      <a:gd name="T5" fmla="*/ 17741898 h 20"/>
                      <a:gd name="T6" fmla="*/ 46648337 w 32"/>
                      <a:gd name="T7" fmla="*/ 0 h 20"/>
                      <a:gd name="T8" fmla="*/ 3588436 w 32"/>
                      <a:gd name="T9" fmla="*/ 14516099 h 20"/>
                      <a:gd name="T10" fmla="*/ 0 w 32"/>
                      <a:gd name="T11" fmla="*/ 12903200 h 20"/>
                      <a:gd name="T12" fmla="*/ 0 w 32"/>
                      <a:gd name="T13" fmla="*/ 12903200 h 20"/>
                      <a:gd name="T14" fmla="*/ 0 60000 65536"/>
                      <a:gd name="T15" fmla="*/ 0 60000 65536"/>
                      <a:gd name="T16" fmla="*/ 0 60000 65536"/>
                      <a:gd name="T17" fmla="*/ 0 60000 65536"/>
                      <a:gd name="T18" fmla="*/ 0 60000 65536"/>
                      <a:gd name="T19" fmla="*/ 0 60000 65536"/>
                      <a:gd name="T20" fmla="*/ 0 60000 65536"/>
                      <a:gd name="T21" fmla="*/ 0 w 32"/>
                      <a:gd name="T22" fmla="*/ 0 h 20"/>
                      <a:gd name="T23" fmla="*/ 32 w 32"/>
                      <a:gd name="T24" fmla="*/ 20 h 2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20">
                        <a:moveTo>
                          <a:pt x="0" y="8"/>
                        </a:moveTo>
                        <a:lnTo>
                          <a:pt x="6" y="19"/>
                        </a:lnTo>
                        <a:lnTo>
                          <a:pt x="31" y="11"/>
                        </a:lnTo>
                        <a:lnTo>
                          <a:pt x="26" y="0"/>
                        </a:lnTo>
                        <a:lnTo>
                          <a:pt x="2" y="9"/>
                        </a:lnTo>
                        <a:lnTo>
                          <a:pt x="0" y="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41" name="Freeform 105"/>
                  <p:cNvSpPr>
                    <a:spLocks/>
                  </p:cNvSpPr>
                  <p:nvPr/>
                </p:nvSpPr>
                <p:spPr bwMode="auto">
                  <a:xfrm>
                    <a:off x="3283710" y="3538142"/>
                    <a:ext cx="73025" cy="101601"/>
                  </a:xfrm>
                  <a:custGeom>
                    <a:avLst/>
                    <a:gdLst>
                      <a:gd name="T0" fmla="*/ 25363600 w 58"/>
                      <a:gd name="T1" fmla="*/ 23155799 h 79"/>
                      <a:gd name="T2" fmla="*/ 34874474 w 58"/>
                      <a:gd name="T3" fmla="*/ 0 h 79"/>
                      <a:gd name="T4" fmla="*/ 90357122 w 58"/>
                      <a:gd name="T5" fmla="*/ 52927169 h 79"/>
                      <a:gd name="T6" fmla="*/ 80846228 w 58"/>
                      <a:gd name="T7" fmla="*/ 89315408 h 79"/>
                      <a:gd name="T8" fmla="*/ 88771976 w 58"/>
                      <a:gd name="T9" fmla="*/ 109163411 h 79"/>
                      <a:gd name="T10" fmla="*/ 31704183 w 58"/>
                      <a:gd name="T11" fmla="*/ 129011413 h 79"/>
                      <a:gd name="T12" fmla="*/ 0 w 58"/>
                      <a:gd name="T13" fmla="*/ 104201732 h 79"/>
                      <a:gd name="T14" fmla="*/ 41215057 w 58"/>
                      <a:gd name="T15" fmla="*/ 100893946 h 79"/>
                      <a:gd name="T16" fmla="*/ 49142055 w 58"/>
                      <a:gd name="T17" fmla="*/ 72775172 h 79"/>
                      <a:gd name="T18" fmla="*/ 25363600 w 58"/>
                      <a:gd name="T19" fmla="*/ 23155799 h 79"/>
                      <a:gd name="T20" fmla="*/ 25363600 w 58"/>
                      <a:gd name="T21" fmla="*/ 23155799 h 7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8"/>
                      <a:gd name="T34" fmla="*/ 0 h 79"/>
                      <a:gd name="T35" fmla="*/ 58 w 58"/>
                      <a:gd name="T36" fmla="*/ 79 h 7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8" h="79">
                        <a:moveTo>
                          <a:pt x="16" y="14"/>
                        </a:moveTo>
                        <a:lnTo>
                          <a:pt x="22" y="0"/>
                        </a:lnTo>
                        <a:lnTo>
                          <a:pt x="57" y="32"/>
                        </a:lnTo>
                        <a:lnTo>
                          <a:pt x="51" y="54"/>
                        </a:lnTo>
                        <a:lnTo>
                          <a:pt x="56" y="66"/>
                        </a:lnTo>
                        <a:lnTo>
                          <a:pt x="20" y="78"/>
                        </a:lnTo>
                        <a:lnTo>
                          <a:pt x="0" y="63"/>
                        </a:lnTo>
                        <a:lnTo>
                          <a:pt x="26" y="61"/>
                        </a:lnTo>
                        <a:lnTo>
                          <a:pt x="31" y="44"/>
                        </a:lnTo>
                        <a:lnTo>
                          <a:pt x="16" y="1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42" name="Freeform 106"/>
                  <p:cNvSpPr>
                    <a:spLocks/>
                  </p:cNvSpPr>
                  <p:nvPr/>
                </p:nvSpPr>
                <p:spPr bwMode="auto">
                  <a:xfrm>
                    <a:off x="3197987" y="3531793"/>
                    <a:ext cx="117475" cy="88900"/>
                  </a:xfrm>
                  <a:custGeom>
                    <a:avLst/>
                    <a:gdLst>
                      <a:gd name="T0" fmla="*/ 4891812 w 92"/>
                      <a:gd name="T1" fmla="*/ 24317568 h 65"/>
                      <a:gd name="T2" fmla="*/ 35870734 w 92"/>
                      <a:gd name="T3" fmla="*/ 18705924 h 65"/>
                      <a:gd name="T4" fmla="*/ 58696640 w 92"/>
                      <a:gd name="T5" fmla="*/ 1871003 h 65"/>
                      <a:gd name="T6" fmla="*/ 78262605 w 92"/>
                      <a:gd name="T7" fmla="*/ 0 h 65"/>
                      <a:gd name="T8" fmla="*/ 99459194 w 92"/>
                      <a:gd name="T9" fmla="*/ 18705924 h 65"/>
                      <a:gd name="T10" fmla="*/ 148373469 w 92"/>
                      <a:gd name="T11" fmla="*/ 7482644 h 65"/>
                      <a:gd name="T12" fmla="*/ 130438108 w 92"/>
                      <a:gd name="T13" fmla="*/ 54246776 h 65"/>
                      <a:gd name="T14" fmla="*/ 83154416 w 92"/>
                      <a:gd name="T15" fmla="*/ 57987413 h 65"/>
                      <a:gd name="T16" fmla="*/ 99459194 w 92"/>
                      <a:gd name="T17" fmla="*/ 93529637 h 65"/>
                      <a:gd name="T18" fmla="*/ 99459194 w 92"/>
                      <a:gd name="T19" fmla="*/ 119716830 h 65"/>
                      <a:gd name="T20" fmla="*/ 55436709 w 92"/>
                      <a:gd name="T21" fmla="*/ 87917977 h 65"/>
                      <a:gd name="T22" fmla="*/ 17935367 w 92"/>
                      <a:gd name="T23" fmla="*/ 41152485 h 65"/>
                      <a:gd name="T24" fmla="*/ 0 w 92"/>
                      <a:gd name="T25" fmla="*/ 44894500 h 65"/>
                      <a:gd name="T26" fmla="*/ 4891812 w 92"/>
                      <a:gd name="T27" fmla="*/ 24317568 h 65"/>
                      <a:gd name="T28" fmla="*/ 4891812 w 92"/>
                      <a:gd name="T29" fmla="*/ 24317568 h 6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2"/>
                      <a:gd name="T46" fmla="*/ 0 h 65"/>
                      <a:gd name="T47" fmla="*/ 92 w 92"/>
                      <a:gd name="T48" fmla="*/ 65 h 6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2" h="65">
                        <a:moveTo>
                          <a:pt x="3" y="13"/>
                        </a:moveTo>
                        <a:lnTo>
                          <a:pt x="22" y="10"/>
                        </a:lnTo>
                        <a:lnTo>
                          <a:pt x="36" y="1"/>
                        </a:lnTo>
                        <a:lnTo>
                          <a:pt x="48" y="0"/>
                        </a:lnTo>
                        <a:lnTo>
                          <a:pt x="61" y="10"/>
                        </a:lnTo>
                        <a:lnTo>
                          <a:pt x="91" y="4"/>
                        </a:lnTo>
                        <a:lnTo>
                          <a:pt x="80" y="29"/>
                        </a:lnTo>
                        <a:lnTo>
                          <a:pt x="51" y="31"/>
                        </a:lnTo>
                        <a:lnTo>
                          <a:pt x="61" y="50"/>
                        </a:lnTo>
                        <a:lnTo>
                          <a:pt x="61" y="64"/>
                        </a:lnTo>
                        <a:lnTo>
                          <a:pt x="34" y="47"/>
                        </a:lnTo>
                        <a:lnTo>
                          <a:pt x="11" y="22"/>
                        </a:lnTo>
                        <a:lnTo>
                          <a:pt x="0" y="24"/>
                        </a:lnTo>
                        <a:lnTo>
                          <a:pt x="3" y="13"/>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nvGrpSpPr>
                  <p:cNvPr id="443" name="Group 210"/>
                  <p:cNvGrpSpPr>
                    <a:grpSpLocks/>
                  </p:cNvGrpSpPr>
                  <p:nvPr/>
                </p:nvGrpSpPr>
                <p:grpSpPr bwMode="auto">
                  <a:xfrm>
                    <a:off x="2670941" y="3723840"/>
                    <a:ext cx="1254118" cy="1325558"/>
                    <a:chOff x="2841" y="2900"/>
                    <a:chExt cx="1008" cy="1014"/>
                  </a:xfrm>
                  <a:grpFill/>
                </p:grpSpPr>
                <p:sp>
                  <p:nvSpPr>
                    <p:cNvPr id="447" name="Freeform 111"/>
                    <p:cNvSpPr>
                      <a:spLocks/>
                    </p:cNvSpPr>
                    <p:nvPr/>
                  </p:nvSpPr>
                  <p:spPr bwMode="auto">
                    <a:xfrm>
                      <a:off x="2963" y="2905"/>
                      <a:ext cx="278" cy="265"/>
                    </a:xfrm>
                    <a:custGeom>
                      <a:avLst/>
                      <a:gdLst>
                        <a:gd name="T0" fmla="*/ 0 w 278"/>
                        <a:gd name="T1" fmla="*/ 141 h 265"/>
                        <a:gd name="T2" fmla="*/ 0 w 278"/>
                        <a:gd name="T3" fmla="*/ 141 h 265"/>
                        <a:gd name="T4" fmla="*/ 1 w 278"/>
                        <a:gd name="T5" fmla="*/ 146 h 265"/>
                        <a:gd name="T6" fmla="*/ 52 w 278"/>
                        <a:gd name="T7" fmla="*/ 179 h 265"/>
                        <a:gd name="T8" fmla="*/ 161 w 278"/>
                        <a:gd name="T9" fmla="*/ 251 h 265"/>
                        <a:gd name="T10" fmla="*/ 162 w 278"/>
                        <a:gd name="T11" fmla="*/ 264 h 265"/>
                        <a:gd name="T12" fmla="*/ 173 w 278"/>
                        <a:gd name="T13" fmla="*/ 262 h 265"/>
                        <a:gd name="T14" fmla="*/ 194 w 278"/>
                        <a:gd name="T15" fmla="*/ 257 h 265"/>
                        <a:gd name="T16" fmla="*/ 277 w 278"/>
                        <a:gd name="T17" fmla="*/ 200 h 265"/>
                        <a:gd name="T18" fmla="*/ 245 w 278"/>
                        <a:gd name="T19" fmla="*/ 162 h 265"/>
                        <a:gd name="T20" fmla="*/ 245 w 278"/>
                        <a:gd name="T21" fmla="*/ 101 h 265"/>
                        <a:gd name="T22" fmla="*/ 241 w 278"/>
                        <a:gd name="T23" fmla="*/ 74 h 265"/>
                        <a:gd name="T24" fmla="*/ 218 w 278"/>
                        <a:gd name="T25" fmla="*/ 46 h 265"/>
                        <a:gd name="T26" fmla="*/ 230 w 278"/>
                        <a:gd name="T27" fmla="*/ 37 h 265"/>
                        <a:gd name="T28" fmla="*/ 236 w 278"/>
                        <a:gd name="T29" fmla="*/ 0 h 265"/>
                        <a:gd name="T30" fmla="*/ 138 w 278"/>
                        <a:gd name="T31" fmla="*/ 6 h 265"/>
                        <a:gd name="T32" fmla="*/ 88 w 278"/>
                        <a:gd name="T33" fmla="*/ 28 h 265"/>
                        <a:gd name="T34" fmla="*/ 100 w 278"/>
                        <a:gd name="T35" fmla="*/ 73 h 265"/>
                        <a:gd name="T36" fmla="*/ 79 w 278"/>
                        <a:gd name="T37" fmla="*/ 74 h 265"/>
                        <a:gd name="T38" fmla="*/ 67 w 278"/>
                        <a:gd name="T39" fmla="*/ 79 h 265"/>
                        <a:gd name="T40" fmla="*/ 69 w 278"/>
                        <a:gd name="T41" fmla="*/ 91 h 265"/>
                        <a:gd name="T42" fmla="*/ 7 w 278"/>
                        <a:gd name="T43" fmla="*/ 118 h 265"/>
                        <a:gd name="T44" fmla="*/ 0 w 278"/>
                        <a:gd name="T45" fmla="*/ 141 h 265"/>
                        <a:gd name="T46" fmla="*/ 0 w 278"/>
                        <a:gd name="T47" fmla="*/ 141 h 26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78"/>
                        <a:gd name="T73" fmla="*/ 0 h 265"/>
                        <a:gd name="T74" fmla="*/ 278 w 278"/>
                        <a:gd name="T75" fmla="*/ 265 h 26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78" h="265">
                          <a:moveTo>
                            <a:pt x="0" y="141"/>
                          </a:moveTo>
                          <a:lnTo>
                            <a:pt x="0" y="141"/>
                          </a:lnTo>
                          <a:lnTo>
                            <a:pt x="1" y="146"/>
                          </a:lnTo>
                          <a:lnTo>
                            <a:pt x="52" y="179"/>
                          </a:lnTo>
                          <a:lnTo>
                            <a:pt x="161" y="251"/>
                          </a:lnTo>
                          <a:lnTo>
                            <a:pt x="162" y="264"/>
                          </a:lnTo>
                          <a:lnTo>
                            <a:pt x="173" y="262"/>
                          </a:lnTo>
                          <a:lnTo>
                            <a:pt x="194" y="257"/>
                          </a:lnTo>
                          <a:lnTo>
                            <a:pt x="277" y="200"/>
                          </a:lnTo>
                          <a:lnTo>
                            <a:pt x="245" y="162"/>
                          </a:lnTo>
                          <a:lnTo>
                            <a:pt x="245" y="101"/>
                          </a:lnTo>
                          <a:lnTo>
                            <a:pt x="241" y="74"/>
                          </a:lnTo>
                          <a:lnTo>
                            <a:pt x="218" y="46"/>
                          </a:lnTo>
                          <a:lnTo>
                            <a:pt x="230" y="37"/>
                          </a:lnTo>
                          <a:lnTo>
                            <a:pt x="236" y="0"/>
                          </a:lnTo>
                          <a:lnTo>
                            <a:pt x="138" y="6"/>
                          </a:lnTo>
                          <a:lnTo>
                            <a:pt x="88" y="28"/>
                          </a:lnTo>
                          <a:lnTo>
                            <a:pt x="100" y="73"/>
                          </a:lnTo>
                          <a:lnTo>
                            <a:pt x="79" y="74"/>
                          </a:lnTo>
                          <a:lnTo>
                            <a:pt x="67" y="79"/>
                          </a:lnTo>
                          <a:lnTo>
                            <a:pt x="69" y="91"/>
                          </a:lnTo>
                          <a:lnTo>
                            <a:pt x="7" y="118"/>
                          </a:lnTo>
                          <a:lnTo>
                            <a:pt x="0" y="141"/>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48" name="Freeform 112"/>
                    <p:cNvSpPr>
                      <a:spLocks/>
                    </p:cNvSpPr>
                    <p:nvPr/>
                  </p:nvSpPr>
                  <p:spPr bwMode="auto">
                    <a:xfrm>
                      <a:off x="3608" y="2900"/>
                      <a:ext cx="136" cy="125"/>
                    </a:xfrm>
                    <a:custGeom>
                      <a:avLst/>
                      <a:gdLst>
                        <a:gd name="T0" fmla="*/ 0 w 136"/>
                        <a:gd name="T1" fmla="*/ 60 h 125"/>
                        <a:gd name="T2" fmla="*/ 0 w 136"/>
                        <a:gd name="T3" fmla="*/ 60 h 125"/>
                        <a:gd name="T4" fmla="*/ 6 w 136"/>
                        <a:gd name="T5" fmla="*/ 78 h 125"/>
                        <a:gd name="T6" fmla="*/ 68 w 136"/>
                        <a:gd name="T7" fmla="*/ 105 h 125"/>
                        <a:gd name="T8" fmla="*/ 68 w 136"/>
                        <a:gd name="T9" fmla="*/ 115 h 125"/>
                        <a:gd name="T10" fmla="*/ 83 w 136"/>
                        <a:gd name="T11" fmla="*/ 122 h 125"/>
                        <a:gd name="T12" fmla="*/ 108 w 136"/>
                        <a:gd name="T13" fmla="*/ 124 h 125"/>
                        <a:gd name="T14" fmla="*/ 128 w 136"/>
                        <a:gd name="T15" fmla="*/ 111 h 125"/>
                        <a:gd name="T16" fmla="*/ 135 w 136"/>
                        <a:gd name="T17" fmla="*/ 110 h 125"/>
                        <a:gd name="T18" fmla="*/ 117 w 136"/>
                        <a:gd name="T19" fmla="*/ 75 h 125"/>
                        <a:gd name="T20" fmla="*/ 92 w 136"/>
                        <a:gd name="T21" fmla="*/ 54 h 125"/>
                        <a:gd name="T22" fmla="*/ 104 w 136"/>
                        <a:gd name="T23" fmla="*/ 22 h 125"/>
                        <a:gd name="T24" fmla="*/ 93 w 136"/>
                        <a:gd name="T25" fmla="*/ 18 h 125"/>
                        <a:gd name="T26" fmla="*/ 83 w 136"/>
                        <a:gd name="T27" fmla="*/ 0 h 125"/>
                        <a:gd name="T28" fmla="*/ 53 w 136"/>
                        <a:gd name="T29" fmla="*/ 2 h 125"/>
                        <a:gd name="T30" fmla="*/ 38 w 136"/>
                        <a:gd name="T31" fmla="*/ 13 h 125"/>
                        <a:gd name="T32" fmla="*/ 33 w 136"/>
                        <a:gd name="T33" fmla="*/ 42 h 125"/>
                        <a:gd name="T34" fmla="*/ 0 w 136"/>
                        <a:gd name="T35" fmla="*/ 60 h 125"/>
                        <a:gd name="T36" fmla="*/ 0 w 136"/>
                        <a:gd name="T37" fmla="*/ 60 h 12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36"/>
                        <a:gd name="T58" fmla="*/ 0 h 125"/>
                        <a:gd name="T59" fmla="*/ 136 w 136"/>
                        <a:gd name="T60" fmla="*/ 125 h 12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36" h="125">
                          <a:moveTo>
                            <a:pt x="0" y="60"/>
                          </a:moveTo>
                          <a:lnTo>
                            <a:pt x="0" y="60"/>
                          </a:lnTo>
                          <a:lnTo>
                            <a:pt x="6" y="78"/>
                          </a:lnTo>
                          <a:lnTo>
                            <a:pt x="68" y="105"/>
                          </a:lnTo>
                          <a:lnTo>
                            <a:pt x="68" y="115"/>
                          </a:lnTo>
                          <a:lnTo>
                            <a:pt x="83" y="122"/>
                          </a:lnTo>
                          <a:lnTo>
                            <a:pt x="108" y="124"/>
                          </a:lnTo>
                          <a:lnTo>
                            <a:pt x="128" y="111"/>
                          </a:lnTo>
                          <a:lnTo>
                            <a:pt x="135" y="110"/>
                          </a:lnTo>
                          <a:lnTo>
                            <a:pt x="117" y="75"/>
                          </a:lnTo>
                          <a:lnTo>
                            <a:pt x="92" y="54"/>
                          </a:lnTo>
                          <a:lnTo>
                            <a:pt x="104" y="22"/>
                          </a:lnTo>
                          <a:lnTo>
                            <a:pt x="93" y="18"/>
                          </a:lnTo>
                          <a:lnTo>
                            <a:pt x="83" y="0"/>
                          </a:lnTo>
                          <a:lnTo>
                            <a:pt x="53" y="2"/>
                          </a:lnTo>
                          <a:lnTo>
                            <a:pt x="38" y="13"/>
                          </a:lnTo>
                          <a:lnTo>
                            <a:pt x="33" y="42"/>
                          </a:lnTo>
                          <a:lnTo>
                            <a:pt x="0" y="6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49" name="Freeform 113"/>
                    <p:cNvSpPr>
                      <a:spLocks/>
                    </p:cNvSpPr>
                    <p:nvPr/>
                  </p:nvSpPr>
                  <p:spPr bwMode="auto">
                    <a:xfrm>
                      <a:off x="3553" y="2978"/>
                      <a:ext cx="288" cy="240"/>
                    </a:xfrm>
                    <a:custGeom>
                      <a:avLst/>
                      <a:gdLst>
                        <a:gd name="T0" fmla="*/ 0 w 288"/>
                        <a:gd name="T1" fmla="*/ 62 h 240"/>
                        <a:gd name="T2" fmla="*/ 0 w 288"/>
                        <a:gd name="T3" fmla="*/ 62 h 240"/>
                        <a:gd name="T4" fmla="*/ 4 w 288"/>
                        <a:gd name="T5" fmla="*/ 41 h 240"/>
                        <a:gd name="T6" fmla="*/ 19 w 288"/>
                        <a:gd name="T7" fmla="*/ 46 h 240"/>
                        <a:gd name="T8" fmla="*/ 38 w 288"/>
                        <a:gd name="T9" fmla="*/ 33 h 240"/>
                        <a:gd name="T10" fmla="*/ 46 w 288"/>
                        <a:gd name="T11" fmla="*/ 24 h 240"/>
                        <a:gd name="T12" fmla="*/ 30 w 288"/>
                        <a:gd name="T13" fmla="*/ 10 h 240"/>
                        <a:gd name="T14" fmla="*/ 61 w 288"/>
                        <a:gd name="T15" fmla="*/ 0 h 240"/>
                        <a:gd name="T16" fmla="*/ 123 w 288"/>
                        <a:gd name="T17" fmla="*/ 27 h 240"/>
                        <a:gd name="T18" fmla="*/ 123 w 288"/>
                        <a:gd name="T19" fmla="*/ 37 h 240"/>
                        <a:gd name="T20" fmla="*/ 138 w 288"/>
                        <a:gd name="T21" fmla="*/ 44 h 240"/>
                        <a:gd name="T22" fmla="*/ 151 w 288"/>
                        <a:gd name="T23" fmla="*/ 51 h 240"/>
                        <a:gd name="T24" fmla="*/ 163 w 288"/>
                        <a:gd name="T25" fmla="*/ 46 h 240"/>
                        <a:gd name="T26" fmla="*/ 187 w 288"/>
                        <a:gd name="T27" fmla="*/ 54 h 240"/>
                        <a:gd name="T28" fmla="*/ 220 w 288"/>
                        <a:gd name="T29" fmla="*/ 108 h 240"/>
                        <a:gd name="T30" fmla="*/ 224 w 288"/>
                        <a:gd name="T31" fmla="*/ 112 h 240"/>
                        <a:gd name="T32" fmla="*/ 237 w 288"/>
                        <a:gd name="T33" fmla="*/ 133 h 240"/>
                        <a:gd name="T34" fmla="*/ 280 w 288"/>
                        <a:gd name="T35" fmla="*/ 139 h 240"/>
                        <a:gd name="T36" fmla="*/ 287 w 288"/>
                        <a:gd name="T37" fmla="*/ 149 h 240"/>
                        <a:gd name="T38" fmla="*/ 277 w 288"/>
                        <a:gd name="T39" fmla="*/ 177 h 240"/>
                        <a:gd name="T40" fmla="*/ 237 w 288"/>
                        <a:gd name="T41" fmla="*/ 191 h 240"/>
                        <a:gd name="T42" fmla="*/ 193 w 288"/>
                        <a:gd name="T43" fmla="*/ 200 h 240"/>
                        <a:gd name="T44" fmla="*/ 159 w 288"/>
                        <a:gd name="T45" fmla="*/ 239 h 240"/>
                        <a:gd name="T46" fmla="*/ 159 w 288"/>
                        <a:gd name="T47" fmla="*/ 224 h 240"/>
                        <a:gd name="T48" fmla="*/ 134 w 288"/>
                        <a:gd name="T49" fmla="*/ 214 h 240"/>
                        <a:gd name="T50" fmla="*/ 109 w 288"/>
                        <a:gd name="T51" fmla="*/ 227 h 240"/>
                        <a:gd name="T52" fmla="*/ 84 w 288"/>
                        <a:gd name="T53" fmla="*/ 184 h 240"/>
                        <a:gd name="T54" fmla="*/ 64 w 288"/>
                        <a:gd name="T55" fmla="*/ 167 h 240"/>
                        <a:gd name="T56" fmla="*/ 51 w 288"/>
                        <a:gd name="T57" fmla="*/ 122 h 240"/>
                        <a:gd name="T58" fmla="*/ 0 w 288"/>
                        <a:gd name="T59" fmla="*/ 62 h 240"/>
                        <a:gd name="T60" fmla="*/ 0 w 288"/>
                        <a:gd name="T61" fmla="*/ 62 h 24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88"/>
                        <a:gd name="T94" fmla="*/ 0 h 240"/>
                        <a:gd name="T95" fmla="*/ 288 w 288"/>
                        <a:gd name="T96" fmla="*/ 240 h 24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88" h="240">
                          <a:moveTo>
                            <a:pt x="0" y="62"/>
                          </a:moveTo>
                          <a:lnTo>
                            <a:pt x="0" y="62"/>
                          </a:lnTo>
                          <a:lnTo>
                            <a:pt x="4" y="41"/>
                          </a:lnTo>
                          <a:lnTo>
                            <a:pt x="19" y="46"/>
                          </a:lnTo>
                          <a:lnTo>
                            <a:pt x="38" y="33"/>
                          </a:lnTo>
                          <a:lnTo>
                            <a:pt x="46" y="24"/>
                          </a:lnTo>
                          <a:lnTo>
                            <a:pt x="30" y="10"/>
                          </a:lnTo>
                          <a:lnTo>
                            <a:pt x="61" y="0"/>
                          </a:lnTo>
                          <a:lnTo>
                            <a:pt x="123" y="27"/>
                          </a:lnTo>
                          <a:lnTo>
                            <a:pt x="123" y="37"/>
                          </a:lnTo>
                          <a:lnTo>
                            <a:pt x="138" y="44"/>
                          </a:lnTo>
                          <a:lnTo>
                            <a:pt x="151" y="51"/>
                          </a:lnTo>
                          <a:lnTo>
                            <a:pt x="163" y="46"/>
                          </a:lnTo>
                          <a:lnTo>
                            <a:pt x="187" y="54"/>
                          </a:lnTo>
                          <a:lnTo>
                            <a:pt x="220" y="108"/>
                          </a:lnTo>
                          <a:lnTo>
                            <a:pt x="224" y="112"/>
                          </a:lnTo>
                          <a:lnTo>
                            <a:pt x="237" y="133"/>
                          </a:lnTo>
                          <a:lnTo>
                            <a:pt x="280" y="139"/>
                          </a:lnTo>
                          <a:lnTo>
                            <a:pt x="287" y="149"/>
                          </a:lnTo>
                          <a:lnTo>
                            <a:pt x="277" y="177"/>
                          </a:lnTo>
                          <a:lnTo>
                            <a:pt x="237" y="191"/>
                          </a:lnTo>
                          <a:lnTo>
                            <a:pt x="193" y="200"/>
                          </a:lnTo>
                          <a:lnTo>
                            <a:pt x="159" y="239"/>
                          </a:lnTo>
                          <a:lnTo>
                            <a:pt x="159" y="224"/>
                          </a:lnTo>
                          <a:lnTo>
                            <a:pt x="134" y="214"/>
                          </a:lnTo>
                          <a:lnTo>
                            <a:pt x="109" y="227"/>
                          </a:lnTo>
                          <a:lnTo>
                            <a:pt x="84" y="184"/>
                          </a:lnTo>
                          <a:lnTo>
                            <a:pt x="64" y="167"/>
                          </a:lnTo>
                          <a:lnTo>
                            <a:pt x="51" y="122"/>
                          </a:lnTo>
                          <a:lnTo>
                            <a:pt x="0" y="6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50" name="Freeform 114"/>
                    <p:cNvSpPr>
                      <a:spLocks/>
                    </p:cNvSpPr>
                    <p:nvPr/>
                  </p:nvSpPr>
                  <p:spPr bwMode="auto">
                    <a:xfrm>
                      <a:off x="3564" y="2902"/>
                      <a:ext cx="98" cy="75"/>
                    </a:xfrm>
                    <a:custGeom>
                      <a:avLst/>
                      <a:gdLst>
                        <a:gd name="T0" fmla="*/ 0 w 98"/>
                        <a:gd name="T1" fmla="*/ 68 h 75"/>
                        <a:gd name="T2" fmla="*/ 0 w 98"/>
                        <a:gd name="T3" fmla="*/ 68 h 75"/>
                        <a:gd name="T4" fmla="*/ 1 w 98"/>
                        <a:gd name="T5" fmla="*/ 61 h 75"/>
                        <a:gd name="T6" fmla="*/ 15 w 98"/>
                        <a:gd name="T7" fmla="*/ 45 h 75"/>
                        <a:gd name="T8" fmla="*/ 8 w 98"/>
                        <a:gd name="T9" fmla="*/ 38 h 75"/>
                        <a:gd name="T10" fmla="*/ 7 w 98"/>
                        <a:gd name="T11" fmla="*/ 19 h 75"/>
                        <a:gd name="T12" fmla="*/ 15 w 98"/>
                        <a:gd name="T13" fmla="*/ 3 h 75"/>
                        <a:gd name="T14" fmla="*/ 97 w 98"/>
                        <a:gd name="T15" fmla="*/ 0 h 75"/>
                        <a:gd name="T16" fmla="*/ 82 w 98"/>
                        <a:gd name="T17" fmla="*/ 11 h 75"/>
                        <a:gd name="T18" fmla="*/ 77 w 98"/>
                        <a:gd name="T19" fmla="*/ 40 h 75"/>
                        <a:gd name="T20" fmla="*/ 44 w 98"/>
                        <a:gd name="T21" fmla="*/ 58 h 75"/>
                        <a:gd name="T22" fmla="*/ 14 w 98"/>
                        <a:gd name="T23" fmla="*/ 74 h 75"/>
                        <a:gd name="T24" fmla="*/ 0 w 98"/>
                        <a:gd name="T25" fmla="*/ 68 h 75"/>
                        <a:gd name="T26" fmla="*/ 0 w 98"/>
                        <a:gd name="T27" fmla="*/ 68 h 7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8"/>
                        <a:gd name="T43" fmla="*/ 0 h 75"/>
                        <a:gd name="T44" fmla="*/ 98 w 98"/>
                        <a:gd name="T45" fmla="*/ 75 h 7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8" h="75">
                          <a:moveTo>
                            <a:pt x="0" y="68"/>
                          </a:moveTo>
                          <a:lnTo>
                            <a:pt x="0" y="68"/>
                          </a:lnTo>
                          <a:lnTo>
                            <a:pt x="1" y="61"/>
                          </a:lnTo>
                          <a:lnTo>
                            <a:pt x="15" y="45"/>
                          </a:lnTo>
                          <a:lnTo>
                            <a:pt x="8" y="38"/>
                          </a:lnTo>
                          <a:lnTo>
                            <a:pt x="7" y="19"/>
                          </a:lnTo>
                          <a:lnTo>
                            <a:pt x="15" y="3"/>
                          </a:lnTo>
                          <a:lnTo>
                            <a:pt x="97" y="0"/>
                          </a:lnTo>
                          <a:lnTo>
                            <a:pt x="82" y="11"/>
                          </a:lnTo>
                          <a:lnTo>
                            <a:pt x="77" y="40"/>
                          </a:lnTo>
                          <a:lnTo>
                            <a:pt x="44" y="58"/>
                          </a:lnTo>
                          <a:lnTo>
                            <a:pt x="14" y="74"/>
                          </a:lnTo>
                          <a:lnTo>
                            <a:pt x="0" y="6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51" name="Freeform 115"/>
                    <p:cNvSpPr>
                      <a:spLocks/>
                    </p:cNvSpPr>
                    <p:nvPr/>
                  </p:nvSpPr>
                  <p:spPr bwMode="auto">
                    <a:xfrm>
                      <a:off x="3777" y="3068"/>
                      <a:ext cx="72" cy="50"/>
                    </a:xfrm>
                    <a:custGeom>
                      <a:avLst/>
                      <a:gdLst>
                        <a:gd name="T0" fmla="*/ 0 w 72"/>
                        <a:gd name="T1" fmla="*/ 22 h 50"/>
                        <a:gd name="T2" fmla="*/ 0 w 72"/>
                        <a:gd name="T3" fmla="*/ 22 h 50"/>
                        <a:gd name="T4" fmla="*/ 4 w 72"/>
                        <a:gd name="T5" fmla="*/ 21 h 50"/>
                        <a:gd name="T6" fmla="*/ 10 w 72"/>
                        <a:gd name="T7" fmla="*/ 29 h 50"/>
                        <a:gd name="T8" fmla="*/ 40 w 72"/>
                        <a:gd name="T9" fmla="*/ 28 h 50"/>
                        <a:gd name="T10" fmla="*/ 67 w 72"/>
                        <a:gd name="T11" fmla="*/ 0 h 50"/>
                        <a:gd name="T12" fmla="*/ 71 w 72"/>
                        <a:gd name="T13" fmla="*/ 17 h 50"/>
                        <a:gd name="T14" fmla="*/ 63 w 72"/>
                        <a:gd name="T15" fmla="*/ 18 h 50"/>
                        <a:gd name="T16" fmla="*/ 67 w 72"/>
                        <a:gd name="T17" fmla="*/ 28 h 50"/>
                        <a:gd name="T18" fmla="*/ 56 w 72"/>
                        <a:gd name="T19" fmla="*/ 49 h 50"/>
                        <a:gd name="T20" fmla="*/ 13 w 72"/>
                        <a:gd name="T21" fmla="*/ 43 h 50"/>
                        <a:gd name="T22" fmla="*/ 0 w 72"/>
                        <a:gd name="T23" fmla="*/ 22 h 50"/>
                        <a:gd name="T24" fmla="*/ 0 w 72"/>
                        <a:gd name="T25" fmla="*/ 22 h 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2"/>
                        <a:gd name="T40" fmla="*/ 0 h 50"/>
                        <a:gd name="T41" fmla="*/ 72 w 72"/>
                        <a:gd name="T42" fmla="*/ 50 h 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2" h="50">
                          <a:moveTo>
                            <a:pt x="0" y="22"/>
                          </a:moveTo>
                          <a:lnTo>
                            <a:pt x="0" y="22"/>
                          </a:lnTo>
                          <a:lnTo>
                            <a:pt x="4" y="21"/>
                          </a:lnTo>
                          <a:lnTo>
                            <a:pt x="10" y="29"/>
                          </a:lnTo>
                          <a:lnTo>
                            <a:pt x="40" y="28"/>
                          </a:lnTo>
                          <a:lnTo>
                            <a:pt x="67" y="0"/>
                          </a:lnTo>
                          <a:lnTo>
                            <a:pt x="71" y="17"/>
                          </a:lnTo>
                          <a:lnTo>
                            <a:pt x="63" y="18"/>
                          </a:lnTo>
                          <a:lnTo>
                            <a:pt x="67" y="28"/>
                          </a:lnTo>
                          <a:lnTo>
                            <a:pt x="56" y="49"/>
                          </a:lnTo>
                          <a:lnTo>
                            <a:pt x="13" y="43"/>
                          </a:lnTo>
                          <a:lnTo>
                            <a:pt x="0" y="2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52" name="Freeform 116"/>
                    <p:cNvSpPr>
                      <a:spLocks/>
                    </p:cNvSpPr>
                    <p:nvPr/>
                  </p:nvSpPr>
                  <p:spPr bwMode="auto">
                    <a:xfrm>
                      <a:off x="3673" y="3169"/>
                      <a:ext cx="132" cy="89"/>
                    </a:xfrm>
                    <a:custGeom>
                      <a:avLst/>
                      <a:gdLst>
                        <a:gd name="T0" fmla="*/ 0 w 132"/>
                        <a:gd name="T1" fmla="*/ 88 h 89"/>
                        <a:gd name="T2" fmla="*/ 0 w 132"/>
                        <a:gd name="T3" fmla="*/ 88 h 89"/>
                        <a:gd name="T4" fmla="*/ 35 w 132"/>
                        <a:gd name="T5" fmla="*/ 68 h 89"/>
                        <a:gd name="T6" fmla="*/ 29 w 132"/>
                        <a:gd name="T7" fmla="*/ 59 h 89"/>
                        <a:gd name="T8" fmla="*/ 39 w 132"/>
                        <a:gd name="T9" fmla="*/ 48 h 89"/>
                        <a:gd name="T10" fmla="*/ 73 w 132"/>
                        <a:gd name="T11" fmla="*/ 9 h 89"/>
                        <a:gd name="T12" fmla="*/ 117 w 132"/>
                        <a:gd name="T13" fmla="*/ 0 h 89"/>
                        <a:gd name="T14" fmla="*/ 131 w 132"/>
                        <a:gd name="T15" fmla="*/ 34 h 89"/>
                        <a:gd name="T16" fmla="*/ 120 w 132"/>
                        <a:gd name="T17" fmla="*/ 48 h 89"/>
                        <a:gd name="T18" fmla="*/ 70 w 132"/>
                        <a:gd name="T19" fmla="*/ 71 h 89"/>
                        <a:gd name="T20" fmla="*/ 0 w 132"/>
                        <a:gd name="T21" fmla="*/ 88 h 89"/>
                        <a:gd name="T22" fmla="*/ 0 w 132"/>
                        <a:gd name="T23" fmla="*/ 88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2"/>
                        <a:gd name="T37" fmla="*/ 0 h 89"/>
                        <a:gd name="T38" fmla="*/ 132 w 132"/>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2" h="89">
                          <a:moveTo>
                            <a:pt x="0" y="88"/>
                          </a:moveTo>
                          <a:lnTo>
                            <a:pt x="0" y="88"/>
                          </a:lnTo>
                          <a:lnTo>
                            <a:pt x="35" y="68"/>
                          </a:lnTo>
                          <a:lnTo>
                            <a:pt x="29" y="59"/>
                          </a:lnTo>
                          <a:lnTo>
                            <a:pt x="39" y="48"/>
                          </a:lnTo>
                          <a:lnTo>
                            <a:pt x="73" y="9"/>
                          </a:lnTo>
                          <a:lnTo>
                            <a:pt x="117" y="0"/>
                          </a:lnTo>
                          <a:lnTo>
                            <a:pt x="131" y="34"/>
                          </a:lnTo>
                          <a:lnTo>
                            <a:pt x="120" y="48"/>
                          </a:lnTo>
                          <a:lnTo>
                            <a:pt x="70" y="71"/>
                          </a:lnTo>
                          <a:lnTo>
                            <a:pt x="0" y="8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53" name="Freeform 117"/>
                    <p:cNvSpPr>
                      <a:spLocks/>
                    </p:cNvSpPr>
                    <p:nvPr/>
                  </p:nvSpPr>
                  <p:spPr bwMode="auto">
                    <a:xfrm>
                      <a:off x="3662" y="3192"/>
                      <a:ext cx="51" cy="66"/>
                    </a:xfrm>
                    <a:custGeom>
                      <a:avLst/>
                      <a:gdLst>
                        <a:gd name="T0" fmla="*/ 0 w 51"/>
                        <a:gd name="T1" fmla="*/ 13 h 66"/>
                        <a:gd name="T2" fmla="*/ 0 w 51"/>
                        <a:gd name="T3" fmla="*/ 13 h 66"/>
                        <a:gd name="T4" fmla="*/ 11 w 51"/>
                        <a:gd name="T5" fmla="*/ 65 h 66"/>
                        <a:gd name="T6" fmla="*/ 46 w 51"/>
                        <a:gd name="T7" fmla="*/ 45 h 66"/>
                        <a:gd name="T8" fmla="*/ 40 w 51"/>
                        <a:gd name="T9" fmla="*/ 36 h 66"/>
                        <a:gd name="T10" fmla="*/ 50 w 51"/>
                        <a:gd name="T11" fmla="*/ 25 h 66"/>
                        <a:gd name="T12" fmla="*/ 50 w 51"/>
                        <a:gd name="T13" fmla="*/ 10 h 66"/>
                        <a:gd name="T14" fmla="*/ 25 w 51"/>
                        <a:gd name="T15" fmla="*/ 0 h 66"/>
                        <a:gd name="T16" fmla="*/ 0 w 51"/>
                        <a:gd name="T17" fmla="*/ 13 h 66"/>
                        <a:gd name="T18" fmla="*/ 0 w 51"/>
                        <a:gd name="T19" fmla="*/ 13 h 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1"/>
                        <a:gd name="T31" fmla="*/ 0 h 66"/>
                        <a:gd name="T32" fmla="*/ 51 w 51"/>
                        <a:gd name="T33" fmla="*/ 66 h 6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1" h="66">
                          <a:moveTo>
                            <a:pt x="0" y="13"/>
                          </a:moveTo>
                          <a:lnTo>
                            <a:pt x="0" y="13"/>
                          </a:lnTo>
                          <a:lnTo>
                            <a:pt x="11" y="65"/>
                          </a:lnTo>
                          <a:lnTo>
                            <a:pt x="46" y="45"/>
                          </a:lnTo>
                          <a:lnTo>
                            <a:pt x="40" y="36"/>
                          </a:lnTo>
                          <a:lnTo>
                            <a:pt x="50" y="25"/>
                          </a:lnTo>
                          <a:lnTo>
                            <a:pt x="50" y="10"/>
                          </a:lnTo>
                          <a:lnTo>
                            <a:pt x="25" y="0"/>
                          </a:lnTo>
                          <a:lnTo>
                            <a:pt x="0" y="13"/>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54" name="Freeform 118"/>
                    <p:cNvSpPr>
                      <a:spLocks/>
                    </p:cNvSpPr>
                    <p:nvPr/>
                  </p:nvSpPr>
                  <p:spPr bwMode="auto">
                    <a:xfrm>
                      <a:off x="3238" y="3507"/>
                      <a:ext cx="174" cy="170"/>
                    </a:xfrm>
                    <a:custGeom>
                      <a:avLst/>
                      <a:gdLst>
                        <a:gd name="T0" fmla="*/ 0 w 174"/>
                        <a:gd name="T1" fmla="*/ 159 h 170"/>
                        <a:gd name="T2" fmla="*/ 0 w 174"/>
                        <a:gd name="T3" fmla="*/ 159 h 170"/>
                        <a:gd name="T4" fmla="*/ 23 w 174"/>
                        <a:gd name="T5" fmla="*/ 153 h 170"/>
                        <a:gd name="T6" fmla="*/ 134 w 174"/>
                        <a:gd name="T7" fmla="*/ 169 h 170"/>
                        <a:gd name="T8" fmla="*/ 159 w 174"/>
                        <a:gd name="T9" fmla="*/ 162 h 170"/>
                        <a:gd name="T10" fmla="*/ 142 w 174"/>
                        <a:gd name="T11" fmla="*/ 149 h 170"/>
                        <a:gd name="T12" fmla="*/ 142 w 174"/>
                        <a:gd name="T13" fmla="*/ 98 h 170"/>
                        <a:gd name="T14" fmla="*/ 173 w 174"/>
                        <a:gd name="T15" fmla="*/ 98 h 170"/>
                        <a:gd name="T16" fmla="*/ 170 w 174"/>
                        <a:gd name="T17" fmla="*/ 70 h 170"/>
                        <a:gd name="T18" fmla="*/ 142 w 174"/>
                        <a:gd name="T19" fmla="*/ 73 h 170"/>
                        <a:gd name="T20" fmla="*/ 139 w 174"/>
                        <a:gd name="T21" fmla="*/ 24 h 170"/>
                        <a:gd name="T22" fmla="*/ 127 w 174"/>
                        <a:gd name="T23" fmla="*/ 15 h 170"/>
                        <a:gd name="T24" fmla="*/ 109 w 174"/>
                        <a:gd name="T25" fmla="*/ 16 h 170"/>
                        <a:gd name="T26" fmla="*/ 105 w 174"/>
                        <a:gd name="T27" fmla="*/ 30 h 170"/>
                        <a:gd name="T28" fmla="*/ 86 w 174"/>
                        <a:gd name="T29" fmla="*/ 32 h 170"/>
                        <a:gd name="T30" fmla="*/ 63 w 174"/>
                        <a:gd name="T31" fmla="*/ 0 h 170"/>
                        <a:gd name="T32" fmla="*/ 11 w 174"/>
                        <a:gd name="T33" fmla="*/ 7 h 170"/>
                        <a:gd name="T34" fmla="*/ 30 w 174"/>
                        <a:gd name="T35" fmla="*/ 71 h 170"/>
                        <a:gd name="T36" fmla="*/ 0 w 174"/>
                        <a:gd name="T37" fmla="*/ 159 h 170"/>
                        <a:gd name="T38" fmla="*/ 0 w 174"/>
                        <a:gd name="T39" fmla="*/ 159 h 17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74"/>
                        <a:gd name="T61" fmla="*/ 0 h 170"/>
                        <a:gd name="T62" fmla="*/ 174 w 174"/>
                        <a:gd name="T63" fmla="*/ 170 h 17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74" h="170">
                          <a:moveTo>
                            <a:pt x="0" y="159"/>
                          </a:moveTo>
                          <a:lnTo>
                            <a:pt x="0" y="159"/>
                          </a:lnTo>
                          <a:lnTo>
                            <a:pt x="23" y="153"/>
                          </a:lnTo>
                          <a:lnTo>
                            <a:pt x="134" y="169"/>
                          </a:lnTo>
                          <a:lnTo>
                            <a:pt x="159" y="162"/>
                          </a:lnTo>
                          <a:lnTo>
                            <a:pt x="142" y="149"/>
                          </a:lnTo>
                          <a:lnTo>
                            <a:pt x="142" y="98"/>
                          </a:lnTo>
                          <a:lnTo>
                            <a:pt x="173" y="98"/>
                          </a:lnTo>
                          <a:lnTo>
                            <a:pt x="170" y="70"/>
                          </a:lnTo>
                          <a:lnTo>
                            <a:pt x="142" y="73"/>
                          </a:lnTo>
                          <a:lnTo>
                            <a:pt x="139" y="24"/>
                          </a:lnTo>
                          <a:lnTo>
                            <a:pt x="127" y="15"/>
                          </a:lnTo>
                          <a:lnTo>
                            <a:pt x="109" y="16"/>
                          </a:lnTo>
                          <a:lnTo>
                            <a:pt x="105" y="30"/>
                          </a:lnTo>
                          <a:lnTo>
                            <a:pt x="86" y="32"/>
                          </a:lnTo>
                          <a:lnTo>
                            <a:pt x="63" y="0"/>
                          </a:lnTo>
                          <a:lnTo>
                            <a:pt x="11" y="7"/>
                          </a:lnTo>
                          <a:lnTo>
                            <a:pt x="30" y="71"/>
                          </a:lnTo>
                          <a:lnTo>
                            <a:pt x="0" y="159"/>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55" name="Freeform 119"/>
                    <p:cNvSpPr>
                      <a:spLocks/>
                    </p:cNvSpPr>
                    <p:nvPr/>
                  </p:nvSpPr>
                  <p:spPr bwMode="auto">
                    <a:xfrm>
                      <a:off x="3243" y="3493"/>
                      <a:ext cx="15" cy="15"/>
                    </a:xfrm>
                    <a:custGeom>
                      <a:avLst/>
                      <a:gdLst>
                        <a:gd name="T0" fmla="*/ 0 w 15"/>
                        <a:gd name="T1" fmla="*/ 4 h 15"/>
                        <a:gd name="T2" fmla="*/ 0 w 15"/>
                        <a:gd name="T3" fmla="*/ 4 h 15"/>
                        <a:gd name="T4" fmla="*/ 5 w 15"/>
                        <a:gd name="T5" fmla="*/ 14 h 15"/>
                        <a:gd name="T6" fmla="*/ 14 w 15"/>
                        <a:gd name="T7" fmla="*/ 0 h 15"/>
                        <a:gd name="T8" fmla="*/ 0 w 15"/>
                        <a:gd name="T9" fmla="*/ 4 h 15"/>
                        <a:gd name="T10" fmla="*/ 0 w 15"/>
                        <a:gd name="T11" fmla="*/ 4 h 15"/>
                        <a:gd name="T12" fmla="*/ 0 60000 65536"/>
                        <a:gd name="T13" fmla="*/ 0 60000 65536"/>
                        <a:gd name="T14" fmla="*/ 0 60000 65536"/>
                        <a:gd name="T15" fmla="*/ 0 60000 65536"/>
                        <a:gd name="T16" fmla="*/ 0 60000 65536"/>
                        <a:gd name="T17" fmla="*/ 0 60000 65536"/>
                        <a:gd name="T18" fmla="*/ 0 w 15"/>
                        <a:gd name="T19" fmla="*/ 0 h 15"/>
                        <a:gd name="T20" fmla="*/ 15 w 15"/>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15" h="15">
                          <a:moveTo>
                            <a:pt x="0" y="4"/>
                          </a:moveTo>
                          <a:lnTo>
                            <a:pt x="0" y="4"/>
                          </a:lnTo>
                          <a:lnTo>
                            <a:pt x="5" y="14"/>
                          </a:lnTo>
                          <a:lnTo>
                            <a:pt x="14" y="0"/>
                          </a:lnTo>
                          <a:lnTo>
                            <a:pt x="0" y="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56" name="Freeform 120"/>
                    <p:cNvSpPr>
                      <a:spLocks/>
                    </p:cNvSpPr>
                    <p:nvPr/>
                  </p:nvSpPr>
                  <p:spPr bwMode="auto">
                    <a:xfrm>
                      <a:off x="3352" y="3672"/>
                      <a:ext cx="128" cy="128"/>
                    </a:xfrm>
                    <a:custGeom>
                      <a:avLst/>
                      <a:gdLst>
                        <a:gd name="T0" fmla="*/ 0 w 128"/>
                        <a:gd name="T1" fmla="*/ 98 h 128"/>
                        <a:gd name="T2" fmla="*/ 0 w 128"/>
                        <a:gd name="T3" fmla="*/ 98 h 128"/>
                        <a:gd name="T4" fmla="*/ 0 w 128"/>
                        <a:gd name="T5" fmla="*/ 59 h 128"/>
                        <a:gd name="T6" fmla="*/ 14 w 128"/>
                        <a:gd name="T7" fmla="*/ 59 h 128"/>
                        <a:gd name="T8" fmla="*/ 14 w 128"/>
                        <a:gd name="T9" fmla="*/ 10 h 128"/>
                        <a:gd name="T10" fmla="*/ 40 w 128"/>
                        <a:gd name="T11" fmla="*/ 4 h 128"/>
                        <a:gd name="T12" fmla="*/ 48 w 128"/>
                        <a:gd name="T13" fmla="*/ 13 h 128"/>
                        <a:gd name="T14" fmla="*/ 71 w 128"/>
                        <a:gd name="T15" fmla="*/ 0 h 128"/>
                        <a:gd name="T16" fmla="*/ 109 w 128"/>
                        <a:gd name="T17" fmla="*/ 53 h 128"/>
                        <a:gd name="T18" fmla="*/ 127 w 128"/>
                        <a:gd name="T19" fmla="*/ 62 h 128"/>
                        <a:gd name="T20" fmla="*/ 76 w 128"/>
                        <a:gd name="T21" fmla="*/ 109 h 128"/>
                        <a:gd name="T22" fmla="*/ 46 w 128"/>
                        <a:gd name="T23" fmla="*/ 109 h 128"/>
                        <a:gd name="T24" fmla="*/ 30 w 128"/>
                        <a:gd name="T25" fmla="*/ 126 h 128"/>
                        <a:gd name="T26" fmla="*/ 11 w 128"/>
                        <a:gd name="T27" fmla="*/ 127 h 128"/>
                        <a:gd name="T28" fmla="*/ 11 w 128"/>
                        <a:gd name="T29" fmla="*/ 112 h 128"/>
                        <a:gd name="T30" fmla="*/ 0 w 128"/>
                        <a:gd name="T31" fmla="*/ 98 h 128"/>
                        <a:gd name="T32" fmla="*/ 0 w 128"/>
                        <a:gd name="T33" fmla="*/ 98 h 12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28"/>
                        <a:gd name="T52" fmla="*/ 0 h 128"/>
                        <a:gd name="T53" fmla="*/ 128 w 128"/>
                        <a:gd name="T54" fmla="*/ 128 h 12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28" h="128">
                          <a:moveTo>
                            <a:pt x="0" y="98"/>
                          </a:moveTo>
                          <a:lnTo>
                            <a:pt x="0" y="98"/>
                          </a:lnTo>
                          <a:lnTo>
                            <a:pt x="0" y="59"/>
                          </a:lnTo>
                          <a:lnTo>
                            <a:pt x="14" y="59"/>
                          </a:lnTo>
                          <a:lnTo>
                            <a:pt x="14" y="10"/>
                          </a:lnTo>
                          <a:lnTo>
                            <a:pt x="40" y="4"/>
                          </a:lnTo>
                          <a:lnTo>
                            <a:pt x="48" y="13"/>
                          </a:lnTo>
                          <a:lnTo>
                            <a:pt x="71" y="0"/>
                          </a:lnTo>
                          <a:lnTo>
                            <a:pt x="109" y="53"/>
                          </a:lnTo>
                          <a:lnTo>
                            <a:pt x="127" y="62"/>
                          </a:lnTo>
                          <a:lnTo>
                            <a:pt x="76" y="109"/>
                          </a:lnTo>
                          <a:lnTo>
                            <a:pt x="46" y="109"/>
                          </a:lnTo>
                          <a:lnTo>
                            <a:pt x="30" y="126"/>
                          </a:lnTo>
                          <a:lnTo>
                            <a:pt x="11" y="127"/>
                          </a:lnTo>
                          <a:lnTo>
                            <a:pt x="11" y="112"/>
                          </a:lnTo>
                          <a:lnTo>
                            <a:pt x="0" y="9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57" name="Freeform 121"/>
                    <p:cNvSpPr>
                      <a:spLocks/>
                    </p:cNvSpPr>
                    <p:nvPr/>
                  </p:nvSpPr>
                  <p:spPr bwMode="auto">
                    <a:xfrm>
                      <a:off x="3477" y="3461"/>
                      <a:ext cx="25" cy="28"/>
                    </a:xfrm>
                    <a:custGeom>
                      <a:avLst/>
                      <a:gdLst>
                        <a:gd name="T0" fmla="*/ 0 w 25"/>
                        <a:gd name="T1" fmla="*/ 4 h 28"/>
                        <a:gd name="T2" fmla="*/ 0 w 25"/>
                        <a:gd name="T3" fmla="*/ 4 h 28"/>
                        <a:gd name="T4" fmla="*/ 3 w 25"/>
                        <a:gd name="T5" fmla="*/ 14 h 28"/>
                        <a:gd name="T6" fmla="*/ 9 w 25"/>
                        <a:gd name="T7" fmla="*/ 27 h 28"/>
                        <a:gd name="T8" fmla="*/ 24 w 25"/>
                        <a:gd name="T9" fmla="*/ 11 h 28"/>
                        <a:gd name="T10" fmla="*/ 23 w 25"/>
                        <a:gd name="T11" fmla="*/ 0 h 28"/>
                        <a:gd name="T12" fmla="*/ 0 w 25"/>
                        <a:gd name="T13" fmla="*/ 4 h 28"/>
                        <a:gd name="T14" fmla="*/ 0 w 25"/>
                        <a:gd name="T15" fmla="*/ 4 h 28"/>
                        <a:gd name="T16" fmla="*/ 0 60000 65536"/>
                        <a:gd name="T17" fmla="*/ 0 60000 65536"/>
                        <a:gd name="T18" fmla="*/ 0 60000 65536"/>
                        <a:gd name="T19" fmla="*/ 0 60000 65536"/>
                        <a:gd name="T20" fmla="*/ 0 60000 65536"/>
                        <a:gd name="T21" fmla="*/ 0 60000 65536"/>
                        <a:gd name="T22" fmla="*/ 0 60000 65536"/>
                        <a:gd name="T23" fmla="*/ 0 60000 65536"/>
                        <a:gd name="T24" fmla="*/ 0 w 25"/>
                        <a:gd name="T25" fmla="*/ 0 h 28"/>
                        <a:gd name="T26" fmla="*/ 25 w 25"/>
                        <a:gd name="T27" fmla="*/ 28 h 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 h="28">
                          <a:moveTo>
                            <a:pt x="0" y="4"/>
                          </a:moveTo>
                          <a:lnTo>
                            <a:pt x="0" y="4"/>
                          </a:lnTo>
                          <a:lnTo>
                            <a:pt x="3" y="14"/>
                          </a:lnTo>
                          <a:lnTo>
                            <a:pt x="9" y="27"/>
                          </a:lnTo>
                          <a:lnTo>
                            <a:pt x="24" y="11"/>
                          </a:lnTo>
                          <a:lnTo>
                            <a:pt x="23" y="0"/>
                          </a:lnTo>
                          <a:lnTo>
                            <a:pt x="0" y="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58" name="Freeform 122"/>
                    <p:cNvSpPr>
                      <a:spLocks/>
                    </p:cNvSpPr>
                    <p:nvPr/>
                  </p:nvSpPr>
                  <p:spPr bwMode="auto">
                    <a:xfrm>
                      <a:off x="3195" y="3256"/>
                      <a:ext cx="106" cy="153"/>
                    </a:xfrm>
                    <a:custGeom>
                      <a:avLst/>
                      <a:gdLst>
                        <a:gd name="T0" fmla="*/ 0 w 106"/>
                        <a:gd name="T1" fmla="*/ 109 h 153"/>
                        <a:gd name="T2" fmla="*/ 0 w 106"/>
                        <a:gd name="T3" fmla="*/ 109 h 153"/>
                        <a:gd name="T4" fmla="*/ 14 w 106"/>
                        <a:gd name="T5" fmla="*/ 80 h 153"/>
                        <a:gd name="T6" fmla="*/ 40 w 106"/>
                        <a:gd name="T7" fmla="*/ 84 h 153"/>
                        <a:gd name="T8" fmla="*/ 68 w 106"/>
                        <a:gd name="T9" fmla="*/ 25 h 153"/>
                        <a:gd name="T10" fmla="*/ 82 w 106"/>
                        <a:gd name="T11" fmla="*/ 14 h 153"/>
                        <a:gd name="T12" fmla="*/ 77 w 106"/>
                        <a:gd name="T13" fmla="*/ 2 h 153"/>
                        <a:gd name="T14" fmla="*/ 84 w 106"/>
                        <a:gd name="T15" fmla="*/ 0 h 153"/>
                        <a:gd name="T16" fmla="*/ 94 w 106"/>
                        <a:gd name="T17" fmla="*/ 37 h 153"/>
                        <a:gd name="T18" fmla="*/ 77 w 106"/>
                        <a:gd name="T19" fmla="*/ 44 h 153"/>
                        <a:gd name="T20" fmla="*/ 96 w 106"/>
                        <a:gd name="T21" fmla="*/ 73 h 153"/>
                        <a:gd name="T22" fmla="*/ 84 w 106"/>
                        <a:gd name="T23" fmla="*/ 107 h 153"/>
                        <a:gd name="T24" fmla="*/ 105 w 106"/>
                        <a:gd name="T25" fmla="*/ 134 h 153"/>
                        <a:gd name="T26" fmla="*/ 103 w 106"/>
                        <a:gd name="T27" fmla="*/ 152 h 153"/>
                        <a:gd name="T28" fmla="*/ 67 w 106"/>
                        <a:gd name="T29" fmla="*/ 144 h 153"/>
                        <a:gd name="T30" fmla="*/ 39 w 106"/>
                        <a:gd name="T31" fmla="*/ 143 h 153"/>
                        <a:gd name="T32" fmla="*/ 17 w 106"/>
                        <a:gd name="T33" fmla="*/ 144 h 153"/>
                        <a:gd name="T34" fmla="*/ 16 w 106"/>
                        <a:gd name="T35" fmla="*/ 119 h 153"/>
                        <a:gd name="T36" fmla="*/ 0 w 106"/>
                        <a:gd name="T37" fmla="*/ 109 h 153"/>
                        <a:gd name="T38" fmla="*/ 0 w 106"/>
                        <a:gd name="T39" fmla="*/ 109 h 15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06"/>
                        <a:gd name="T61" fmla="*/ 0 h 153"/>
                        <a:gd name="T62" fmla="*/ 106 w 106"/>
                        <a:gd name="T63" fmla="*/ 153 h 15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06" h="153">
                          <a:moveTo>
                            <a:pt x="0" y="109"/>
                          </a:moveTo>
                          <a:lnTo>
                            <a:pt x="0" y="109"/>
                          </a:lnTo>
                          <a:lnTo>
                            <a:pt x="14" y="80"/>
                          </a:lnTo>
                          <a:lnTo>
                            <a:pt x="40" y="84"/>
                          </a:lnTo>
                          <a:lnTo>
                            <a:pt x="68" y="25"/>
                          </a:lnTo>
                          <a:lnTo>
                            <a:pt x="82" y="14"/>
                          </a:lnTo>
                          <a:lnTo>
                            <a:pt x="77" y="2"/>
                          </a:lnTo>
                          <a:lnTo>
                            <a:pt x="84" y="0"/>
                          </a:lnTo>
                          <a:lnTo>
                            <a:pt x="94" y="37"/>
                          </a:lnTo>
                          <a:lnTo>
                            <a:pt x="77" y="44"/>
                          </a:lnTo>
                          <a:lnTo>
                            <a:pt x="96" y="73"/>
                          </a:lnTo>
                          <a:lnTo>
                            <a:pt x="84" y="107"/>
                          </a:lnTo>
                          <a:lnTo>
                            <a:pt x="105" y="134"/>
                          </a:lnTo>
                          <a:lnTo>
                            <a:pt x="103" y="152"/>
                          </a:lnTo>
                          <a:lnTo>
                            <a:pt x="67" y="144"/>
                          </a:lnTo>
                          <a:lnTo>
                            <a:pt x="39" y="143"/>
                          </a:lnTo>
                          <a:lnTo>
                            <a:pt x="17" y="144"/>
                          </a:lnTo>
                          <a:lnTo>
                            <a:pt x="16" y="119"/>
                          </a:lnTo>
                          <a:lnTo>
                            <a:pt x="0" y="109"/>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59" name="Freeform 123"/>
                    <p:cNvSpPr>
                      <a:spLocks/>
                    </p:cNvSpPr>
                    <p:nvPr/>
                  </p:nvSpPr>
                  <p:spPr bwMode="auto">
                    <a:xfrm>
                      <a:off x="3278" y="3277"/>
                      <a:ext cx="180" cy="114"/>
                    </a:xfrm>
                    <a:custGeom>
                      <a:avLst/>
                      <a:gdLst>
                        <a:gd name="T0" fmla="*/ 0 w 178"/>
                        <a:gd name="T1" fmla="*/ 83 h 111"/>
                        <a:gd name="T2" fmla="*/ 0 w 178"/>
                        <a:gd name="T3" fmla="*/ 83 h 111"/>
                        <a:gd name="T4" fmla="*/ 12 w 178"/>
                        <a:gd name="T5" fmla="*/ 49 h 111"/>
                        <a:gd name="T6" fmla="*/ 56 w 178"/>
                        <a:gd name="T7" fmla="*/ 40 h 111"/>
                        <a:gd name="T8" fmla="*/ 61 w 178"/>
                        <a:gd name="T9" fmla="*/ 29 h 111"/>
                        <a:gd name="T10" fmla="*/ 81 w 178"/>
                        <a:gd name="T11" fmla="*/ 25 h 111"/>
                        <a:gd name="T12" fmla="*/ 111 w 178"/>
                        <a:gd name="T13" fmla="*/ 0 h 111"/>
                        <a:gd name="T14" fmla="*/ 121 w 178"/>
                        <a:gd name="T15" fmla="*/ 29 h 111"/>
                        <a:gd name="T16" fmla="*/ 144 w 178"/>
                        <a:gd name="T17" fmla="*/ 40 h 111"/>
                        <a:gd name="T18" fmla="*/ 177 w 178"/>
                        <a:gd name="T19" fmla="*/ 80 h 111"/>
                        <a:gd name="T20" fmla="*/ 95 w 178"/>
                        <a:gd name="T21" fmla="*/ 91 h 111"/>
                        <a:gd name="T22" fmla="*/ 68 w 178"/>
                        <a:gd name="T23" fmla="*/ 80 h 111"/>
                        <a:gd name="T24" fmla="*/ 56 w 178"/>
                        <a:gd name="T25" fmla="*/ 99 h 111"/>
                        <a:gd name="T26" fmla="*/ 33 w 178"/>
                        <a:gd name="T27" fmla="*/ 99 h 111"/>
                        <a:gd name="T28" fmla="*/ 21 w 178"/>
                        <a:gd name="T29" fmla="*/ 110 h 111"/>
                        <a:gd name="T30" fmla="*/ 0 w 178"/>
                        <a:gd name="T31" fmla="*/ 83 h 111"/>
                        <a:gd name="T32" fmla="*/ 0 w 178"/>
                        <a:gd name="T33" fmla="*/ 83 h 11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78"/>
                        <a:gd name="T52" fmla="*/ 0 h 111"/>
                        <a:gd name="T53" fmla="*/ 178 w 178"/>
                        <a:gd name="T54" fmla="*/ 111 h 11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78" h="111">
                          <a:moveTo>
                            <a:pt x="0" y="83"/>
                          </a:moveTo>
                          <a:lnTo>
                            <a:pt x="0" y="83"/>
                          </a:lnTo>
                          <a:lnTo>
                            <a:pt x="12" y="49"/>
                          </a:lnTo>
                          <a:lnTo>
                            <a:pt x="56" y="40"/>
                          </a:lnTo>
                          <a:lnTo>
                            <a:pt x="61" y="29"/>
                          </a:lnTo>
                          <a:lnTo>
                            <a:pt x="81" y="25"/>
                          </a:lnTo>
                          <a:lnTo>
                            <a:pt x="111" y="0"/>
                          </a:lnTo>
                          <a:lnTo>
                            <a:pt x="121" y="29"/>
                          </a:lnTo>
                          <a:lnTo>
                            <a:pt x="144" y="40"/>
                          </a:lnTo>
                          <a:lnTo>
                            <a:pt x="177" y="80"/>
                          </a:lnTo>
                          <a:lnTo>
                            <a:pt x="95" y="91"/>
                          </a:lnTo>
                          <a:lnTo>
                            <a:pt x="68" y="80"/>
                          </a:lnTo>
                          <a:lnTo>
                            <a:pt x="56" y="99"/>
                          </a:lnTo>
                          <a:lnTo>
                            <a:pt x="33" y="99"/>
                          </a:lnTo>
                          <a:lnTo>
                            <a:pt x="21" y="110"/>
                          </a:lnTo>
                          <a:lnTo>
                            <a:pt x="0" y="83"/>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60" name="Freeform 124"/>
                    <p:cNvSpPr>
                      <a:spLocks/>
                    </p:cNvSpPr>
                    <p:nvPr/>
                  </p:nvSpPr>
                  <p:spPr bwMode="auto">
                    <a:xfrm>
                      <a:off x="3263" y="3106"/>
                      <a:ext cx="147" cy="224"/>
                    </a:xfrm>
                    <a:custGeom>
                      <a:avLst/>
                      <a:gdLst>
                        <a:gd name="T0" fmla="*/ 0 w 147"/>
                        <a:gd name="T1" fmla="*/ 128 h 224"/>
                        <a:gd name="T2" fmla="*/ 0 w 147"/>
                        <a:gd name="T3" fmla="*/ 128 h 224"/>
                        <a:gd name="T4" fmla="*/ 21 w 147"/>
                        <a:gd name="T5" fmla="*/ 139 h 224"/>
                        <a:gd name="T6" fmla="*/ 16 w 147"/>
                        <a:gd name="T7" fmla="*/ 150 h 224"/>
                        <a:gd name="T8" fmla="*/ 26 w 147"/>
                        <a:gd name="T9" fmla="*/ 187 h 224"/>
                        <a:gd name="T10" fmla="*/ 9 w 147"/>
                        <a:gd name="T11" fmla="*/ 194 h 224"/>
                        <a:gd name="T12" fmla="*/ 28 w 147"/>
                        <a:gd name="T13" fmla="*/ 223 h 224"/>
                        <a:gd name="T14" fmla="*/ 72 w 147"/>
                        <a:gd name="T15" fmla="*/ 214 h 224"/>
                        <a:gd name="T16" fmla="*/ 77 w 147"/>
                        <a:gd name="T17" fmla="*/ 203 h 224"/>
                        <a:gd name="T18" fmla="*/ 97 w 147"/>
                        <a:gd name="T19" fmla="*/ 199 h 224"/>
                        <a:gd name="T20" fmla="*/ 127 w 147"/>
                        <a:gd name="T21" fmla="*/ 174 h 224"/>
                        <a:gd name="T22" fmla="*/ 117 w 147"/>
                        <a:gd name="T23" fmla="*/ 147 h 224"/>
                        <a:gd name="T24" fmla="*/ 131 w 147"/>
                        <a:gd name="T25" fmla="*/ 111 h 224"/>
                        <a:gd name="T26" fmla="*/ 145 w 147"/>
                        <a:gd name="T27" fmla="*/ 108 h 224"/>
                        <a:gd name="T28" fmla="*/ 146 w 147"/>
                        <a:gd name="T29" fmla="*/ 56 h 224"/>
                        <a:gd name="T30" fmla="*/ 36 w 147"/>
                        <a:gd name="T31" fmla="*/ 0 h 224"/>
                        <a:gd name="T32" fmla="*/ 22 w 147"/>
                        <a:gd name="T33" fmla="*/ 5 h 224"/>
                        <a:gd name="T34" fmla="*/ 22 w 147"/>
                        <a:gd name="T35" fmla="*/ 27 h 224"/>
                        <a:gd name="T36" fmla="*/ 36 w 147"/>
                        <a:gd name="T37" fmla="*/ 43 h 224"/>
                        <a:gd name="T38" fmla="*/ 28 w 147"/>
                        <a:gd name="T39" fmla="*/ 92 h 224"/>
                        <a:gd name="T40" fmla="*/ 0 w 147"/>
                        <a:gd name="T41" fmla="*/ 128 h 224"/>
                        <a:gd name="T42" fmla="*/ 0 w 147"/>
                        <a:gd name="T43" fmla="*/ 128 h 22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47"/>
                        <a:gd name="T67" fmla="*/ 0 h 224"/>
                        <a:gd name="T68" fmla="*/ 147 w 147"/>
                        <a:gd name="T69" fmla="*/ 224 h 22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47" h="224">
                          <a:moveTo>
                            <a:pt x="0" y="128"/>
                          </a:moveTo>
                          <a:lnTo>
                            <a:pt x="0" y="128"/>
                          </a:lnTo>
                          <a:lnTo>
                            <a:pt x="21" y="139"/>
                          </a:lnTo>
                          <a:lnTo>
                            <a:pt x="16" y="150"/>
                          </a:lnTo>
                          <a:lnTo>
                            <a:pt x="26" y="187"/>
                          </a:lnTo>
                          <a:lnTo>
                            <a:pt x="9" y="194"/>
                          </a:lnTo>
                          <a:lnTo>
                            <a:pt x="28" y="223"/>
                          </a:lnTo>
                          <a:lnTo>
                            <a:pt x="72" y="214"/>
                          </a:lnTo>
                          <a:lnTo>
                            <a:pt x="77" y="203"/>
                          </a:lnTo>
                          <a:lnTo>
                            <a:pt x="97" y="199"/>
                          </a:lnTo>
                          <a:lnTo>
                            <a:pt x="127" y="174"/>
                          </a:lnTo>
                          <a:lnTo>
                            <a:pt x="117" y="147"/>
                          </a:lnTo>
                          <a:lnTo>
                            <a:pt x="131" y="111"/>
                          </a:lnTo>
                          <a:lnTo>
                            <a:pt x="145" y="108"/>
                          </a:lnTo>
                          <a:lnTo>
                            <a:pt x="146" y="56"/>
                          </a:lnTo>
                          <a:lnTo>
                            <a:pt x="36" y="0"/>
                          </a:lnTo>
                          <a:lnTo>
                            <a:pt x="22" y="5"/>
                          </a:lnTo>
                          <a:lnTo>
                            <a:pt x="22" y="27"/>
                          </a:lnTo>
                          <a:lnTo>
                            <a:pt x="36" y="43"/>
                          </a:lnTo>
                          <a:lnTo>
                            <a:pt x="28" y="92"/>
                          </a:lnTo>
                          <a:lnTo>
                            <a:pt x="0" y="12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61" name="Freeform 125"/>
                    <p:cNvSpPr>
                      <a:spLocks/>
                    </p:cNvSpPr>
                    <p:nvPr/>
                  </p:nvSpPr>
                  <p:spPr bwMode="auto">
                    <a:xfrm>
                      <a:off x="3232" y="3379"/>
                      <a:ext cx="104" cy="119"/>
                    </a:xfrm>
                    <a:custGeom>
                      <a:avLst/>
                      <a:gdLst>
                        <a:gd name="T0" fmla="*/ 0 w 104"/>
                        <a:gd name="T1" fmla="*/ 104 h 119"/>
                        <a:gd name="T2" fmla="*/ 0 w 104"/>
                        <a:gd name="T3" fmla="*/ 104 h 119"/>
                        <a:gd name="T4" fmla="*/ 11 w 104"/>
                        <a:gd name="T5" fmla="*/ 118 h 119"/>
                        <a:gd name="T6" fmla="*/ 25 w 104"/>
                        <a:gd name="T7" fmla="*/ 114 h 119"/>
                        <a:gd name="T8" fmla="*/ 46 w 104"/>
                        <a:gd name="T9" fmla="*/ 115 h 119"/>
                        <a:gd name="T10" fmla="*/ 65 w 104"/>
                        <a:gd name="T11" fmla="*/ 103 h 119"/>
                        <a:gd name="T12" fmla="*/ 70 w 104"/>
                        <a:gd name="T13" fmla="*/ 79 h 119"/>
                        <a:gd name="T14" fmla="*/ 90 w 104"/>
                        <a:gd name="T15" fmla="*/ 59 h 119"/>
                        <a:gd name="T16" fmla="*/ 103 w 104"/>
                        <a:gd name="T17" fmla="*/ 0 h 119"/>
                        <a:gd name="T18" fmla="*/ 80 w 104"/>
                        <a:gd name="T19" fmla="*/ 0 h 119"/>
                        <a:gd name="T20" fmla="*/ 68 w 104"/>
                        <a:gd name="T21" fmla="*/ 11 h 119"/>
                        <a:gd name="T22" fmla="*/ 66 w 104"/>
                        <a:gd name="T23" fmla="*/ 29 h 119"/>
                        <a:gd name="T24" fmla="*/ 30 w 104"/>
                        <a:gd name="T25" fmla="*/ 21 h 119"/>
                        <a:gd name="T26" fmla="*/ 29 w 104"/>
                        <a:gd name="T27" fmla="*/ 33 h 119"/>
                        <a:gd name="T28" fmla="*/ 43 w 104"/>
                        <a:gd name="T29" fmla="*/ 35 h 119"/>
                        <a:gd name="T30" fmla="*/ 39 w 104"/>
                        <a:gd name="T31" fmla="*/ 81 h 119"/>
                        <a:gd name="T32" fmla="*/ 21 w 104"/>
                        <a:gd name="T33" fmla="*/ 76 h 119"/>
                        <a:gd name="T34" fmla="*/ 0 w 104"/>
                        <a:gd name="T35" fmla="*/ 104 h 119"/>
                        <a:gd name="T36" fmla="*/ 0 w 104"/>
                        <a:gd name="T37" fmla="*/ 104 h 11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04"/>
                        <a:gd name="T58" fmla="*/ 0 h 119"/>
                        <a:gd name="T59" fmla="*/ 104 w 104"/>
                        <a:gd name="T60" fmla="*/ 119 h 11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04" h="119">
                          <a:moveTo>
                            <a:pt x="0" y="104"/>
                          </a:moveTo>
                          <a:lnTo>
                            <a:pt x="0" y="104"/>
                          </a:lnTo>
                          <a:lnTo>
                            <a:pt x="11" y="118"/>
                          </a:lnTo>
                          <a:lnTo>
                            <a:pt x="25" y="114"/>
                          </a:lnTo>
                          <a:lnTo>
                            <a:pt x="46" y="115"/>
                          </a:lnTo>
                          <a:lnTo>
                            <a:pt x="65" y="103"/>
                          </a:lnTo>
                          <a:lnTo>
                            <a:pt x="70" y="79"/>
                          </a:lnTo>
                          <a:lnTo>
                            <a:pt x="90" y="59"/>
                          </a:lnTo>
                          <a:lnTo>
                            <a:pt x="103" y="0"/>
                          </a:lnTo>
                          <a:lnTo>
                            <a:pt x="80" y="0"/>
                          </a:lnTo>
                          <a:lnTo>
                            <a:pt x="68" y="11"/>
                          </a:lnTo>
                          <a:lnTo>
                            <a:pt x="66" y="29"/>
                          </a:lnTo>
                          <a:lnTo>
                            <a:pt x="30" y="21"/>
                          </a:lnTo>
                          <a:lnTo>
                            <a:pt x="29" y="33"/>
                          </a:lnTo>
                          <a:lnTo>
                            <a:pt x="43" y="35"/>
                          </a:lnTo>
                          <a:lnTo>
                            <a:pt x="39" y="81"/>
                          </a:lnTo>
                          <a:lnTo>
                            <a:pt x="21" y="76"/>
                          </a:lnTo>
                          <a:lnTo>
                            <a:pt x="0" y="10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62" name="Freeform 126"/>
                    <p:cNvSpPr>
                      <a:spLocks/>
                    </p:cNvSpPr>
                    <p:nvPr/>
                  </p:nvSpPr>
                  <p:spPr bwMode="auto">
                    <a:xfrm>
                      <a:off x="3248" y="3360"/>
                      <a:ext cx="260" cy="250"/>
                    </a:xfrm>
                    <a:custGeom>
                      <a:avLst/>
                      <a:gdLst>
                        <a:gd name="T0" fmla="*/ 0 w 260"/>
                        <a:gd name="T1" fmla="*/ 147 h 250"/>
                        <a:gd name="T2" fmla="*/ 0 w 260"/>
                        <a:gd name="T3" fmla="*/ 147 h 250"/>
                        <a:gd name="T4" fmla="*/ 1 w 260"/>
                        <a:gd name="T5" fmla="*/ 154 h 250"/>
                        <a:gd name="T6" fmla="*/ 53 w 260"/>
                        <a:gd name="T7" fmla="*/ 147 h 250"/>
                        <a:gd name="T8" fmla="*/ 76 w 260"/>
                        <a:gd name="T9" fmla="*/ 179 h 250"/>
                        <a:gd name="T10" fmla="*/ 95 w 260"/>
                        <a:gd name="T11" fmla="*/ 177 h 250"/>
                        <a:gd name="T12" fmla="*/ 99 w 260"/>
                        <a:gd name="T13" fmla="*/ 163 h 250"/>
                        <a:gd name="T14" fmla="*/ 117 w 260"/>
                        <a:gd name="T15" fmla="*/ 162 h 250"/>
                        <a:gd name="T16" fmla="*/ 129 w 260"/>
                        <a:gd name="T17" fmla="*/ 171 h 250"/>
                        <a:gd name="T18" fmla="*/ 132 w 260"/>
                        <a:gd name="T19" fmla="*/ 220 h 250"/>
                        <a:gd name="T20" fmla="*/ 160 w 260"/>
                        <a:gd name="T21" fmla="*/ 217 h 250"/>
                        <a:gd name="T22" fmla="*/ 238 w 260"/>
                        <a:gd name="T23" fmla="*/ 249 h 250"/>
                        <a:gd name="T24" fmla="*/ 238 w 260"/>
                        <a:gd name="T25" fmla="*/ 235 h 250"/>
                        <a:gd name="T26" fmla="*/ 222 w 260"/>
                        <a:gd name="T27" fmla="*/ 228 h 250"/>
                        <a:gd name="T28" fmla="*/ 225 w 260"/>
                        <a:gd name="T29" fmla="*/ 192 h 250"/>
                        <a:gd name="T30" fmla="*/ 250 w 260"/>
                        <a:gd name="T31" fmla="*/ 180 h 250"/>
                        <a:gd name="T32" fmla="*/ 234 w 260"/>
                        <a:gd name="T33" fmla="*/ 156 h 250"/>
                        <a:gd name="T34" fmla="*/ 232 w 260"/>
                        <a:gd name="T35" fmla="*/ 115 h 250"/>
                        <a:gd name="T36" fmla="*/ 229 w 260"/>
                        <a:gd name="T37" fmla="*/ 105 h 250"/>
                        <a:gd name="T38" fmla="*/ 238 w 260"/>
                        <a:gd name="T39" fmla="*/ 87 h 250"/>
                        <a:gd name="T40" fmla="*/ 250 w 260"/>
                        <a:gd name="T41" fmla="*/ 52 h 250"/>
                        <a:gd name="T42" fmla="*/ 259 w 260"/>
                        <a:gd name="T43" fmla="*/ 39 h 250"/>
                        <a:gd name="T44" fmla="*/ 254 w 260"/>
                        <a:gd name="T45" fmla="*/ 20 h 250"/>
                        <a:gd name="T46" fmla="*/ 208 w 260"/>
                        <a:gd name="T47" fmla="*/ 0 h 250"/>
                        <a:gd name="T48" fmla="*/ 126 w 260"/>
                        <a:gd name="T49" fmla="*/ 11 h 250"/>
                        <a:gd name="T50" fmla="*/ 99 w 260"/>
                        <a:gd name="T51" fmla="*/ 0 h 250"/>
                        <a:gd name="T52" fmla="*/ 87 w 260"/>
                        <a:gd name="T53" fmla="*/ 19 h 250"/>
                        <a:gd name="T54" fmla="*/ 74 w 260"/>
                        <a:gd name="T55" fmla="*/ 78 h 250"/>
                        <a:gd name="T56" fmla="*/ 54 w 260"/>
                        <a:gd name="T57" fmla="*/ 98 h 250"/>
                        <a:gd name="T58" fmla="*/ 49 w 260"/>
                        <a:gd name="T59" fmla="*/ 122 h 250"/>
                        <a:gd name="T60" fmla="*/ 30 w 260"/>
                        <a:gd name="T61" fmla="*/ 134 h 250"/>
                        <a:gd name="T62" fmla="*/ 9 w 260"/>
                        <a:gd name="T63" fmla="*/ 133 h 250"/>
                        <a:gd name="T64" fmla="*/ 0 w 260"/>
                        <a:gd name="T65" fmla="*/ 147 h 250"/>
                        <a:gd name="T66" fmla="*/ 0 w 260"/>
                        <a:gd name="T67" fmla="*/ 147 h 25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60"/>
                        <a:gd name="T103" fmla="*/ 0 h 250"/>
                        <a:gd name="T104" fmla="*/ 260 w 260"/>
                        <a:gd name="T105" fmla="*/ 250 h 25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60" h="250">
                          <a:moveTo>
                            <a:pt x="0" y="147"/>
                          </a:moveTo>
                          <a:lnTo>
                            <a:pt x="0" y="147"/>
                          </a:lnTo>
                          <a:lnTo>
                            <a:pt x="1" y="154"/>
                          </a:lnTo>
                          <a:lnTo>
                            <a:pt x="53" y="147"/>
                          </a:lnTo>
                          <a:lnTo>
                            <a:pt x="76" y="179"/>
                          </a:lnTo>
                          <a:lnTo>
                            <a:pt x="95" y="177"/>
                          </a:lnTo>
                          <a:lnTo>
                            <a:pt x="99" y="163"/>
                          </a:lnTo>
                          <a:lnTo>
                            <a:pt x="117" y="162"/>
                          </a:lnTo>
                          <a:lnTo>
                            <a:pt x="129" y="171"/>
                          </a:lnTo>
                          <a:lnTo>
                            <a:pt x="132" y="220"/>
                          </a:lnTo>
                          <a:lnTo>
                            <a:pt x="160" y="217"/>
                          </a:lnTo>
                          <a:lnTo>
                            <a:pt x="238" y="249"/>
                          </a:lnTo>
                          <a:lnTo>
                            <a:pt x="238" y="235"/>
                          </a:lnTo>
                          <a:lnTo>
                            <a:pt x="222" y="228"/>
                          </a:lnTo>
                          <a:lnTo>
                            <a:pt x="225" y="192"/>
                          </a:lnTo>
                          <a:lnTo>
                            <a:pt x="250" y="180"/>
                          </a:lnTo>
                          <a:lnTo>
                            <a:pt x="234" y="156"/>
                          </a:lnTo>
                          <a:lnTo>
                            <a:pt x="232" y="115"/>
                          </a:lnTo>
                          <a:lnTo>
                            <a:pt x="229" y="105"/>
                          </a:lnTo>
                          <a:lnTo>
                            <a:pt x="238" y="87"/>
                          </a:lnTo>
                          <a:lnTo>
                            <a:pt x="250" y="52"/>
                          </a:lnTo>
                          <a:lnTo>
                            <a:pt x="259" y="39"/>
                          </a:lnTo>
                          <a:lnTo>
                            <a:pt x="254" y="20"/>
                          </a:lnTo>
                          <a:lnTo>
                            <a:pt x="208" y="0"/>
                          </a:lnTo>
                          <a:lnTo>
                            <a:pt x="126" y="11"/>
                          </a:lnTo>
                          <a:lnTo>
                            <a:pt x="99" y="0"/>
                          </a:lnTo>
                          <a:lnTo>
                            <a:pt x="87" y="19"/>
                          </a:lnTo>
                          <a:lnTo>
                            <a:pt x="74" y="78"/>
                          </a:lnTo>
                          <a:lnTo>
                            <a:pt x="54" y="98"/>
                          </a:lnTo>
                          <a:lnTo>
                            <a:pt x="49" y="122"/>
                          </a:lnTo>
                          <a:lnTo>
                            <a:pt x="30" y="134"/>
                          </a:lnTo>
                          <a:lnTo>
                            <a:pt x="9" y="133"/>
                          </a:lnTo>
                          <a:lnTo>
                            <a:pt x="0" y="147"/>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63" name="Freeform 127"/>
                    <p:cNvSpPr>
                      <a:spLocks/>
                    </p:cNvSpPr>
                    <p:nvPr/>
                  </p:nvSpPr>
                  <p:spPr bwMode="auto">
                    <a:xfrm>
                      <a:off x="3522" y="2925"/>
                      <a:ext cx="33" cy="18"/>
                    </a:xfrm>
                    <a:custGeom>
                      <a:avLst/>
                      <a:gdLst>
                        <a:gd name="T0" fmla="*/ 0 w 33"/>
                        <a:gd name="T1" fmla="*/ 9 h 18"/>
                        <a:gd name="T2" fmla="*/ 0 w 33"/>
                        <a:gd name="T3" fmla="*/ 9 h 18"/>
                        <a:gd name="T4" fmla="*/ 11 w 33"/>
                        <a:gd name="T5" fmla="*/ 17 h 18"/>
                        <a:gd name="T6" fmla="*/ 32 w 33"/>
                        <a:gd name="T7" fmla="*/ 0 h 18"/>
                        <a:gd name="T8" fmla="*/ 0 w 33"/>
                        <a:gd name="T9" fmla="*/ 9 h 18"/>
                        <a:gd name="T10" fmla="*/ 0 w 33"/>
                        <a:gd name="T11" fmla="*/ 9 h 18"/>
                        <a:gd name="T12" fmla="*/ 0 60000 65536"/>
                        <a:gd name="T13" fmla="*/ 0 60000 65536"/>
                        <a:gd name="T14" fmla="*/ 0 60000 65536"/>
                        <a:gd name="T15" fmla="*/ 0 60000 65536"/>
                        <a:gd name="T16" fmla="*/ 0 60000 65536"/>
                        <a:gd name="T17" fmla="*/ 0 60000 65536"/>
                        <a:gd name="T18" fmla="*/ 0 w 33"/>
                        <a:gd name="T19" fmla="*/ 0 h 18"/>
                        <a:gd name="T20" fmla="*/ 33 w 33"/>
                        <a:gd name="T21" fmla="*/ 18 h 18"/>
                      </a:gdLst>
                      <a:ahLst/>
                      <a:cxnLst>
                        <a:cxn ang="T12">
                          <a:pos x="T0" y="T1"/>
                        </a:cxn>
                        <a:cxn ang="T13">
                          <a:pos x="T2" y="T3"/>
                        </a:cxn>
                        <a:cxn ang="T14">
                          <a:pos x="T4" y="T5"/>
                        </a:cxn>
                        <a:cxn ang="T15">
                          <a:pos x="T6" y="T7"/>
                        </a:cxn>
                        <a:cxn ang="T16">
                          <a:pos x="T8" y="T9"/>
                        </a:cxn>
                        <a:cxn ang="T17">
                          <a:pos x="T10" y="T11"/>
                        </a:cxn>
                      </a:cxnLst>
                      <a:rect l="T18" t="T19" r="T20" b="T21"/>
                      <a:pathLst>
                        <a:path w="33" h="18">
                          <a:moveTo>
                            <a:pt x="0" y="9"/>
                          </a:moveTo>
                          <a:lnTo>
                            <a:pt x="0" y="9"/>
                          </a:lnTo>
                          <a:lnTo>
                            <a:pt x="11" y="17"/>
                          </a:lnTo>
                          <a:lnTo>
                            <a:pt x="32" y="0"/>
                          </a:lnTo>
                          <a:lnTo>
                            <a:pt x="0" y="9"/>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64" name="Freeform 128"/>
                    <p:cNvSpPr>
                      <a:spLocks/>
                    </p:cNvSpPr>
                    <p:nvPr/>
                  </p:nvSpPr>
                  <p:spPr bwMode="auto">
                    <a:xfrm>
                      <a:off x="3093" y="3260"/>
                      <a:ext cx="38" cy="85"/>
                    </a:xfrm>
                    <a:custGeom>
                      <a:avLst/>
                      <a:gdLst>
                        <a:gd name="T0" fmla="*/ 0 w 38"/>
                        <a:gd name="T1" fmla="*/ 21 h 85"/>
                        <a:gd name="T2" fmla="*/ 0 w 38"/>
                        <a:gd name="T3" fmla="*/ 21 h 85"/>
                        <a:gd name="T4" fmla="*/ 14 w 38"/>
                        <a:gd name="T5" fmla="*/ 84 h 85"/>
                        <a:gd name="T6" fmla="*/ 26 w 38"/>
                        <a:gd name="T7" fmla="*/ 83 h 85"/>
                        <a:gd name="T8" fmla="*/ 37 w 38"/>
                        <a:gd name="T9" fmla="*/ 10 h 85"/>
                        <a:gd name="T10" fmla="*/ 26 w 38"/>
                        <a:gd name="T11" fmla="*/ 0 h 85"/>
                        <a:gd name="T12" fmla="*/ 19 w 38"/>
                        <a:gd name="T13" fmla="*/ 7 h 85"/>
                        <a:gd name="T14" fmla="*/ 0 w 38"/>
                        <a:gd name="T15" fmla="*/ 21 h 85"/>
                        <a:gd name="T16" fmla="*/ 0 w 38"/>
                        <a:gd name="T17" fmla="*/ 21 h 8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8"/>
                        <a:gd name="T28" fmla="*/ 0 h 85"/>
                        <a:gd name="T29" fmla="*/ 38 w 38"/>
                        <a:gd name="T30" fmla="*/ 85 h 8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8" h="85">
                          <a:moveTo>
                            <a:pt x="0" y="21"/>
                          </a:moveTo>
                          <a:lnTo>
                            <a:pt x="0" y="21"/>
                          </a:lnTo>
                          <a:lnTo>
                            <a:pt x="14" y="84"/>
                          </a:lnTo>
                          <a:lnTo>
                            <a:pt x="26" y="83"/>
                          </a:lnTo>
                          <a:lnTo>
                            <a:pt x="37" y="10"/>
                          </a:lnTo>
                          <a:lnTo>
                            <a:pt x="26" y="0"/>
                          </a:lnTo>
                          <a:lnTo>
                            <a:pt x="19" y="7"/>
                          </a:lnTo>
                          <a:lnTo>
                            <a:pt x="0" y="21"/>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65" name="Freeform 129"/>
                    <p:cNvSpPr>
                      <a:spLocks/>
                    </p:cNvSpPr>
                    <p:nvPr/>
                  </p:nvSpPr>
                  <p:spPr bwMode="auto">
                    <a:xfrm>
                      <a:off x="3209" y="3399"/>
                      <a:ext cx="26" cy="18"/>
                    </a:xfrm>
                    <a:custGeom>
                      <a:avLst/>
                      <a:gdLst>
                        <a:gd name="T0" fmla="*/ 0 w 26"/>
                        <a:gd name="T1" fmla="*/ 17 h 18"/>
                        <a:gd name="T2" fmla="*/ 0 w 26"/>
                        <a:gd name="T3" fmla="*/ 17 h 18"/>
                        <a:gd name="T4" fmla="*/ 3 w 26"/>
                        <a:gd name="T5" fmla="*/ 1 h 18"/>
                        <a:gd name="T6" fmla="*/ 25 w 26"/>
                        <a:gd name="T7" fmla="*/ 0 h 18"/>
                        <a:gd name="T8" fmla="*/ 25 w 26"/>
                        <a:gd name="T9" fmla="*/ 15 h 18"/>
                        <a:gd name="T10" fmla="*/ 0 w 26"/>
                        <a:gd name="T11" fmla="*/ 17 h 18"/>
                        <a:gd name="T12" fmla="*/ 0 w 26"/>
                        <a:gd name="T13" fmla="*/ 17 h 18"/>
                        <a:gd name="T14" fmla="*/ 0 60000 65536"/>
                        <a:gd name="T15" fmla="*/ 0 60000 65536"/>
                        <a:gd name="T16" fmla="*/ 0 60000 65536"/>
                        <a:gd name="T17" fmla="*/ 0 60000 65536"/>
                        <a:gd name="T18" fmla="*/ 0 60000 65536"/>
                        <a:gd name="T19" fmla="*/ 0 60000 65536"/>
                        <a:gd name="T20" fmla="*/ 0 60000 65536"/>
                        <a:gd name="T21" fmla="*/ 0 w 26"/>
                        <a:gd name="T22" fmla="*/ 0 h 18"/>
                        <a:gd name="T23" fmla="*/ 26 w 26"/>
                        <a:gd name="T24" fmla="*/ 18 h 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 h="18">
                          <a:moveTo>
                            <a:pt x="0" y="17"/>
                          </a:moveTo>
                          <a:lnTo>
                            <a:pt x="0" y="17"/>
                          </a:lnTo>
                          <a:lnTo>
                            <a:pt x="3" y="1"/>
                          </a:lnTo>
                          <a:lnTo>
                            <a:pt x="25" y="0"/>
                          </a:lnTo>
                          <a:lnTo>
                            <a:pt x="25" y="15"/>
                          </a:lnTo>
                          <a:lnTo>
                            <a:pt x="0" y="17"/>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66" name="Freeform 130"/>
                    <p:cNvSpPr>
                      <a:spLocks/>
                    </p:cNvSpPr>
                    <p:nvPr/>
                  </p:nvSpPr>
                  <p:spPr bwMode="auto">
                    <a:xfrm>
                      <a:off x="3530" y="3182"/>
                      <a:ext cx="207" cy="201"/>
                    </a:xfrm>
                    <a:custGeom>
                      <a:avLst/>
                      <a:gdLst>
                        <a:gd name="T0" fmla="*/ 0 w 207"/>
                        <a:gd name="T1" fmla="*/ 140 h 201"/>
                        <a:gd name="T2" fmla="*/ 0 w 207"/>
                        <a:gd name="T3" fmla="*/ 140 h 201"/>
                        <a:gd name="T4" fmla="*/ 16 w 207"/>
                        <a:gd name="T5" fmla="*/ 129 h 201"/>
                        <a:gd name="T6" fmla="*/ 17 w 207"/>
                        <a:gd name="T7" fmla="*/ 105 h 201"/>
                        <a:gd name="T8" fmla="*/ 44 w 207"/>
                        <a:gd name="T9" fmla="*/ 72 h 201"/>
                        <a:gd name="T10" fmla="*/ 55 w 207"/>
                        <a:gd name="T11" fmla="*/ 13 h 201"/>
                        <a:gd name="T12" fmla="*/ 76 w 207"/>
                        <a:gd name="T13" fmla="*/ 0 h 201"/>
                        <a:gd name="T14" fmla="*/ 92 w 207"/>
                        <a:gd name="T15" fmla="*/ 40 h 201"/>
                        <a:gd name="T16" fmla="*/ 137 w 207"/>
                        <a:gd name="T17" fmla="*/ 74 h 201"/>
                        <a:gd name="T18" fmla="*/ 121 w 207"/>
                        <a:gd name="T19" fmla="*/ 95 h 201"/>
                        <a:gd name="T20" fmla="*/ 136 w 207"/>
                        <a:gd name="T21" fmla="*/ 100 h 201"/>
                        <a:gd name="T22" fmla="*/ 152 w 207"/>
                        <a:gd name="T23" fmla="*/ 124 h 201"/>
                        <a:gd name="T24" fmla="*/ 206 w 207"/>
                        <a:gd name="T25" fmla="*/ 138 h 201"/>
                        <a:gd name="T26" fmla="*/ 165 w 207"/>
                        <a:gd name="T27" fmla="*/ 179 h 201"/>
                        <a:gd name="T28" fmla="*/ 122 w 207"/>
                        <a:gd name="T29" fmla="*/ 194 h 201"/>
                        <a:gd name="T30" fmla="*/ 83 w 207"/>
                        <a:gd name="T31" fmla="*/ 200 h 201"/>
                        <a:gd name="T32" fmla="*/ 39 w 207"/>
                        <a:gd name="T33" fmla="*/ 185 h 201"/>
                        <a:gd name="T34" fmla="*/ 24 w 207"/>
                        <a:gd name="T35" fmla="*/ 156 h 201"/>
                        <a:gd name="T36" fmla="*/ 0 w 207"/>
                        <a:gd name="T37" fmla="*/ 140 h 201"/>
                        <a:gd name="T38" fmla="*/ 0 w 207"/>
                        <a:gd name="T39" fmla="*/ 140 h 20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07"/>
                        <a:gd name="T61" fmla="*/ 0 h 201"/>
                        <a:gd name="T62" fmla="*/ 207 w 207"/>
                        <a:gd name="T63" fmla="*/ 201 h 20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07" h="201">
                          <a:moveTo>
                            <a:pt x="0" y="140"/>
                          </a:moveTo>
                          <a:lnTo>
                            <a:pt x="0" y="140"/>
                          </a:lnTo>
                          <a:lnTo>
                            <a:pt x="16" y="129"/>
                          </a:lnTo>
                          <a:lnTo>
                            <a:pt x="17" y="105"/>
                          </a:lnTo>
                          <a:lnTo>
                            <a:pt x="44" y="72"/>
                          </a:lnTo>
                          <a:lnTo>
                            <a:pt x="55" y="13"/>
                          </a:lnTo>
                          <a:lnTo>
                            <a:pt x="76" y="0"/>
                          </a:lnTo>
                          <a:lnTo>
                            <a:pt x="92" y="40"/>
                          </a:lnTo>
                          <a:lnTo>
                            <a:pt x="137" y="74"/>
                          </a:lnTo>
                          <a:lnTo>
                            <a:pt x="121" y="95"/>
                          </a:lnTo>
                          <a:lnTo>
                            <a:pt x="136" y="100"/>
                          </a:lnTo>
                          <a:lnTo>
                            <a:pt x="152" y="124"/>
                          </a:lnTo>
                          <a:lnTo>
                            <a:pt x="206" y="138"/>
                          </a:lnTo>
                          <a:lnTo>
                            <a:pt x="165" y="179"/>
                          </a:lnTo>
                          <a:lnTo>
                            <a:pt x="122" y="194"/>
                          </a:lnTo>
                          <a:lnTo>
                            <a:pt x="83" y="200"/>
                          </a:lnTo>
                          <a:lnTo>
                            <a:pt x="39" y="185"/>
                          </a:lnTo>
                          <a:lnTo>
                            <a:pt x="24" y="156"/>
                          </a:lnTo>
                          <a:lnTo>
                            <a:pt x="0" y="14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67" name="Freeform 131"/>
                    <p:cNvSpPr>
                      <a:spLocks/>
                    </p:cNvSpPr>
                    <p:nvPr/>
                  </p:nvSpPr>
                  <p:spPr bwMode="auto">
                    <a:xfrm>
                      <a:off x="3651" y="3256"/>
                      <a:ext cx="22" cy="27"/>
                    </a:xfrm>
                    <a:custGeom>
                      <a:avLst/>
                      <a:gdLst>
                        <a:gd name="T0" fmla="*/ 0 w 22"/>
                        <a:gd name="T1" fmla="*/ 21 h 27"/>
                        <a:gd name="T2" fmla="*/ 0 w 22"/>
                        <a:gd name="T3" fmla="*/ 21 h 27"/>
                        <a:gd name="T4" fmla="*/ 15 w 22"/>
                        <a:gd name="T5" fmla="*/ 26 h 27"/>
                        <a:gd name="T6" fmla="*/ 21 w 22"/>
                        <a:gd name="T7" fmla="*/ 18 h 27"/>
                        <a:gd name="T8" fmla="*/ 10 w 22"/>
                        <a:gd name="T9" fmla="*/ 16 h 27"/>
                        <a:gd name="T10" fmla="*/ 21 w 22"/>
                        <a:gd name="T11" fmla="*/ 10 h 27"/>
                        <a:gd name="T12" fmla="*/ 16 w 22"/>
                        <a:gd name="T13" fmla="*/ 0 h 27"/>
                        <a:gd name="T14" fmla="*/ 0 w 22"/>
                        <a:gd name="T15" fmla="*/ 21 h 27"/>
                        <a:gd name="T16" fmla="*/ 0 w 22"/>
                        <a:gd name="T17" fmla="*/ 21 h 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
                        <a:gd name="T28" fmla="*/ 0 h 27"/>
                        <a:gd name="T29" fmla="*/ 22 w 22"/>
                        <a:gd name="T30" fmla="*/ 27 h 2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 h="27">
                          <a:moveTo>
                            <a:pt x="0" y="21"/>
                          </a:moveTo>
                          <a:lnTo>
                            <a:pt x="0" y="21"/>
                          </a:lnTo>
                          <a:lnTo>
                            <a:pt x="15" y="26"/>
                          </a:lnTo>
                          <a:lnTo>
                            <a:pt x="21" y="18"/>
                          </a:lnTo>
                          <a:lnTo>
                            <a:pt x="10" y="16"/>
                          </a:lnTo>
                          <a:lnTo>
                            <a:pt x="21" y="10"/>
                          </a:lnTo>
                          <a:lnTo>
                            <a:pt x="16" y="0"/>
                          </a:lnTo>
                          <a:lnTo>
                            <a:pt x="0" y="21"/>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68" name="Freeform 132"/>
                    <p:cNvSpPr>
                      <a:spLocks/>
                    </p:cNvSpPr>
                    <p:nvPr/>
                  </p:nvSpPr>
                  <p:spPr bwMode="auto">
                    <a:xfrm>
                      <a:off x="3199" y="3399"/>
                      <a:ext cx="77" cy="85"/>
                    </a:xfrm>
                    <a:custGeom>
                      <a:avLst/>
                      <a:gdLst>
                        <a:gd name="T0" fmla="*/ 0 w 77"/>
                        <a:gd name="T1" fmla="*/ 40 h 85"/>
                        <a:gd name="T2" fmla="*/ 0 w 77"/>
                        <a:gd name="T3" fmla="*/ 40 h 85"/>
                        <a:gd name="T4" fmla="*/ 9 w 77"/>
                        <a:gd name="T5" fmla="*/ 27 h 85"/>
                        <a:gd name="T6" fmla="*/ 14 w 77"/>
                        <a:gd name="T7" fmla="*/ 28 h 85"/>
                        <a:gd name="T8" fmla="*/ 10 w 77"/>
                        <a:gd name="T9" fmla="*/ 17 h 85"/>
                        <a:gd name="T10" fmla="*/ 35 w 77"/>
                        <a:gd name="T11" fmla="*/ 15 h 85"/>
                        <a:gd name="T12" fmla="*/ 35 w 77"/>
                        <a:gd name="T13" fmla="*/ 0 h 85"/>
                        <a:gd name="T14" fmla="*/ 63 w 77"/>
                        <a:gd name="T15" fmla="*/ 1 h 85"/>
                        <a:gd name="T16" fmla="*/ 62 w 77"/>
                        <a:gd name="T17" fmla="*/ 13 h 85"/>
                        <a:gd name="T18" fmla="*/ 76 w 77"/>
                        <a:gd name="T19" fmla="*/ 15 h 85"/>
                        <a:gd name="T20" fmla="*/ 72 w 77"/>
                        <a:gd name="T21" fmla="*/ 61 h 85"/>
                        <a:gd name="T22" fmla="*/ 54 w 77"/>
                        <a:gd name="T23" fmla="*/ 56 h 85"/>
                        <a:gd name="T24" fmla="*/ 33 w 77"/>
                        <a:gd name="T25" fmla="*/ 84 h 85"/>
                        <a:gd name="T26" fmla="*/ 0 w 77"/>
                        <a:gd name="T27" fmla="*/ 40 h 85"/>
                        <a:gd name="T28" fmla="*/ 0 w 77"/>
                        <a:gd name="T29" fmla="*/ 40 h 8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7"/>
                        <a:gd name="T46" fmla="*/ 0 h 85"/>
                        <a:gd name="T47" fmla="*/ 77 w 77"/>
                        <a:gd name="T48" fmla="*/ 85 h 8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7" h="85">
                          <a:moveTo>
                            <a:pt x="0" y="40"/>
                          </a:moveTo>
                          <a:lnTo>
                            <a:pt x="0" y="40"/>
                          </a:lnTo>
                          <a:lnTo>
                            <a:pt x="9" y="27"/>
                          </a:lnTo>
                          <a:lnTo>
                            <a:pt x="14" y="28"/>
                          </a:lnTo>
                          <a:lnTo>
                            <a:pt x="10" y="17"/>
                          </a:lnTo>
                          <a:lnTo>
                            <a:pt x="35" y="15"/>
                          </a:lnTo>
                          <a:lnTo>
                            <a:pt x="35" y="0"/>
                          </a:lnTo>
                          <a:lnTo>
                            <a:pt x="63" y="1"/>
                          </a:lnTo>
                          <a:lnTo>
                            <a:pt x="62" y="13"/>
                          </a:lnTo>
                          <a:lnTo>
                            <a:pt x="76" y="15"/>
                          </a:lnTo>
                          <a:lnTo>
                            <a:pt x="72" y="61"/>
                          </a:lnTo>
                          <a:lnTo>
                            <a:pt x="54" y="56"/>
                          </a:lnTo>
                          <a:lnTo>
                            <a:pt x="33" y="84"/>
                          </a:lnTo>
                          <a:lnTo>
                            <a:pt x="0" y="4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69" name="Freeform 133"/>
                    <p:cNvSpPr>
                      <a:spLocks/>
                    </p:cNvSpPr>
                    <p:nvPr/>
                  </p:nvSpPr>
                  <p:spPr bwMode="auto">
                    <a:xfrm>
                      <a:off x="2852" y="3244"/>
                      <a:ext cx="42" cy="8"/>
                    </a:xfrm>
                    <a:custGeom>
                      <a:avLst/>
                      <a:gdLst>
                        <a:gd name="T0" fmla="*/ 0 w 42"/>
                        <a:gd name="T1" fmla="*/ 7 h 8"/>
                        <a:gd name="T2" fmla="*/ 0 w 42"/>
                        <a:gd name="T3" fmla="*/ 7 h 8"/>
                        <a:gd name="T4" fmla="*/ 2 w 42"/>
                        <a:gd name="T5" fmla="*/ 0 h 8"/>
                        <a:gd name="T6" fmla="*/ 41 w 42"/>
                        <a:gd name="T7" fmla="*/ 2 h 8"/>
                        <a:gd name="T8" fmla="*/ 0 w 42"/>
                        <a:gd name="T9" fmla="*/ 7 h 8"/>
                        <a:gd name="T10" fmla="*/ 0 w 42"/>
                        <a:gd name="T11" fmla="*/ 7 h 8"/>
                        <a:gd name="T12" fmla="*/ 0 60000 65536"/>
                        <a:gd name="T13" fmla="*/ 0 60000 65536"/>
                        <a:gd name="T14" fmla="*/ 0 60000 65536"/>
                        <a:gd name="T15" fmla="*/ 0 60000 65536"/>
                        <a:gd name="T16" fmla="*/ 0 60000 65536"/>
                        <a:gd name="T17" fmla="*/ 0 60000 65536"/>
                        <a:gd name="T18" fmla="*/ 0 w 42"/>
                        <a:gd name="T19" fmla="*/ 0 h 8"/>
                        <a:gd name="T20" fmla="*/ 42 w 42"/>
                        <a:gd name="T21" fmla="*/ 8 h 8"/>
                      </a:gdLst>
                      <a:ahLst/>
                      <a:cxnLst>
                        <a:cxn ang="T12">
                          <a:pos x="T0" y="T1"/>
                        </a:cxn>
                        <a:cxn ang="T13">
                          <a:pos x="T2" y="T3"/>
                        </a:cxn>
                        <a:cxn ang="T14">
                          <a:pos x="T4" y="T5"/>
                        </a:cxn>
                        <a:cxn ang="T15">
                          <a:pos x="T6" y="T7"/>
                        </a:cxn>
                        <a:cxn ang="T16">
                          <a:pos x="T8" y="T9"/>
                        </a:cxn>
                        <a:cxn ang="T17">
                          <a:pos x="T10" y="T11"/>
                        </a:cxn>
                      </a:cxnLst>
                      <a:rect l="T18" t="T19" r="T20" b="T21"/>
                      <a:pathLst>
                        <a:path w="42" h="8">
                          <a:moveTo>
                            <a:pt x="0" y="7"/>
                          </a:moveTo>
                          <a:lnTo>
                            <a:pt x="0" y="7"/>
                          </a:lnTo>
                          <a:lnTo>
                            <a:pt x="2" y="0"/>
                          </a:lnTo>
                          <a:lnTo>
                            <a:pt x="41" y="2"/>
                          </a:lnTo>
                          <a:lnTo>
                            <a:pt x="0" y="7"/>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70" name="Freeform 134"/>
                    <p:cNvSpPr>
                      <a:spLocks/>
                    </p:cNvSpPr>
                    <p:nvPr/>
                  </p:nvSpPr>
                  <p:spPr bwMode="auto">
                    <a:xfrm>
                      <a:off x="3039" y="3277"/>
                      <a:ext cx="59" cy="89"/>
                    </a:xfrm>
                    <a:custGeom>
                      <a:avLst/>
                      <a:gdLst>
                        <a:gd name="T0" fmla="*/ 0 w 59"/>
                        <a:gd name="T1" fmla="*/ 83 h 89"/>
                        <a:gd name="T2" fmla="*/ 0 w 59"/>
                        <a:gd name="T3" fmla="*/ 83 h 89"/>
                        <a:gd name="T4" fmla="*/ 5 w 59"/>
                        <a:gd name="T5" fmla="*/ 23 h 89"/>
                        <a:gd name="T6" fmla="*/ 3 w 59"/>
                        <a:gd name="T7" fmla="*/ 4 h 89"/>
                        <a:gd name="T8" fmla="*/ 39 w 59"/>
                        <a:gd name="T9" fmla="*/ 0 h 89"/>
                        <a:gd name="T10" fmla="*/ 58 w 59"/>
                        <a:gd name="T11" fmla="*/ 70 h 89"/>
                        <a:gd name="T12" fmla="*/ 15 w 59"/>
                        <a:gd name="T13" fmla="*/ 88 h 89"/>
                        <a:gd name="T14" fmla="*/ 0 w 59"/>
                        <a:gd name="T15" fmla="*/ 83 h 89"/>
                        <a:gd name="T16" fmla="*/ 0 w 59"/>
                        <a:gd name="T17" fmla="*/ 83 h 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9"/>
                        <a:gd name="T28" fmla="*/ 0 h 89"/>
                        <a:gd name="T29" fmla="*/ 59 w 59"/>
                        <a:gd name="T30" fmla="*/ 89 h 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9" h="89">
                          <a:moveTo>
                            <a:pt x="0" y="83"/>
                          </a:moveTo>
                          <a:lnTo>
                            <a:pt x="0" y="83"/>
                          </a:lnTo>
                          <a:lnTo>
                            <a:pt x="5" y="23"/>
                          </a:lnTo>
                          <a:lnTo>
                            <a:pt x="3" y="4"/>
                          </a:lnTo>
                          <a:lnTo>
                            <a:pt x="39" y="0"/>
                          </a:lnTo>
                          <a:lnTo>
                            <a:pt x="58" y="70"/>
                          </a:lnTo>
                          <a:lnTo>
                            <a:pt x="15" y="88"/>
                          </a:lnTo>
                          <a:lnTo>
                            <a:pt x="0" y="83"/>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71" name="Freeform 135"/>
                    <p:cNvSpPr>
                      <a:spLocks/>
                    </p:cNvSpPr>
                    <p:nvPr/>
                  </p:nvSpPr>
                  <p:spPr bwMode="auto">
                    <a:xfrm>
                      <a:off x="2876" y="3256"/>
                      <a:ext cx="101" cy="74"/>
                    </a:xfrm>
                    <a:custGeom>
                      <a:avLst/>
                      <a:gdLst>
                        <a:gd name="T0" fmla="*/ 0 w 101"/>
                        <a:gd name="T1" fmla="*/ 25 h 74"/>
                        <a:gd name="T2" fmla="*/ 0 w 101"/>
                        <a:gd name="T3" fmla="*/ 25 h 74"/>
                        <a:gd name="T4" fmla="*/ 17 w 101"/>
                        <a:gd name="T5" fmla="*/ 14 h 74"/>
                        <a:gd name="T6" fmla="*/ 17 w 101"/>
                        <a:gd name="T7" fmla="*/ 0 h 74"/>
                        <a:gd name="T8" fmla="*/ 50 w 101"/>
                        <a:gd name="T9" fmla="*/ 3 h 74"/>
                        <a:gd name="T10" fmla="*/ 59 w 101"/>
                        <a:gd name="T11" fmla="*/ 10 h 74"/>
                        <a:gd name="T12" fmla="*/ 82 w 101"/>
                        <a:gd name="T13" fmla="*/ 2 h 74"/>
                        <a:gd name="T14" fmla="*/ 96 w 101"/>
                        <a:gd name="T15" fmla="*/ 35 h 74"/>
                        <a:gd name="T16" fmla="*/ 100 w 101"/>
                        <a:gd name="T17" fmla="*/ 59 h 74"/>
                        <a:gd name="T18" fmla="*/ 91 w 101"/>
                        <a:gd name="T19" fmla="*/ 58 h 74"/>
                        <a:gd name="T20" fmla="*/ 89 w 101"/>
                        <a:gd name="T21" fmla="*/ 71 h 74"/>
                        <a:gd name="T22" fmla="*/ 75 w 101"/>
                        <a:gd name="T23" fmla="*/ 73 h 74"/>
                        <a:gd name="T24" fmla="*/ 74 w 101"/>
                        <a:gd name="T25" fmla="*/ 59 h 74"/>
                        <a:gd name="T26" fmla="*/ 66 w 101"/>
                        <a:gd name="T27" fmla="*/ 59 h 74"/>
                        <a:gd name="T28" fmla="*/ 52 w 101"/>
                        <a:gd name="T29" fmla="*/ 38 h 74"/>
                        <a:gd name="T30" fmla="*/ 23 w 101"/>
                        <a:gd name="T31" fmla="*/ 50 h 74"/>
                        <a:gd name="T32" fmla="*/ 0 w 101"/>
                        <a:gd name="T33" fmla="*/ 25 h 74"/>
                        <a:gd name="T34" fmla="*/ 0 w 101"/>
                        <a:gd name="T35" fmla="*/ 25 h 7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1"/>
                        <a:gd name="T55" fmla="*/ 0 h 74"/>
                        <a:gd name="T56" fmla="*/ 101 w 101"/>
                        <a:gd name="T57" fmla="*/ 74 h 7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1" h="74">
                          <a:moveTo>
                            <a:pt x="0" y="25"/>
                          </a:moveTo>
                          <a:lnTo>
                            <a:pt x="0" y="25"/>
                          </a:lnTo>
                          <a:lnTo>
                            <a:pt x="17" y="14"/>
                          </a:lnTo>
                          <a:lnTo>
                            <a:pt x="17" y="0"/>
                          </a:lnTo>
                          <a:lnTo>
                            <a:pt x="50" y="3"/>
                          </a:lnTo>
                          <a:lnTo>
                            <a:pt x="59" y="10"/>
                          </a:lnTo>
                          <a:lnTo>
                            <a:pt x="82" y="2"/>
                          </a:lnTo>
                          <a:lnTo>
                            <a:pt x="96" y="35"/>
                          </a:lnTo>
                          <a:lnTo>
                            <a:pt x="100" y="59"/>
                          </a:lnTo>
                          <a:lnTo>
                            <a:pt x="91" y="58"/>
                          </a:lnTo>
                          <a:lnTo>
                            <a:pt x="89" y="71"/>
                          </a:lnTo>
                          <a:lnTo>
                            <a:pt x="75" y="73"/>
                          </a:lnTo>
                          <a:lnTo>
                            <a:pt x="74" y="59"/>
                          </a:lnTo>
                          <a:lnTo>
                            <a:pt x="66" y="59"/>
                          </a:lnTo>
                          <a:lnTo>
                            <a:pt x="52" y="38"/>
                          </a:lnTo>
                          <a:lnTo>
                            <a:pt x="23" y="50"/>
                          </a:lnTo>
                          <a:lnTo>
                            <a:pt x="0" y="2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72" name="Freeform 136"/>
                    <p:cNvSpPr>
                      <a:spLocks/>
                    </p:cNvSpPr>
                    <p:nvPr/>
                  </p:nvSpPr>
                  <p:spPr bwMode="auto">
                    <a:xfrm>
                      <a:off x="3691" y="3022"/>
                      <a:ext cx="26" cy="8"/>
                    </a:xfrm>
                    <a:custGeom>
                      <a:avLst/>
                      <a:gdLst>
                        <a:gd name="T0" fmla="*/ 0 w 26"/>
                        <a:gd name="T1" fmla="*/ 0 h 8"/>
                        <a:gd name="T2" fmla="*/ 0 w 26"/>
                        <a:gd name="T3" fmla="*/ 0 h 8"/>
                        <a:gd name="T4" fmla="*/ 13 w 26"/>
                        <a:gd name="T5" fmla="*/ 7 h 8"/>
                        <a:gd name="T6" fmla="*/ 25 w 26"/>
                        <a:gd name="T7" fmla="*/ 2 h 8"/>
                        <a:gd name="T8" fmla="*/ 0 w 26"/>
                        <a:gd name="T9" fmla="*/ 0 h 8"/>
                        <a:gd name="T10" fmla="*/ 0 w 26"/>
                        <a:gd name="T11" fmla="*/ 0 h 8"/>
                        <a:gd name="T12" fmla="*/ 0 60000 65536"/>
                        <a:gd name="T13" fmla="*/ 0 60000 65536"/>
                        <a:gd name="T14" fmla="*/ 0 60000 65536"/>
                        <a:gd name="T15" fmla="*/ 0 60000 65536"/>
                        <a:gd name="T16" fmla="*/ 0 60000 65536"/>
                        <a:gd name="T17" fmla="*/ 0 60000 65536"/>
                        <a:gd name="T18" fmla="*/ 0 w 26"/>
                        <a:gd name="T19" fmla="*/ 0 h 8"/>
                        <a:gd name="T20" fmla="*/ 26 w 26"/>
                        <a:gd name="T21" fmla="*/ 8 h 8"/>
                      </a:gdLst>
                      <a:ahLst/>
                      <a:cxnLst>
                        <a:cxn ang="T12">
                          <a:pos x="T0" y="T1"/>
                        </a:cxn>
                        <a:cxn ang="T13">
                          <a:pos x="T2" y="T3"/>
                        </a:cxn>
                        <a:cxn ang="T14">
                          <a:pos x="T4" y="T5"/>
                        </a:cxn>
                        <a:cxn ang="T15">
                          <a:pos x="T6" y="T7"/>
                        </a:cxn>
                        <a:cxn ang="T16">
                          <a:pos x="T8" y="T9"/>
                        </a:cxn>
                        <a:cxn ang="T17">
                          <a:pos x="T10" y="T11"/>
                        </a:cxn>
                      </a:cxnLst>
                      <a:rect l="T18" t="T19" r="T20" b="T21"/>
                      <a:pathLst>
                        <a:path w="26" h="8">
                          <a:moveTo>
                            <a:pt x="0" y="0"/>
                          </a:moveTo>
                          <a:lnTo>
                            <a:pt x="0" y="0"/>
                          </a:lnTo>
                          <a:lnTo>
                            <a:pt x="13" y="7"/>
                          </a:lnTo>
                          <a:lnTo>
                            <a:pt x="25" y="2"/>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73" name="Freeform 137"/>
                    <p:cNvSpPr>
                      <a:spLocks/>
                    </p:cNvSpPr>
                    <p:nvPr/>
                  </p:nvSpPr>
                  <p:spPr bwMode="auto">
                    <a:xfrm>
                      <a:off x="3544" y="2963"/>
                      <a:ext cx="22" cy="58"/>
                    </a:xfrm>
                    <a:custGeom>
                      <a:avLst/>
                      <a:gdLst>
                        <a:gd name="T0" fmla="*/ 0 w 22"/>
                        <a:gd name="T1" fmla="*/ 28 h 58"/>
                        <a:gd name="T2" fmla="*/ 0 w 22"/>
                        <a:gd name="T3" fmla="*/ 28 h 58"/>
                        <a:gd name="T4" fmla="*/ 11 w 22"/>
                        <a:gd name="T5" fmla="*/ 57 h 58"/>
                        <a:gd name="T6" fmla="*/ 13 w 22"/>
                        <a:gd name="T7" fmla="*/ 56 h 58"/>
                        <a:gd name="T8" fmla="*/ 19 w 22"/>
                        <a:gd name="T9" fmla="*/ 25 h 58"/>
                        <a:gd name="T10" fmla="*/ 11 w 22"/>
                        <a:gd name="T11" fmla="*/ 28 h 58"/>
                        <a:gd name="T12" fmla="*/ 13 w 22"/>
                        <a:gd name="T13" fmla="*/ 14 h 58"/>
                        <a:gd name="T14" fmla="*/ 20 w 22"/>
                        <a:gd name="T15" fmla="*/ 7 h 58"/>
                        <a:gd name="T16" fmla="*/ 21 w 22"/>
                        <a:gd name="T17" fmla="*/ 0 h 58"/>
                        <a:gd name="T18" fmla="*/ 14 w 22"/>
                        <a:gd name="T19" fmla="*/ 1 h 58"/>
                        <a:gd name="T20" fmla="*/ 0 w 22"/>
                        <a:gd name="T21" fmla="*/ 28 h 58"/>
                        <a:gd name="T22" fmla="*/ 0 w 22"/>
                        <a:gd name="T23" fmla="*/ 28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2"/>
                        <a:gd name="T37" fmla="*/ 0 h 58"/>
                        <a:gd name="T38" fmla="*/ 22 w 22"/>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2" h="58">
                          <a:moveTo>
                            <a:pt x="0" y="28"/>
                          </a:moveTo>
                          <a:lnTo>
                            <a:pt x="0" y="28"/>
                          </a:lnTo>
                          <a:lnTo>
                            <a:pt x="11" y="57"/>
                          </a:lnTo>
                          <a:lnTo>
                            <a:pt x="13" y="56"/>
                          </a:lnTo>
                          <a:lnTo>
                            <a:pt x="19" y="25"/>
                          </a:lnTo>
                          <a:lnTo>
                            <a:pt x="11" y="28"/>
                          </a:lnTo>
                          <a:lnTo>
                            <a:pt x="13" y="14"/>
                          </a:lnTo>
                          <a:lnTo>
                            <a:pt x="20" y="7"/>
                          </a:lnTo>
                          <a:lnTo>
                            <a:pt x="21" y="0"/>
                          </a:lnTo>
                          <a:lnTo>
                            <a:pt x="14" y="1"/>
                          </a:lnTo>
                          <a:lnTo>
                            <a:pt x="0" y="2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74" name="Freeform 138"/>
                    <p:cNvSpPr>
                      <a:spLocks/>
                    </p:cNvSpPr>
                    <p:nvPr/>
                  </p:nvSpPr>
                  <p:spPr bwMode="auto">
                    <a:xfrm>
                      <a:off x="2964" y="3283"/>
                      <a:ext cx="81" cy="87"/>
                    </a:xfrm>
                    <a:custGeom>
                      <a:avLst/>
                      <a:gdLst>
                        <a:gd name="T0" fmla="*/ 0 w 81"/>
                        <a:gd name="T1" fmla="*/ 57 h 87"/>
                        <a:gd name="T2" fmla="*/ 0 w 81"/>
                        <a:gd name="T3" fmla="*/ 57 h 87"/>
                        <a:gd name="T4" fmla="*/ 1 w 81"/>
                        <a:gd name="T5" fmla="*/ 44 h 87"/>
                        <a:gd name="T6" fmla="*/ 3 w 81"/>
                        <a:gd name="T7" fmla="*/ 31 h 87"/>
                        <a:gd name="T8" fmla="*/ 12 w 81"/>
                        <a:gd name="T9" fmla="*/ 32 h 87"/>
                        <a:gd name="T10" fmla="*/ 8 w 81"/>
                        <a:gd name="T11" fmla="*/ 8 h 87"/>
                        <a:gd name="T12" fmla="*/ 32 w 81"/>
                        <a:gd name="T13" fmla="*/ 0 h 87"/>
                        <a:gd name="T14" fmla="*/ 46 w 81"/>
                        <a:gd name="T15" fmla="*/ 5 h 87"/>
                        <a:gd name="T16" fmla="*/ 53 w 81"/>
                        <a:gd name="T17" fmla="*/ 14 h 87"/>
                        <a:gd name="T18" fmla="*/ 80 w 81"/>
                        <a:gd name="T19" fmla="*/ 17 h 87"/>
                        <a:gd name="T20" fmla="*/ 75 w 81"/>
                        <a:gd name="T21" fmla="*/ 77 h 87"/>
                        <a:gd name="T22" fmla="*/ 13 w 81"/>
                        <a:gd name="T23" fmla="*/ 86 h 87"/>
                        <a:gd name="T24" fmla="*/ 15 w 81"/>
                        <a:gd name="T25" fmla="*/ 66 h 87"/>
                        <a:gd name="T26" fmla="*/ 0 w 81"/>
                        <a:gd name="T27" fmla="*/ 57 h 87"/>
                        <a:gd name="T28" fmla="*/ 0 w 81"/>
                        <a:gd name="T29" fmla="*/ 57 h 8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1"/>
                        <a:gd name="T46" fmla="*/ 0 h 87"/>
                        <a:gd name="T47" fmla="*/ 81 w 81"/>
                        <a:gd name="T48" fmla="*/ 87 h 8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1" h="87">
                          <a:moveTo>
                            <a:pt x="0" y="57"/>
                          </a:moveTo>
                          <a:lnTo>
                            <a:pt x="0" y="57"/>
                          </a:lnTo>
                          <a:lnTo>
                            <a:pt x="1" y="44"/>
                          </a:lnTo>
                          <a:lnTo>
                            <a:pt x="3" y="31"/>
                          </a:lnTo>
                          <a:lnTo>
                            <a:pt x="12" y="32"/>
                          </a:lnTo>
                          <a:lnTo>
                            <a:pt x="8" y="8"/>
                          </a:lnTo>
                          <a:lnTo>
                            <a:pt x="32" y="0"/>
                          </a:lnTo>
                          <a:lnTo>
                            <a:pt x="46" y="5"/>
                          </a:lnTo>
                          <a:lnTo>
                            <a:pt x="53" y="14"/>
                          </a:lnTo>
                          <a:lnTo>
                            <a:pt x="80" y="17"/>
                          </a:lnTo>
                          <a:lnTo>
                            <a:pt x="75" y="77"/>
                          </a:lnTo>
                          <a:lnTo>
                            <a:pt x="13" y="86"/>
                          </a:lnTo>
                          <a:lnTo>
                            <a:pt x="15" y="66"/>
                          </a:lnTo>
                          <a:lnTo>
                            <a:pt x="0" y="57"/>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75" name="Freeform 139"/>
                    <p:cNvSpPr>
                      <a:spLocks/>
                    </p:cNvSpPr>
                    <p:nvPr/>
                  </p:nvSpPr>
                  <p:spPr bwMode="auto">
                    <a:xfrm>
                      <a:off x="3555" y="2960"/>
                      <a:ext cx="60" cy="65"/>
                    </a:xfrm>
                    <a:custGeom>
                      <a:avLst/>
                      <a:gdLst>
                        <a:gd name="T0" fmla="*/ 0 w 60"/>
                        <a:gd name="T1" fmla="*/ 31 h 65"/>
                        <a:gd name="T2" fmla="*/ 0 w 60"/>
                        <a:gd name="T3" fmla="*/ 31 h 65"/>
                        <a:gd name="T4" fmla="*/ 2 w 60"/>
                        <a:gd name="T5" fmla="*/ 17 h 65"/>
                        <a:gd name="T6" fmla="*/ 9 w 60"/>
                        <a:gd name="T7" fmla="*/ 10 h 65"/>
                        <a:gd name="T8" fmla="*/ 23 w 60"/>
                        <a:gd name="T9" fmla="*/ 16 h 65"/>
                        <a:gd name="T10" fmla="*/ 53 w 60"/>
                        <a:gd name="T11" fmla="*/ 0 h 65"/>
                        <a:gd name="T12" fmla="*/ 59 w 60"/>
                        <a:gd name="T13" fmla="*/ 18 h 65"/>
                        <a:gd name="T14" fmla="*/ 28 w 60"/>
                        <a:gd name="T15" fmla="*/ 28 h 65"/>
                        <a:gd name="T16" fmla="*/ 44 w 60"/>
                        <a:gd name="T17" fmla="*/ 42 h 65"/>
                        <a:gd name="T18" fmla="*/ 36 w 60"/>
                        <a:gd name="T19" fmla="*/ 51 h 65"/>
                        <a:gd name="T20" fmla="*/ 17 w 60"/>
                        <a:gd name="T21" fmla="*/ 64 h 65"/>
                        <a:gd name="T22" fmla="*/ 2 w 60"/>
                        <a:gd name="T23" fmla="*/ 59 h 65"/>
                        <a:gd name="T24" fmla="*/ 2 w 60"/>
                        <a:gd name="T25" fmla="*/ 59 h 65"/>
                        <a:gd name="T26" fmla="*/ 8 w 60"/>
                        <a:gd name="T27" fmla="*/ 28 h 65"/>
                        <a:gd name="T28" fmla="*/ 0 w 60"/>
                        <a:gd name="T29" fmla="*/ 31 h 65"/>
                        <a:gd name="T30" fmla="*/ 0 w 60"/>
                        <a:gd name="T31" fmla="*/ 31 h 6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0"/>
                        <a:gd name="T49" fmla="*/ 0 h 65"/>
                        <a:gd name="T50" fmla="*/ 60 w 60"/>
                        <a:gd name="T51" fmla="*/ 65 h 6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0" h="65">
                          <a:moveTo>
                            <a:pt x="0" y="31"/>
                          </a:moveTo>
                          <a:lnTo>
                            <a:pt x="0" y="31"/>
                          </a:lnTo>
                          <a:lnTo>
                            <a:pt x="2" y="17"/>
                          </a:lnTo>
                          <a:lnTo>
                            <a:pt x="9" y="10"/>
                          </a:lnTo>
                          <a:lnTo>
                            <a:pt x="23" y="16"/>
                          </a:lnTo>
                          <a:lnTo>
                            <a:pt x="53" y="0"/>
                          </a:lnTo>
                          <a:lnTo>
                            <a:pt x="59" y="18"/>
                          </a:lnTo>
                          <a:lnTo>
                            <a:pt x="28" y="28"/>
                          </a:lnTo>
                          <a:lnTo>
                            <a:pt x="44" y="42"/>
                          </a:lnTo>
                          <a:lnTo>
                            <a:pt x="36" y="51"/>
                          </a:lnTo>
                          <a:lnTo>
                            <a:pt x="17" y="64"/>
                          </a:lnTo>
                          <a:lnTo>
                            <a:pt x="2" y="59"/>
                          </a:lnTo>
                          <a:lnTo>
                            <a:pt x="8" y="28"/>
                          </a:lnTo>
                          <a:lnTo>
                            <a:pt x="0" y="31"/>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76" name="Freeform 140"/>
                    <p:cNvSpPr>
                      <a:spLocks/>
                    </p:cNvSpPr>
                    <p:nvPr/>
                  </p:nvSpPr>
                  <p:spPr bwMode="auto">
                    <a:xfrm>
                      <a:off x="3544" y="3367"/>
                      <a:ext cx="109" cy="126"/>
                    </a:xfrm>
                    <a:custGeom>
                      <a:avLst/>
                      <a:gdLst>
                        <a:gd name="T0" fmla="*/ 0 w 109"/>
                        <a:gd name="T1" fmla="*/ 8 h 126"/>
                        <a:gd name="T2" fmla="*/ 0 w 109"/>
                        <a:gd name="T3" fmla="*/ 8 h 126"/>
                        <a:gd name="T4" fmla="*/ 15 w 109"/>
                        <a:gd name="T5" fmla="*/ 34 h 126"/>
                        <a:gd name="T6" fmla="*/ 0 w 109"/>
                        <a:gd name="T7" fmla="*/ 59 h 126"/>
                        <a:gd name="T8" fmla="*/ 11 w 109"/>
                        <a:gd name="T9" fmla="*/ 66 h 126"/>
                        <a:gd name="T10" fmla="*/ 3 w 109"/>
                        <a:gd name="T11" fmla="*/ 75 h 126"/>
                        <a:gd name="T12" fmla="*/ 74 w 109"/>
                        <a:gd name="T13" fmla="*/ 125 h 126"/>
                        <a:gd name="T14" fmla="*/ 104 w 109"/>
                        <a:gd name="T15" fmla="*/ 85 h 126"/>
                        <a:gd name="T16" fmla="*/ 97 w 109"/>
                        <a:gd name="T17" fmla="*/ 74 h 126"/>
                        <a:gd name="T18" fmla="*/ 97 w 109"/>
                        <a:gd name="T19" fmla="*/ 23 h 126"/>
                        <a:gd name="T20" fmla="*/ 108 w 109"/>
                        <a:gd name="T21" fmla="*/ 9 h 126"/>
                        <a:gd name="T22" fmla="*/ 69 w 109"/>
                        <a:gd name="T23" fmla="*/ 15 h 126"/>
                        <a:gd name="T24" fmla="*/ 25 w 109"/>
                        <a:gd name="T25" fmla="*/ 0 h 126"/>
                        <a:gd name="T26" fmla="*/ 0 w 109"/>
                        <a:gd name="T27" fmla="*/ 8 h 126"/>
                        <a:gd name="T28" fmla="*/ 0 w 109"/>
                        <a:gd name="T29" fmla="*/ 8 h 12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9"/>
                        <a:gd name="T46" fmla="*/ 0 h 126"/>
                        <a:gd name="T47" fmla="*/ 109 w 109"/>
                        <a:gd name="T48" fmla="*/ 126 h 12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9" h="126">
                          <a:moveTo>
                            <a:pt x="0" y="8"/>
                          </a:moveTo>
                          <a:lnTo>
                            <a:pt x="0" y="8"/>
                          </a:lnTo>
                          <a:lnTo>
                            <a:pt x="15" y="34"/>
                          </a:lnTo>
                          <a:lnTo>
                            <a:pt x="0" y="59"/>
                          </a:lnTo>
                          <a:lnTo>
                            <a:pt x="11" y="66"/>
                          </a:lnTo>
                          <a:lnTo>
                            <a:pt x="3" y="75"/>
                          </a:lnTo>
                          <a:lnTo>
                            <a:pt x="74" y="125"/>
                          </a:lnTo>
                          <a:lnTo>
                            <a:pt x="104" y="85"/>
                          </a:lnTo>
                          <a:lnTo>
                            <a:pt x="97" y="74"/>
                          </a:lnTo>
                          <a:lnTo>
                            <a:pt x="97" y="23"/>
                          </a:lnTo>
                          <a:lnTo>
                            <a:pt x="108" y="9"/>
                          </a:lnTo>
                          <a:lnTo>
                            <a:pt x="69" y="15"/>
                          </a:lnTo>
                          <a:lnTo>
                            <a:pt x="25" y="0"/>
                          </a:lnTo>
                          <a:lnTo>
                            <a:pt x="0" y="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77" name="Freeform 141"/>
                    <p:cNvSpPr>
                      <a:spLocks/>
                    </p:cNvSpPr>
                    <p:nvPr/>
                  </p:nvSpPr>
                  <p:spPr bwMode="auto">
                    <a:xfrm>
                      <a:off x="3716" y="3011"/>
                      <a:ext cx="25" cy="22"/>
                    </a:xfrm>
                    <a:custGeom>
                      <a:avLst/>
                      <a:gdLst>
                        <a:gd name="T0" fmla="*/ 0 w 25"/>
                        <a:gd name="T1" fmla="*/ 13 h 22"/>
                        <a:gd name="T2" fmla="*/ 0 w 25"/>
                        <a:gd name="T3" fmla="*/ 13 h 22"/>
                        <a:gd name="T4" fmla="*/ 20 w 25"/>
                        <a:gd name="T5" fmla="*/ 0 h 22"/>
                        <a:gd name="T6" fmla="*/ 24 w 25"/>
                        <a:gd name="T7" fmla="*/ 21 h 22"/>
                        <a:gd name="T8" fmla="*/ 0 w 25"/>
                        <a:gd name="T9" fmla="*/ 13 h 22"/>
                        <a:gd name="T10" fmla="*/ 0 w 25"/>
                        <a:gd name="T11" fmla="*/ 13 h 22"/>
                        <a:gd name="T12" fmla="*/ 0 60000 65536"/>
                        <a:gd name="T13" fmla="*/ 0 60000 65536"/>
                        <a:gd name="T14" fmla="*/ 0 60000 65536"/>
                        <a:gd name="T15" fmla="*/ 0 60000 65536"/>
                        <a:gd name="T16" fmla="*/ 0 60000 65536"/>
                        <a:gd name="T17" fmla="*/ 0 60000 65536"/>
                        <a:gd name="T18" fmla="*/ 0 w 25"/>
                        <a:gd name="T19" fmla="*/ 0 h 22"/>
                        <a:gd name="T20" fmla="*/ 25 w 25"/>
                        <a:gd name="T21" fmla="*/ 22 h 22"/>
                      </a:gdLst>
                      <a:ahLst/>
                      <a:cxnLst>
                        <a:cxn ang="T12">
                          <a:pos x="T0" y="T1"/>
                        </a:cxn>
                        <a:cxn ang="T13">
                          <a:pos x="T2" y="T3"/>
                        </a:cxn>
                        <a:cxn ang="T14">
                          <a:pos x="T4" y="T5"/>
                        </a:cxn>
                        <a:cxn ang="T15">
                          <a:pos x="T6" y="T7"/>
                        </a:cxn>
                        <a:cxn ang="T16">
                          <a:pos x="T8" y="T9"/>
                        </a:cxn>
                        <a:cxn ang="T17">
                          <a:pos x="T10" y="T11"/>
                        </a:cxn>
                      </a:cxnLst>
                      <a:rect l="T18" t="T19" r="T20" b="T21"/>
                      <a:pathLst>
                        <a:path w="25" h="22">
                          <a:moveTo>
                            <a:pt x="0" y="13"/>
                          </a:moveTo>
                          <a:lnTo>
                            <a:pt x="0" y="13"/>
                          </a:lnTo>
                          <a:lnTo>
                            <a:pt x="20" y="0"/>
                          </a:lnTo>
                          <a:lnTo>
                            <a:pt x="24" y="21"/>
                          </a:lnTo>
                          <a:lnTo>
                            <a:pt x="0" y="13"/>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78" name="Freeform 142"/>
                    <p:cNvSpPr>
                      <a:spLocks/>
                    </p:cNvSpPr>
                    <p:nvPr/>
                  </p:nvSpPr>
                  <p:spPr bwMode="auto">
                    <a:xfrm>
                      <a:off x="3558" y="2940"/>
                      <a:ext cx="22" cy="25"/>
                    </a:xfrm>
                    <a:custGeom>
                      <a:avLst/>
                      <a:gdLst>
                        <a:gd name="T0" fmla="*/ 0 w 22"/>
                        <a:gd name="T1" fmla="*/ 24 h 25"/>
                        <a:gd name="T2" fmla="*/ 0 w 22"/>
                        <a:gd name="T3" fmla="*/ 24 h 25"/>
                        <a:gd name="T4" fmla="*/ 7 w 22"/>
                        <a:gd name="T5" fmla="*/ 23 h 25"/>
                        <a:gd name="T6" fmla="*/ 21 w 22"/>
                        <a:gd name="T7" fmla="*/ 7 h 25"/>
                        <a:gd name="T8" fmla="*/ 14 w 22"/>
                        <a:gd name="T9" fmla="*/ 0 h 25"/>
                        <a:gd name="T10" fmla="*/ 0 w 22"/>
                        <a:gd name="T11" fmla="*/ 24 h 25"/>
                        <a:gd name="T12" fmla="*/ 0 w 22"/>
                        <a:gd name="T13" fmla="*/ 24 h 25"/>
                        <a:gd name="T14" fmla="*/ 0 60000 65536"/>
                        <a:gd name="T15" fmla="*/ 0 60000 65536"/>
                        <a:gd name="T16" fmla="*/ 0 60000 65536"/>
                        <a:gd name="T17" fmla="*/ 0 60000 65536"/>
                        <a:gd name="T18" fmla="*/ 0 60000 65536"/>
                        <a:gd name="T19" fmla="*/ 0 60000 65536"/>
                        <a:gd name="T20" fmla="*/ 0 60000 65536"/>
                        <a:gd name="T21" fmla="*/ 0 w 22"/>
                        <a:gd name="T22" fmla="*/ 0 h 25"/>
                        <a:gd name="T23" fmla="*/ 22 w 22"/>
                        <a:gd name="T24" fmla="*/ 25 h 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 h="25">
                          <a:moveTo>
                            <a:pt x="0" y="24"/>
                          </a:moveTo>
                          <a:lnTo>
                            <a:pt x="0" y="24"/>
                          </a:lnTo>
                          <a:lnTo>
                            <a:pt x="7" y="23"/>
                          </a:lnTo>
                          <a:lnTo>
                            <a:pt x="21" y="7"/>
                          </a:lnTo>
                          <a:lnTo>
                            <a:pt x="14" y="0"/>
                          </a:lnTo>
                          <a:lnTo>
                            <a:pt x="0" y="2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79" name="Freeform 143"/>
                    <p:cNvSpPr>
                      <a:spLocks/>
                    </p:cNvSpPr>
                    <p:nvPr/>
                  </p:nvSpPr>
                  <p:spPr bwMode="auto">
                    <a:xfrm>
                      <a:off x="2925" y="3315"/>
                      <a:ext cx="55" cy="55"/>
                    </a:xfrm>
                    <a:custGeom>
                      <a:avLst/>
                      <a:gdLst>
                        <a:gd name="T0" fmla="*/ 0 w 55"/>
                        <a:gd name="T1" fmla="*/ 20 h 55"/>
                        <a:gd name="T2" fmla="*/ 0 w 55"/>
                        <a:gd name="T3" fmla="*/ 20 h 55"/>
                        <a:gd name="T4" fmla="*/ 17 w 55"/>
                        <a:gd name="T5" fmla="*/ 0 h 55"/>
                        <a:gd name="T6" fmla="*/ 25 w 55"/>
                        <a:gd name="T7" fmla="*/ 0 h 55"/>
                        <a:gd name="T8" fmla="*/ 26 w 55"/>
                        <a:gd name="T9" fmla="*/ 14 h 55"/>
                        <a:gd name="T10" fmla="*/ 40 w 55"/>
                        <a:gd name="T11" fmla="*/ 12 h 55"/>
                        <a:gd name="T12" fmla="*/ 39 w 55"/>
                        <a:gd name="T13" fmla="*/ 25 h 55"/>
                        <a:gd name="T14" fmla="*/ 54 w 55"/>
                        <a:gd name="T15" fmla="*/ 34 h 55"/>
                        <a:gd name="T16" fmla="*/ 52 w 55"/>
                        <a:gd name="T17" fmla="*/ 54 h 55"/>
                        <a:gd name="T18" fmla="*/ 0 w 55"/>
                        <a:gd name="T19" fmla="*/ 20 h 55"/>
                        <a:gd name="T20" fmla="*/ 0 w 55"/>
                        <a:gd name="T21" fmla="*/ 20 h 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5"/>
                        <a:gd name="T34" fmla="*/ 0 h 55"/>
                        <a:gd name="T35" fmla="*/ 55 w 55"/>
                        <a:gd name="T36" fmla="*/ 55 h 5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5" h="55">
                          <a:moveTo>
                            <a:pt x="0" y="20"/>
                          </a:moveTo>
                          <a:lnTo>
                            <a:pt x="0" y="20"/>
                          </a:lnTo>
                          <a:lnTo>
                            <a:pt x="17" y="0"/>
                          </a:lnTo>
                          <a:lnTo>
                            <a:pt x="25" y="0"/>
                          </a:lnTo>
                          <a:lnTo>
                            <a:pt x="26" y="14"/>
                          </a:lnTo>
                          <a:lnTo>
                            <a:pt x="40" y="12"/>
                          </a:lnTo>
                          <a:lnTo>
                            <a:pt x="39" y="25"/>
                          </a:lnTo>
                          <a:lnTo>
                            <a:pt x="54" y="34"/>
                          </a:lnTo>
                          <a:lnTo>
                            <a:pt x="52" y="54"/>
                          </a:lnTo>
                          <a:lnTo>
                            <a:pt x="0" y="2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80" name="Freeform 144"/>
                    <p:cNvSpPr>
                      <a:spLocks/>
                    </p:cNvSpPr>
                    <p:nvPr/>
                  </p:nvSpPr>
                  <p:spPr bwMode="auto">
                    <a:xfrm>
                      <a:off x="3208" y="2964"/>
                      <a:ext cx="214" cy="199"/>
                    </a:xfrm>
                    <a:custGeom>
                      <a:avLst/>
                      <a:gdLst>
                        <a:gd name="T0" fmla="*/ 0 w 214"/>
                        <a:gd name="T1" fmla="*/ 103 h 199"/>
                        <a:gd name="T2" fmla="*/ 0 w 214"/>
                        <a:gd name="T3" fmla="*/ 103 h 199"/>
                        <a:gd name="T4" fmla="*/ 0 w 214"/>
                        <a:gd name="T5" fmla="*/ 42 h 199"/>
                        <a:gd name="T6" fmla="*/ 27 w 214"/>
                        <a:gd name="T7" fmla="*/ 0 h 199"/>
                        <a:gd name="T8" fmla="*/ 78 w 214"/>
                        <a:gd name="T9" fmla="*/ 12 h 199"/>
                        <a:gd name="T10" fmla="*/ 87 w 214"/>
                        <a:gd name="T11" fmla="*/ 27 h 199"/>
                        <a:gd name="T12" fmla="*/ 129 w 214"/>
                        <a:gd name="T13" fmla="*/ 42 h 199"/>
                        <a:gd name="T14" fmla="*/ 143 w 214"/>
                        <a:gd name="T15" fmla="*/ 37 h 199"/>
                        <a:gd name="T16" fmla="*/ 144 w 214"/>
                        <a:gd name="T17" fmla="*/ 15 h 199"/>
                        <a:gd name="T18" fmla="*/ 157 w 214"/>
                        <a:gd name="T19" fmla="*/ 5 h 199"/>
                        <a:gd name="T20" fmla="*/ 213 w 214"/>
                        <a:gd name="T21" fmla="*/ 22 h 199"/>
                        <a:gd name="T22" fmla="*/ 207 w 214"/>
                        <a:gd name="T23" fmla="*/ 46 h 199"/>
                        <a:gd name="T24" fmla="*/ 213 w 214"/>
                        <a:gd name="T25" fmla="*/ 162 h 199"/>
                        <a:gd name="T26" fmla="*/ 213 w 214"/>
                        <a:gd name="T27" fmla="*/ 190 h 199"/>
                        <a:gd name="T28" fmla="*/ 201 w 214"/>
                        <a:gd name="T29" fmla="*/ 190 h 199"/>
                        <a:gd name="T30" fmla="*/ 201 w 214"/>
                        <a:gd name="T31" fmla="*/ 198 h 199"/>
                        <a:gd name="T32" fmla="*/ 91 w 214"/>
                        <a:gd name="T33" fmla="*/ 142 h 199"/>
                        <a:gd name="T34" fmla="*/ 77 w 214"/>
                        <a:gd name="T35" fmla="*/ 147 h 199"/>
                        <a:gd name="T36" fmla="*/ 32 w 214"/>
                        <a:gd name="T37" fmla="*/ 141 h 199"/>
                        <a:gd name="T38" fmla="*/ 0 w 214"/>
                        <a:gd name="T39" fmla="*/ 103 h 199"/>
                        <a:gd name="T40" fmla="*/ 0 w 214"/>
                        <a:gd name="T41" fmla="*/ 103 h 19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14"/>
                        <a:gd name="T64" fmla="*/ 0 h 199"/>
                        <a:gd name="T65" fmla="*/ 214 w 214"/>
                        <a:gd name="T66" fmla="*/ 199 h 19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14" h="199">
                          <a:moveTo>
                            <a:pt x="0" y="103"/>
                          </a:moveTo>
                          <a:lnTo>
                            <a:pt x="0" y="103"/>
                          </a:lnTo>
                          <a:lnTo>
                            <a:pt x="0" y="42"/>
                          </a:lnTo>
                          <a:lnTo>
                            <a:pt x="27" y="0"/>
                          </a:lnTo>
                          <a:lnTo>
                            <a:pt x="78" y="12"/>
                          </a:lnTo>
                          <a:lnTo>
                            <a:pt x="87" y="27"/>
                          </a:lnTo>
                          <a:lnTo>
                            <a:pt x="129" y="42"/>
                          </a:lnTo>
                          <a:lnTo>
                            <a:pt x="143" y="37"/>
                          </a:lnTo>
                          <a:lnTo>
                            <a:pt x="144" y="15"/>
                          </a:lnTo>
                          <a:lnTo>
                            <a:pt x="157" y="5"/>
                          </a:lnTo>
                          <a:lnTo>
                            <a:pt x="213" y="22"/>
                          </a:lnTo>
                          <a:lnTo>
                            <a:pt x="207" y="46"/>
                          </a:lnTo>
                          <a:lnTo>
                            <a:pt x="213" y="162"/>
                          </a:lnTo>
                          <a:lnTo>
                            <a:pt x="213" y="190"/>
                          </a:lnTo>
                          <a:lnTo>
                            <a:pt x="201" y="190"/>
                          </a:lnTo>
                          <a:lnTo>
                            <a:pt x="201" y="198"/>
                          </a:lnTo>
                          <a:lnTo>
                            <a:pt x="91" y="142"/>
                          </a:lnTo>
                          <a:lnTo>
                            <a:pt x="77" y="147"/>
                          </a:lnTo>
                          <a:lnTo>
                            <a:pt x="32" y="141"/>
                          </a:lnTo>
                          <a:lnTo>
                            <a:pt x="0" y="103"/>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81" name="Freeform 145"/>
                    <p:cNvSpPr>
                      <a:spLocks/>
                    </p:cNvSpPr>
                    <p:nvPr/>
                  </p:nvSpPr>
                  <p:spPr bwMode="auto">
                    <a:xfrm>
                      <a:off x="3668" y="3595"/>
                      <a:ext cx="97" cy="190"/>
                    </a:xfrm>
                    <a:custGeom>
                      <a:avLst/>
                      <a:gdLst>
                        <a:gd name="T0" fmla="*/ 0 w 97"/>
                        <a:gd name="T1" fmla="*/ 135 h 190"/>
                        <a:gd name="T2" fmla="*/ 0 w 97"/>
                        <a:gd name="T3" fmla="*/ 135 h 190"/>
                        <a:gd name="T4" fmla="*/ 9 w 97"/>
                        <a:gd name="T5" fmla="*/ 173 h 190"/>
                        <a:gd name="T6" fmla="*/ 27 w 97"/>
                        <a:gd name="T7" fmla="*/ 189 h 190"/>
                        <a:gd name="T8" fmla="*/ 57 w 97"/>
                        <a:gd name="T9" fmla="*/ 173 h 190"/>
                        <a:gd name="T10" fmla="*/ 90 w 97"/>
                        <a:gd name="T11" fmla="*/ 43 h 190"/>
                        <a:gd name="T12" fmla="*/ 96 w 97"/>
                        <a:gd name="T13" fmla="*/ 48 h 190"/>
                        <a:gd name="T14" fmla="*/ 82 w 97"/>
                        <a:gd name="T15" fmla="*/ 0 h 190"/>
                        <a:gd name="T16" fmla="*/ 64 w 97"/>
                        <a:gd name="T17" fmla="*/ 20 h 190"/>
                        <a:gd name="T18" fmla="*/ 65 w 97"/>
                        <a:gd name="T19" fmla="*/ 34 h 190"/>
                        <a:gd name="T20" fmla="*/ 44 w 97"/>
                        <a:gd name="T21" fmla="*/ 49 h 190"/>
                        <a:gd name="T22" fmla="*/ 17 w 97"/>
                        <a:gd name="T23" fmla="*/ 56 h 190"/>
                        <a:gd name="T24" fmla="*/ 10 w 97"/>
                        <a:gd name="T25" fmla="*/ 73 h 190"/>
                        <a:gd name="T26" fmla="*/ 17 w 97"/>
                        <a:gd name="T27" fmla="*/ 106 h 190"/>
                        <a:gd name="T28" fmla="*/ 0 w 97"/>
                        <a:gd name="T29" fmla="*/ 135 h 190"/>
                        <a:gd name="T30" fmla="*/ 0 w 97"/>
                        <a:gd name="T31" fmla="*/ 135 h 19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97"/>
                        <a:gd name="T49" fmla="*/ 0 h 190"/>
                        <a:gd name="T50" fmla="*/ 97 w 97"/>
                        <a:gd name="T51" fmla="*/ 190 h 19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97" h="190">
                          <a:moveTo>
                            <a:pt x="0" y="135"/>
                          </a:moveTo>
                          <a:lnTo>
                            <a:pt x="0" y="135"/>
                          </a:lnTo>
                          <a:lnTo>
                            <a:pt x="9" y="173"/>
                          </a:lnTo>
                          <a:lnTo>
                            <a:pt x="27" y="189"/>
                          </a:lnTo>
                          <a:lnTo>
                            <a:pt x="57" y="173"/>
                          </a:lnTo>
                          <a:lnTo>
                            <a:pt x="90" y="43"/>
                          </a:lnTo>
                          <a:lnTo>
                            <a:pt x="96" y="48"/>
                          </a:lnTo>
                          <a:lnTo>
                            <a:pt x="82" y="0"/>
                          </a:lnTo>
                          <a:lnTo>
                            <a:pt x="64" y="20"/>
                          </a:lnTo>
                          <a:lnTo>
                            <a:pt x="65" y="34"/>
                          </a:lnTo>
                          <a:lnTo>
                            <a:pt x="44" y="49"/>
                          </a:lnTo>
                          <a:lnTo>
                            <a:pt x="17" y="56"/>
                          </a:lnTo>
                          <a:lnTo>
                            <a:pt x="10" y="73"/>
                          </a:lnTo>
                          <a:lnTo>
                            <a:pt x="17" y="106"/>
                          </a:lnTo>
                          <a:lnTo>
                            <a:pt x="0" y="13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82" name="Freeform 146"/>
                    <p:cNvSpPr>
                      <a:spLocks/>
                    </p:cNvSpPr>
                    <p:nvPr/>
                  </p:nvSpPr>
                  <p:spPr bwMode="auto">
                    <a:xfrm>
                      <a:off x="3527" y="3557"/>
                      <a:ext cx="45" cy="107"/>
                    </a:xfrm>
                    <a:custGeom>
                      <a:avLst/>
                      <a:gdLst>
                        <a:gd name="T0" fmla="*/ 0 w 45"/>
                        <a:gd name="T1" fmla="*/ 58 h 107"/>
                        <a:gd name="T2" fmla="*/ 0 w 45"/>
                        <a:gd name="T3" fmla="*/ 58 h 107"/>
                        <a:gd name="T4" fmla="*/ 6 w 45"/>
                        <a:gd name="T5" fmla="*/ 64 h 107"/>
                        <a:gd name="T6" fmla="*/ 23 w 45"/>
                        <a:gd name="T7" fmla="*/ 70 h 107"/>
                        <a:gd name="T8" fmla="*/ 21 w 45"/>
                        <a:gd name="T9" fmla="*/ 90 h 107"/>
                        <a:gd name="T10" fmla="*/ 36 w 45"/>
                        <a:gd name="T11" fmla="*/ 106 h 107"/>
                        <a:gd name="T12" fmla="*/ 44 w 45"/>
                        <a:gd name="T13" fmla="*/ 76 h 107"/>
                        <a:gd name="T14" fmla="*/ 30 w 45"/>
                        <a:gd name="T15" fmla="*/ 56 h 107"/>
                        <a:gd name="T16" fmla="*/ 34 w 45"/>
                        <a:gd name="T17" fmla="*/ 67 h 107"/>
                        <a:gd name="T18" fmla="*/ 26 w 45"/>
                        <a:gd name="T19" fmla="*/ 67 h 107"/>
                        <a:gd name="T20" fmla="*/ 17 w 45"/>
                        <a:gd name="T21" fmla="*/ 39 h 107"/>
                        <a:gd name="T22" fmla="*/ 16 w 45"/>
                        <a:gd name="T23" fmla="*/ 3 h 107"/>
                        <a:gd name="T24" fmla="*/ 3 w 45"/>
                        <a:gd name="T25" fmla="*/ 0 h 107"/>
                        <a:gd name="T26" fmla="*/ 14 w 45"/>
                        <a:gd name="T27" fmla="*/ 17 h 107"/>
                        <a:gd name="T28" fmla="*/ 0 w 45"/>
                        <a:gd name="T29" fmla="*/ 58 h 107"/>
                        <a:gd name="T30" fmla="*/ 0 w 45"/>
                        <a:gd name="T31" fmla="*/ 58 h 10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5"/>
                        <a:gd name="T49" fmla="*/ 0 h 107"/>
                        <a:gd name="T50" fmla="*/ 45 w 45"/>
                        <a:gd name="T51" fmla="*/ 107 h 10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5" h="107">
                          <a:moveTo>
                            <a:pt x="0" y="58"/>
                          </a:moveTo>
                          <a:lnTo>
                            <a:pt x="0" y="58"/>
                          </a:lnTo>
                          <a:lnTo>
                            <a:pt x="6" y="64"/>
                          </a:lnTo>
                          <a:lnTo>
                            <a:pt x="23" y="70"/>
                          </a:lnTo>
                          <a:lnTo>
                            <a:pt x="21" y="90"/>
                          </a:lnTo>
                          <a:lnTo>
                            <a:pt x="36" y="106"/>
                          </a:lnTo>
                          <a:lnTo>
                            <a:pt x="44" y="76"/>
                          </a:lnTo>
                          <a:lnTo>
                            <a:pt x="30" y="56"/>
                          </a:lnTo>
                          <a:lnTo>
                            <a:pt x="34" y="67"/>
                          </a:lnTo>
                          <a:lnTo>
                            <a:pt x="26" y="67"/>
                          </a:lnTo>
                          <a:lnTo>
                            <a:pt x="17" y="39"/>
                          </a:lnTo>
                          <a:lnTo>
                            <a:pt x="16" y="3"/>
                          </a:lnTo>
                          <a:lnTo>
                            <a:pt x="3" y="0"/>
                          </a:lnTo>
                          <a:lnTo>
                            <a:pt x="14" y="17"/>
                          </a:lnTo>
                          <a:lnTo>
                            <a:pt x="0" y="5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83" name="Freeform 147"/>
                    <p:cNvSpPr>
                      <a:spLocks/>
                    </p:cNvSpPr>
                    <p:nvPr/>
                  </p:nvSpPr>
                  <p:spPr bwMode="auto">
                    <a:xfrm>
                      <a:off x="2916" y="3084"/>
                      <a:ext cx="221" cy="208"/>
                    </a:xfrm>
                    <a:custGeom>
                      <a:avLst/>
                      <a:gdLst>
                        <a:gd name="T0" fmla="*/ 0 w 221"/>
                        <a:gd name="T1" fmla="*/ 143 h 208"/>
                        <a:gd name="T2" fmla="*/ 0 w 221"/>
                        <a:gd name="T3" fmla="*/ 143 h 208"/>
                        <a:gd name="T4" fmla="*/ 9 w 221"/>
                        <a:gd name="T5" fmla="*/ 129 h 208"/>
                        <a:gd name="T6" fmla="*/ 20 w 221"/>
                        <a:gd name="T7" fmla="*/ 138 h 208"/>
                        <a:gd name="T8" fmla="*/ 89 w 221"/>
                        <a:gd name="T9" fmla="*/ 134 h 208"/>
                        <a:gd name="T10" fmla="*/ 75 w 221"/>
                        <a:gd name="T11" fmla="*/ 0 h 208"/>
                        <a:gd name="T12" fmla="*/ 99 w 221"/>
                        <a:gd name="T13" fmla="*/ 0 h 208"/>
                        <a:gd name="T14" fmla="*/ 208 w 221"/>
                        <a:gd name="T15" fmla="*/ 72 h 208"/>
                        <a:gd name="T16" fmla="*/ 209 w 221"/>
                        <a:gd name="T17" fmla="*/ 85 h 208"/>
                        <a:gd name="T18" fmla="*/ 220 w 221"/>
                        <a:gd name="T19" fmla="*/ 83 h 208"/>
                        <a:gd name="T20" fmla="*/ 220 w 221"/>
                        <a:gd name="T21" fmla="*/ 126 h 208"/>
                        <a:gd name="T22" fmla="*/ 211 w 221"/>
                        <a:gd name="T23" fmla="*/ 135 h 208"/>
                        <a:gd name="T24" fmla="*/ 167 w 221"/>
                        <a:gd name="T25" fmla="*/ 141 h 208"/>
                        <a:gd name="T26" fmla="*/ 111 w 221"/>
                        <a:gd name="T27" fmla="*/ 165 h 208"/>
                        <a:gd name="T28" fmla="*/ 94 w 221"/>
                        <a:gd name="T29" fmla="*/ 204 h 208"/>
                        <a:gd name="T30" fmla="*/ 80 w 221"/>
                        <a:gd name="T31" fmla="*/ 199 h 208"/>
                        <a:gd name="T32" fmla="*/ 56 w 221"/>
                        <a:gd name="T33" fmla="*/ 207 h 208"/>
                        <a:gd name="T34" fmla="*/ 42 w 221"/>
                        <a:gd name="T35" fmla="*/ 174 h 208"/>
                        <a:gd name="T36" fmla="*/ 19 w 221"/>
                        <a:gd name="T37" fmla="*/ 182 h 208"/>
                        <a:gd name="T38" fmla="*/ 10 w 221"/>
                        <a:gd name="T39" fmla="*/ 175 h 208"/>
                        <a:gd name="T40" fmla="*/ 0 w 221"/>
                        <a:gd name="T41" fmla="*/ 143 h 208"/>
                        <a:gd name="T42" fmla="*/ 0 w 221"/>
                        <a:gd name="T43" fmla="*/ 143 h 20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21"/>
                        <a:gd name="T67" fmla="*/ 0 h 208"/>
                        <a:gd name="T68" fmla="*/ 221 w 221"/>
                        <a:gd name="T69" fmla="*/ 208 h 20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21" h="208">
                          <a:moveTo>
                            <a:pt x="0" y="143"/>
                          </a:moveTo>
                          <a:lnTo>
                            <a:pt x="0" y="143"/>
                          </a:lnTo>
                          <a:lnTo>
                            <a:pt x="9" y="129"/>
                          </a:lnTo>
                          <a:lnTo>
                            <a:pt x="20" y="138"/>
                          </a:lnTo>
                          <a:lnTo>
                            <a:pt x="89" y="134"/>
                          </a:lnTo>
                          <a:lnTo>
                            <a:pt x="75" y="0"/>
                          </a:lnTo>
                          <a:lnTo>
                            <a:pt x="99" y="0"/>
                          </a:lnTo>
                          <a:lnTo>
                            <a:pt x="208" y="72"/>
                          </a:lnTo>
                          <a:lnTo>
                            <a:pt x="209" y="85"/>
                          </a:lnTo>
                          <a:lnTo>
                            <a:pt x="220" y="83"/>
                          </a:lnTo>
                          <a:lnTo>
                            <a:pt x="220" y="126"/>
                          </a:lnTo>
                          <a:lnTo>
                            <a:pt x="211" y="135"/>
                          </a:lnTo>
                          <a:lnTo>
                            <a:pt x="167" y="141"/>
                          </a:lnTo>
                          <a:lnTo>
                            <a:pt x="111" y="165"/>
                          </a:lnTo>
                          <a:lnTo>
                            <a:pt x="94" y="204"/>
                          </a:lnTo>
                          <a:lnTo>
                            <a:pt x="80" y="199"/>
                          </a:lnTo>
                          <a:lnTo>
                            <a:pt x="56" y="207"/>
                          </a:lnTo>
                          <a:lnTo>
                            <a:pt x="42" y="174"/>
                          </a:lnTo>
                          <a:lnTo>
                            <a:pt x="19" y="182"/>
                          </a:lnTo>
                          <a:lnTo>
                            <a:pt x="10" y="175"/>
                          </a:lnTo>
                          <a:lnTo>
                            <a:pt x="0" y="143"/>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84" name="Freeform 148"/>
                    <p:cNvSpPr>
                      <a:spLocks/>
                    </p:cNvSpPr>
                    <p:nvPr/>
                  </p:nvSpPr>
                  <p:spPr bwMode="auto">
                    <a:xfrm>
                      <a:off x="2849" y="3051"/>
                      <a:ext cx="167" cy="177"/>
                    </a:xfrm>
                    <a:custGeom>
                      <a:avLst/>
                      <a:gdLst>
                        <a:gd name="T0" fmla="*/ 0 w 167"/>
                        <a:gd name="T1" fmla="*/ 89 h 177"/>
                        <a:gd name="T2" fmla="*/ 0 w 167"/>
                        <a:gd name="T3" fmla="*/ 89 h 177"/>
                        <a:gd name="T4" fmla="*/ 10 w 167"/>
                        <a:gd name="T5" fmla="*/ 99 h 177"/>
                        <a:gd name="T6" fmla="*/ 13 w 167"/>
                        <a:gd name="T7" fmla="*/ 125 h 177"/>
                        <a:gd name="T8" fmla="*/ 5 w 167"/>
                        <a:gd name="T9" fmla="*/ 158 h 177"/>
                        <a:gd name="T10" fmla="*/ 36 w 167"/>
                        <a:gd name="T11" fmla="*/ 151 h 177"/>
                        <a:gd name="T12" fmla="*/ 67 w 167"/>
                        <a:gd name="T13" fmla="*/ 176 h 177"/>
                        <a:gd name="T14" fmla="*/ 76 w 167"/>
                        <a:gd name="T15" fmla="*/ 162 h 177"/>
                        <a:gd name="T16" fmla="*/ 87 w 167"/>
                        <a:gd name="T17" fmla="*/ 171 h 177"/>
                        <a:gd name="T18" fmla="*/ 156 w 167"/>
                        <a:gd name="T19" fmla="*/ 167 h 177"/>
                        <a:gd name="T20" fmla="*/ 142 w 167"/>
                        <a:gd name="T21" fmla="*/ 33 h 177"/>
                        <a:gd name="T22" fmla="*/ 166 w 167"/>
                        <a:gd name="T23" fmla="*/ 33 h 177"/>
                        <a:gd name="T24" fmla="*/ 115 w 167"/>
                        <a:gd name="T25" fmla="*/ 0 h 177"/>
                        <a:gd name="T26" fmla="*/ 114 w 167"/>
                        <a:gd name="T27" fmla="*/ 18 h 177"/>
                        <a:gd name="T28" fmla="*/ 70 w 167"/>
                        <a:gd name="T29" fmla="*/ 17 h 177"/>
                        <a:gd name="T30" fmla="*/ 70 w 167"/>
                        <a:gd name="T31" fmla="*/ 54 h 177"/>
                        <a:gd name="T32" fmla="*/ 54 w 167"/>
                        <a:gd name="T33" fmla="*/ 60 h 177"/>
                        <a:gd name="T34" fmla="*/ 55 w 167"/>
                        <a:gd name="T35" fmla="*/ 83 h 177"/>
                        <a:gd name="T36" fmla="*/ 0 w 167"/>
                        <a:gd name="T37" fmla="*/ 89 h 177"/>
                        <a:gd name="T38" fmla="*/ 0 w 167"/>
                        <a:gd name="T39" fmla="*/ 89 h 17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67"/>
                        <a:gd name="T61" fmla="*/ 0 h 177"/>
                        <a:gd name="T62" fmla="*/ 167 w 167"/>
                        <a:gd name="T63" fmla="*/ 177 h 17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67" h="177">
                          <a:moveTo>
                            <a:pt x="0" y="89"/>
                          </a:moveTo>
                          <a:lnTo>
                            <a:pt x="0" y="89"/>
                          </a:lnTo>
                          <a:lnTo>
                            <a:pt x="10" y="99"/>
                          </a:lnTo>
                          <a:lnTo>
                            <a:pt x="13" y="125"/>
                          </a:lnTo>
                          <a:lnTo>
                            <a:pt x="5" y="158"/>
                          </a:lnTo>
                          <a:lnTo>
                            <a:pt x="36" y="151"/>
                          </a:lnTo>
                          <a:lnTo>
                            <a:pt x="67" y="176"/>
                          </a:lnTo>
                          <a:lnTo>
                            <a:pt x="76" y="162"/>
                          </a:lnTo>
                          <a:lnTo>
                            <a:pt x="87" y="171"/>
                          </a:lnTo>
                          <a:lnTo>
                            <a:pt x="156" y="167"/>
                          </a:lnTo>
                          <a:lnTo>
                            <a:pt x="142" y="33"/>
                          </a:lnTo>
                          <a:lnTo>
                            <a:pt x="166" y="33"/>
                          </a:lnTo>
                          <a:lnTo>
                            <a:pt x="115" y="0"/>
                          </a:lnTo>
                          <a:lnTo>
                            <a:pt x="114" y="18"/>
                          </a:lnTo>
                          <a:lnTo>
                            <a:pt x="70" y="17"/>
                          </a:lnTo>
                          <a:lnTo>
                            <a:pt x="70" y="54"/>
                          </a:lnTo>
                          <a:lnTo>
                            <a:pt x="54" y="60"/>
                          </a:lnTo>
                          <a:lnTo>
                            <a:pt x="55" y="83"/>
                          </a:lnTo>
                          <a:lnTo>
                            <a:pt x="0" y="89"/>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85" name="Freeform 149"/>
                    <p:cNvSpPr>
                      <a:spLocks/>
                    </p:cNvSpPr>
                    <p:nvPr/>
                  </p:nvSpPr>
                  <p:spPr bwMode="auto">
                    <a:xfrm>
                      <a:off x="2903" y="2925"/>
                      <a:ext cx="161" cy="122"/>
                    </a:xfrm>
                    <a:custGeom>
                      <a:avLst/>
                      <a:gdLst>
                        <a:gd name="T0" fmla="*/ 0 w 161"/>
                        <a:gd name="T1" fmla="*/ 119 h 122"/>
                        <a:gd name="T2" fmla="*/ 0 w 161"/>
                        <a:gd name="T3" fmla="*/ 119 h 122"/>
                        <a:gd name="T4" fmla="*/ 40 w 161"/>
                        <a:gd name="T5" fmla="*/ 96 h 122"/>
                        <a:gd name="T6" fmla="*/ 54 w 161"/>
                        <a:gd name="T7" fmla="*/ 48 h 122"/>
                        <a:gd name="T8" fmla="*/ 88 w 161"/>
                        <a:gd name="T9" fmla="*/ 24 h 122"/>
                        <a:gd name="T10" fmla="*/ 99 w 161"/>
                        <a:gd name="T11" fmla="*/ 0 h 122"/>
                        <a:gd name="T12" fmla="*/ 148 w 161"/>
                        <a:gd name="T13" fmla="*/ 8 h 122"/>
                        <a:gd name="T14" fmla="*/ 160 w 161"/>
                        <a:gd name="T15" fmla="*/ 53 h 122"/>
                        <a:gd name="T16" fmla="*/ 139 w 161"/>
                        <a:gd name="T17" fmla="*/ 54 h 122"/>
                        <a:gd name="T18" fmla="*/ 127 w 161"/>
                        <a:gd name="T19" fmla="*/ 59 h 122"/>
                        <a:gd name="T20" fmla="*/ 129 w 161"/>
                        <a:gd name="T21" fmla="*/ 71 h 122"/>
                        <a:gd name="T22" fmla="*/ 67 w 161"/>
                        <a:gd name="T23" fmla="*/ 98 h 122"/>
                        <a:gd name="T24" fmla="*/ 60 w 161"/>
                        <a:gd name="T25" fmla="*/ 121 h 122"/>
                        <a:gd name="T26" fmla="*/ 0 w 161"/>
                        <a:gd name="T27" fmla="*/ 119 h 122"/>
                        <a:gd name="T28" fmla="*/ 0 w 161"/>
                        <a:gd name="T29" fmla="*/ 119 h 12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61"/>
                        <a:gd name="T46" fmla="*/ 0 h 122"/>
                        <a:gd name="T47" fmla="*/ 161 w 161"/>
                        <a:gd name="T48" fmla="*/ 122 h 12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61" h="122">
                          <a:moveTo>
                            <a:pt x="0" y="119"/>
                          </a:moveTo>
                          <a:lnTo>
                            <a:pt x="0" y="119"/>
                          </a:lnTo>
                          <a:lnTo>
                            <a:pt x="40" y="96"/>
                          </a:lnTo>
                          <a:lnTo>
                            <a:pt x="54" y="48"/>
                          </a:lnTo>
                          <a:lnTo>
                            <a:pt x="88" y="24"/>
                          </a:lnTo>
                          <a:lnTo>
                            <a:pt x="99" y="0"/>
                          </a:lnTo>
                          <a:lnTo>
                            <a:pt x="148" y="8"/>
                          </a:lnTo>
                          <a:lnTo>
                            <a:pt x="160" y="53"/>
                          </a:lnTo>
                          <a:lnTo>
                            <a:pt x="139" y="54"/>
                          </a:lnTo>
                          <a:lnTo>
                            <a:pt x="127" y="59"/>
                          </a:lnTo>
                          <a:lnTo>
                            <a:pt x="129" y="71"/>
                          </a:lnTo>
                          <a:lnTo>
                            <a:pt x="67" y="98"/>
                          </a:lnTo>
                          <a:lnTo>
                            <a:pt x="60" y="121"/>
                          </a:lnTo>
                          <a:lnTo>
                            <a:pt x="0" y="119"/>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86" name="Freeform 150"/>
                    <p:cNvSpPr>
                      <a:spLocks/>
                    </p:cNvSpPr>
                    <p:nvPr/>
                  </p:nvSpPr>
                  <p:spPr bwMode="auto">
                    <a:xfrm>
                      <a:off x="3489" y="3572"/>
                      <a:ext cx="145" cy="228"/>
                    </a:xfrm>
                    <a:custGeom>
                      <a:avLst/>
                      <a:gdLst>
                        <a:gd name="T0" fmla="*/ 0 w 145"/>
                        <a:gd name="T1" fmla="*/ 63 h 228"/>
                        <a:gd name="T2" fmla="*/ 0 w 145"/>
                        <a:gd name="T3" fmla="*/ 63 h 228"/>
                        <a:gd name="T4" fmla="*/ 4 w 145"/>
                        <a:gd name="T5" fmla="*/ 70 h 228"/>
                        <a:gd name="T6" fmla="*/ 38 w 145"/>
                        <a:gd name="T7" fmla="*/ 81 h 228"/>
                        <a:gd name="T8" fmla="*/ 41 w 145"/>
                        <a:gd name="T9" fmla="*/ 95 h 228"/>
                        <a:gd name="T10" fmla="*/ 39 w 145"/>
                        <a:gd name="T11" fmla="*/ 131 h 228"/>
                        <a:gd name="T12" fmla="*/ 21 w 145"/>
                        <a:gd name="T13" fmla="*/ 168 h 228"/>
                        <a:gd name="T14" fmla="*/ 26 w 145"/>
                        <a:gd name="T15" fmla="*/ 213 h 228"/>
                        <a:gd name="T16" fmla="*/ 28 w 145"/>
                        <a:gd name="T17" fmla="*/ 227 h 228"/>
                        <a:gd name="T18" fmla="*/ 39 w 145"/>
                        <a:gd name="T19" fmla="*/ 227 h 228"/>
                        <a:gd name="T20" fmla="*/ 39 w 145"/>
                        <a:gd name="T21" fmla="*/ 212 h 228"/>
                        <a:gd name="T22" fmla="*/ 74 w 145"/>
                        <a:gd name="T23" fmla="*/ 191 h 228"/>
                        <a:gd name="T24" fmla="*/ 64 w 145"/>
                        <a:gd name="T25" fmla="*/ 131 h 228"/>
                        <a:gd name="T26" fmla="*/ 143 w 145"/>
                        <a:gd name="T27" fmla="*/ 70 h 228"/>
                        <a:gd name="T28" fmla="*/ 144 w 145"/>
                        <a:gd name="T29" fmla="*/ 0 h 228"/>
                        <a:gd name="T30" fmla="*/ 124 w 145"/>
                        <a:gd name="T31" fmla="*/ 12 h 228"/>
                        <a:gd name="T32" fmla="*/ 69 w 145"/>
                        <a:gd name="T33" fmla="*/ 15 h 228"/>
                        <a:gd name="T34" fmla="*/ 68 w 145"/>
                        <a:gd name="T35" fmla="*/ 41 h 228"/>
                        <a:gd name="T36" fmla="*/ 82 w 145"/>
                        <a:gd name="T37" fmla="*/ 61 h 228"/>
                        <a:gd name="T38" fmla="*/ 74 w 145"/>
                        <a:gd name="T39" fmla="*/ 91 h 228"/>
                        <a:gd name="T40" fmla="*/ 59 w 145"/>
                        <a:gd name="T41" fmla="*/ 75 h 228"/>
                        <a:gd name="T42" fmla="*/ 61 w 145"/>
                        <a:gd name="T43" fmla="*/ 55 h 228"/>
                        <a:gd name="T44" fmla="*/ 44 w 145"/>
                        <a:gd name="T45" fmla="*/ 49 h 228"/>
                        <a:gd name="T46" fmla="*/ 0 w 145"/>
                        <a:gd name="T47" fmla="*/ 63 h 228"/>
                        <a:gd name="T48" fmla="*/ 0 w 145"/>
                        <a:gd name="T49" fmla="*/ 63 h 22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45"/>
                        <a:gd name="T76" fmla="*/ 0 h 228"/>
                        <a:gd name="T77" fmla="*/ 145 w 145"/>
                        <a:gd name="T78" fmla="*/ 228 h 22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45" h="228">
                          <a:moveTo>
                            <a:pt x="0" y="63"/>
                          </a:moveTo>
                          <a:lnTo>
                            <a:pt x="0" y="63"/>
                          </a:lnTo>
                          <a:lnTo>
                            <a:pt x="4" y="70"/>
                          </a:lnTo>
                          <a:lnTo>
                            <a:pt x="38" y="81"/>
                          </a:lnTo>
                          <a:lnTo>
                            <a:pt x="41" y="95"/>
                          </a:lnTo>
                          <a:lnTo>
                            <a:pt x="39" y="131"/>
                          </a:lnTo>
                          <a:lnTo>
                            <a:pt x="21" y="168"/>
                          </a:lnTo>
                          <a:lnTo>
                            <a:pt x="26" y="213"/>
                          </a:lnTo>
                          <a:lnTo>
                            <a:pt x="28" y="227"/>
                          </a:lnTo>
                          <a:lnTo>
                            <a:pt x="39" y="227"/>
                          </a:lnTo>
                          <a:lnTo>
                            <a:pt x="39" y="212"/>
                          </a:lnTo>
                          <a:lnTo>
                            <a:pt x="74" y="191"/>
                          </a:lnTo>
                          <a:lnTo>
                            <a:pt x="64" y="131"/>
                          </a:lnTo>
                          <a:lnTo>
                            <a:pt x="143" y="70"/>
                          </a:lnTo>
                          <a:lnTo>
                            <a:pt x="144" y="0"/>
                          </a:lnTo>
                          <a:lnTo>
                            <a:pt x="124" y="12"/>
                          </a:lnTo>
                          <a:lnTo>
                            <a:pt x="69" y="15"/>
                          </a:lnTo>
                          <a:lnTo>
                            <a:pt x="68" y="41"/>
                          </a:lnTo>
                          <a:lnTo>
                            <a:pt x="82" y="61"/>
                          </a:lnTo>
                          <a:lnTo>
                            <a:pt x="74" y="91"/>
                          </a:lnTo>
                          <a:lnTo>
                            <a:pt x="59" y="75"/>
                          </a:lnTo>
                          <a:lnTo>
                            <a:pt x="61" y="55"/>
                          </a:lnTo>
                          <a:lnTo>
                            <a:pt x="44" y="49"/>
                          </a:lnTo>
                          <a:lnTo>
                            <a:pt x="0" y="63"/>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87" name="Freeform 151"/>
                    <p:cNvSpPr>
                      <a:spLocks/>
                    </p:cNvSpPr>
                    <p:nvPr/>
                  </p:nvSpPr>
                  <p:spPr bwMode="auto">
                    <a:xfrm>
                      <a:off x="3083" y="3105"/>
                      <a:ext cx="217" cy="166"/>
                    </a:xfrm>
                    <a:custGeom>
                      <a:avLst/>
                      <a:gdLst>
                        <a:gd name="T0" fmla="*/ 0 w 217"/>
                        <a:gd name="T1" fmla="*/ 120 h 166"/>
                        <a:gd name="T2" fmla="*/ 0 w 217"/>
                        <a:gd name="T3" fmla="*/ 120 h 166"/>
                        <a:gd name="T4" fmla="*/ 3 w 217"/>
                        <a:gd name="T5" fmla="*/ 133 h 166"/>
                        <a:gd name="T6" fmla="*/ 29 w 217"/>
                        <a:gd name="T7" fmla="*/ 162 h 166"/>
                        <a:gd name="T8" fmla="*/ 36 w 217"/>
                        <a:gd name="T9" fmla="*/ 155 h 166"/>
                        <a:gd name="T10" fmla="*/ 47 w 217"/>
                        <a:gd name="T11" fmla="*/ 165 h 166"/>
                        <a:gd name="T12" fmla="*/ 63 w 217"/>
                        <a:gd name="T13" fmla="*/ 136 h 166"/>
                        <a:gd name="T14" fmla="*/ 125 w 217"/>
                        <a:gd name="T15" fmla="*/ 151 h 166"/>
                        <a:gd name="T16" fmla="*/ 178 w 217"/>
                        <a:gd name="T17" fmla="*/ 136 h 166"/>
                        <a:gd name="T18" fmla="*/ 180 w 217"/>
                        <a:gd name="T19" fmla="*/ 129 h 166"/>
                        <a:gd name="T20" fmla="*/ 208 w 217"/>
                        <a:gd name="T21" fmla="*/ 93 h 166"/>
                        <a:gd name="T22" fmla="*/ 216 w 217"/>
                        <a:gd name="T23" fmla="*/ 44 h 166"/>
                        <a:gd name="T24" fmla="*/ 202 w 217"/>
                        <a:gd name="T25" fmla="*/ 28 h 166"/>
                        <a:gd name="T26" fmla="*/ 202 w 217"/>
                        <a:gd name="T27" fmla="*/ 6 h 166"/>
                        <a:gd name="T28" fmla="*/ 157 w 217"/>
                        <a:gd name="T29" fmla="*/ 0 h 166"/>
                        <a:gd name="T30" fmla="*/ 74 w 217"/>
                        <a:gd name="T31" fmla="*/ 57 h 166"/>
                        <a:gd name="T32" fmla="*/ 53 w 217"/>
                        <a:gd name="T33" fmla="*/ 62 h 166"/>
                        <a:gd name="T34" fmla="*/ 53 w 217"/>
                        <a:gd name="T35" fmla="*/ 105 h 166"/>
                        <a:gd name="T36" fmla="*/ 44 w 217"/>
                        <a:gd name="T37" fmla="*/ 114 h 166"/>
                        <a:gd name="T38" fmla="*/ 0 w 217"/>
                        <a:gd name="T39" fmla="*/ 120 h 166"/>
                        <a:gd name="T40" fmla="*/ 0 w 217"/>
                        <a:gd name="T41" fmla="*/ 120 h 16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17"/>
                        <a:gd name="T64" fmla="*/ 0 h 166"/>
                        <a:gd name="T65" fmla="*/ 217 w 217"/>
                        <a:gd name="T66" fmla="*/ 166 h 16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17" h="166">
                          <a:moveTo>
                            <a:pt x="0" y="120"/>
                          </a:moveTo>
                          <a:lnTo>
                            <a:pt x="0" y="120"/>
                          </a:lnTo>
                          <a:lnTo>
                            <a:pt x="3" y="133"/>
                          </a:lnTo>
                          <a:lnTo>
                            <a:pt x="29" y="162"/>
                          </a:lnTo>
                          <a:lnTo>
                            <a:pt x="36" y="155"/>
                          </a:lnTo>
                          <a:lnTo>
                            <a:pt x="47" y="165"/>
                          </a:lnTo>
                          <a:lnTo>
                            <a:pt x="63" y="136"/>
                          </a:lnTo>
                          <a:lnTo>
                            <a:pt x="125" y="151"/>
                          </a:lnTo>
                          <a:lnTo>
                            <a:pt x="178" y="136"/>
                          </a:lnTo>
                          <a:lnTo>
                            <a:pt x="180" y="129"/>
                          </a:lnTo>
                          <a:lnTo>
                            <a:pt x="208" y="93"/>
                          </a:lnTo>
                          <a:lnTo>
                            <a:pt x="216" y="44"/>
                          </a:lnTo>
                          <a:lnTo>
                            <a:pt x="202" y="28"/>
                          </a:lnTo>
                          <a:lnTo>
                            <a:pt x="202" y="6"/>
                          </a:lnTo>
                          <a:lnTo>
                            <a:pt x="157" y="0"/>
                          </a:lnTo>
                          <a:lnTo>
                            <a:pt x="74" y="57"/>
                          </a:lnTo>
                          <a:lnTo>
                            <a:pt x="53" y="62"/>
                          </a:lnTo>
                          <a:lnTo>
                            <a:pt x="53" y="105"/>
                          </a:lnTo>
                          <a:lnTo>
                            <a:pt x="44" y="114"/>
                          </a:lnTo>
                          <a:lnTo>
                            <a:pt x="0" y="12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88" name="Freeform 152"/>
                    <p:cNvSpPr>
                      <a:spLocks/>
                    </p:cNvSpPr>
                    <p:nvPr/>
                  </p:nvSpPr>
                  <p:spPr bwMode="auto">
                    <a:xfrm>
                      <a:off x="3119" y="3241"/>
                      <a:ext cx="159" cy="132"/>
                    </a:xfrm>
                    <a:custGeom>
                      <a:avLst/>
                      <a:gdLst>
                        <a:gd name="T0" fmla="*/ 0 w 159"/>
                        <a:gd name="T1" fmla="*/ 102 h 132"/>
                        <a:gd name="T2" fmla="*/ 0 w 159"/>
                        <a:gd name="T3" fmla="*/ 102 h 132"/>
                        <a:gd name="T4" fmla="*/ 11 w 159"/>
                        <a:gd name="T5" fmla="*/ 29 h 132"/>
                        <a:gd name="T6" fmla="*/ 27 w 159"/>
                        <a:gd name="T7" fmla="*/ 0 h 132"/>
                        <a:gd name="T8" fmla="*/ 89 w 159"/>
                        <a:gd name="T9" fmla="*/ 15 h 132"/>
                        <a:gd name="T10" fmla="*/ 142 w 159"/>
                        <a:gd name="T11" fmla="*/ 0 h 132"/>
                        <a:gd name="T12" fmla="*/ 153 w 159"/>
                        <a:gd name="T13" fmla="*/ 17 h 132"/>
                        <a:gd name="T14" fmla="*/ 158 w 159"/>
                        <a:gd name="T15" fmla="*/ 29 h 132"/>
                        <a:gd name="T16" fmla="*/ 144 w 159"/>
                        <a:gd name="T17" fmla="*/ 40 h 132"/>
                        <a:gd name="T18" fmla="*/ 116 w 159"/>
                        <a:gd name="T19" fmla="*/ 99 h 132"/>
                        <a:gd name="T20" fmla="*/ 90 w 159"/>
                        <a:gd name="T21" fmla="*/ 95 h 132"/>
                        <a:gd name="T22" fmla="*/ 76 w 159"/>
                        <a:gd name="T23" fmla="*/ 124 h 132"/>
                        <a:gd name="T24" fmla="*/ 45 w 159"/>
                        <a:gd name="T25" fmla="*/ 131 h 132"/>
                        <a:gd name="T26" fmla="*/ 27 w 159"/>
                        <a:gd name="T27" fmla="*/ 106 h 132"/>
                        <a:gd name="T28" fmla="*/ 0 w 159"/>
                        <a:gd name="T29" fmla="*/ 102 h 132"/>
                        <a:gd name="T30" fmla="*/ 0 w 159"/>
                        <a:gd name="T31" fmla="*/ 102 h 1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59"/>
                        <a:gd name="T49" fmla="*/ 0 h 132"/>
                        <a:gd name="T50" fmla="*/ 159 w 159"/>
                        <a:gd name="T51" fmla="*/ 132 h 1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59" h="132">
                          <a:moveTo>
                            <a:pt x="0" y="102"/>
                          </a:moveTo>
                          <a:lnTo>
                            <a:pt x="0" y="102"/>
                          </a:lnTo>
                          <a:lnTo>
                            <a:pt x="11" y="29"/>
                          </a:lnTo>
                          <a:lnTo>
                            <a:pt x="27" y="0"/>
                          </a:lnTo>
                          <a:lnTo>
                            <a:pt x="89" y="15"/>
                          </a:lnTo>
                          <a:lnTo>
                            <a:pt x="142" y="0"/>
                          </a:lnTo>
                          <a:lnTo>
                            <a:pt x="153" y="17"/>
                          </a:lnTo>
                          <a:lnTo>
                            <a:pt x="158" y="29"/>
                          </a:lnTo>
                          <a:lnTo>
                            <a:pt x="144" y="40"/>
                          </a:lnTo>
                          <a:lnTo>
                            <a:pt x="116" y="99"/>
                          </a:lnTo>
                          <a:lnTo>
                            <a:pt x="90" y="95"/>
                          </a:lnTo>
                          <a:lnTo>
                            <a:pt x="76" y="124"/>
                          </a:lnTo>
                          <a:lnTo>
                            <a:pt x="45" y="131"/>
                          </a:lnTo>
                          <a:lnTo>
                            <a:pt x="27" y="106"/>
                          </a:lnTo>
                          <a:lnTo>
                            <a:pt x="0" y="10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89" name="Freeform 153"/>
                    <p:cNvSpPr>
                      <a:spLocks/>
                    </p:cNvSpPr>
                    <p:nvPr/>
                  </p:nvSpPr>
                  <p:spPr bwMode="auto">
                    <a:xfrm>
                      <a:off x="2852" y="3256"/>
                      <a:ext cx="42" cy="26"/>
                    </a:xfrm>
                    <a:custGeom>
                      <a:avLst/>
                      <a:gdLst>
                        <a:gd name="T0" fmla="*/ 0 w 42"/>
                        <a:gd name="T1" fmla="*/ 3 h 26"/>
                        <a:gd name="T2" fmla="*/ 0 w 42"/>
                        <a:gd name="T3" fmla="*/ 3 h 26"/>
                        <a:gd name="T4" fmla="*/ 12 w 42"/>
                        <a:gd name="T5" fmla="*/ 14 h 26"/>
                        <a:gd name="T6" fmla="*/ 25 w 42"/>
                        <a:gd name="T7" fmla="*/ 11 h 26"/>
                        <a:gd name="T8" fmla="*/ 18 w 42"/>
                        <a:gd name="T9" fmla="*/ 14 h 26"/>
                        <a:gd name="T10" fmla="*/ 24 w 42"/>
                        <a:gd name="T11" fmla="*/ 25 h 26"/>
                        <a:gd name="T12" fmla="*/ 41 w 42"/>
                        <a:gd name="T13" fmla="*/ 14 h 26"/>
                        <a:gd name="T14" fmla="*/ 41 w 42"/>
                        <a:gd name="T15" fmla="*/ 0 h 26"/>
                        <a:gd name="T16" fmla="*/ 0 w 42"/>
                        <a:gd name="T17" fmla="*/ 3 h 26"/>
                        <a:gd name="T18" fmla="*/ 0 w 42"/>
                        <a:gd name="T19" fmla="*/ 3 h 2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2"/>
                        <a:gd name="T31" fmla="*/ 0 h 26"/>
                        <a:gd name="T32" fmla="*/ 42 w 42"/>
                        <a:gd name="T33" fmla="*/ 26 h 2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2" h="26">
                          <a:moveTo>
                            <a:pt x="0" y="3"/>
                          </a:moveTo>
                          <a:lnTo>
                            <a:pt x="0" y="3"/>
                          </a:lnTo>
                          <a:lnTo>
                            <a:pt x="12" y="14"/>
                          </a:lnTo>
                          <a:lnTo>
                            <a:pt x="25" y="11"/>
                          </a:lnTo>
                          <a:lnTo>
                            <a:pt x="18" y="14"/>
                          </a:lnTo>
                          <a:lnTo>
                            <a:pt x="24" y="25"/>
                          </a:lnTo>
                          <a:lnTo>
                            <a:pt x="41" y="14"/>
                          </a:lnTo>
                          <a:lnTo>
                            <a:pt x="41" y="0"/>
                          </a:lnTo>
                          <a:lnTo>
                            <a:pt x="0" y="3"/>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90" name="Freeform 154"/>
                    <p:cNvSpPr>
                      <a:spLocks/>
                    </p:cNvSpPr>
                    <p:nvPr/>
                  </p:nvSpPr>
                  <p:spPr bwMode="auto">
                    <a:xfrm>
                      <a:off x="3773" y="3068"/>
                      <a:ext cx="9" cy="23"/>
                    </a:xfrm>
                    <a:custGeom>
                      <a:avLst/>
                      <a:gdLst>
                        <a:gd name="T0" fmla="*/ 0 w 9"/>
                        <a:gd name="T1" fmla="*/ 18 h 23"/>
                        <a:gd name="T2" fmla="*/ 0 w 9"/>
                        <a:gd name="T3" fmla="*/ 18 h 23"/>
                        <a:gd name="T4" fmla="*/ 4 w 9"/>
                        <a:gd name="T5" fmla="*/ 22 h 23"/>
                        <a:gd name="T6" fmla="*/ 8 w 9"/>
                        <a:gd name="T7" fmla="*/ 21 h 23"/>
                        <a:gd name="T8" fmla="*/ 5 w 9"/>
                        <a:gd name="T9" fmla="*/ 0 h 23"/>
                        <a:gd name="T10" fmla="*/ 0 w 9"/>
                        <a:gd name="T11" fmla="*/ 18 h 23"/>
                        <a:gd name="T12" fmla="*/ 0 w 9"/>
                        <a:gd name="T13" fmla="*/ 18 h 23"/>
                        <a:gd name="T14" fmla="*/ 0 60000 65536"/>
                        <a:gd name="T15" fmla="*/ 0 60000 65536"/>
                        <a:gd name="T16" fmla="*/ 0 60000 65536"/>
                        <a:gd name="T17" fmla="*/ 0 60000 65536"/>
                        <a:gd name="T18" fmla="*/ 0 60000 65536"/>
                        <a:gd name="T19" fmla="*/ 0 60000 65536"/>
                        <a:gd name="T20" fmla="*/ 0 60000 65536"/>
                        <a:gd name="T21" fmla="*/ 0 w 9"/>
                        <a:gd name="T22" fmla="*/ 0 h 23"/>
                        <a:gd name="T23" fmla="*/ 9 w 9"/>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 h="23">
                          <a:moveTo>
                            <a:pt x="0" y="18"/>
                          </a:moveTo>
                          <a:lnTo>
                            <a:pt x="0" y="18"/>
                          </a:lnTo>
                          <a:lnTo>
                            <a:pt x="4" y="22"/>
                          </a:lnTo>
                          <a:lnTo>
                            <a:pt x="8" y="21"/>
                          </a:lnTo>
                          <a:lnTo>
                            <a:pt x="5" y="0"/>
                          </a:lnTo>
                          <a:lnTo>
                            <a:pt x="0" y="1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91" name="Freeform 155"/>
                    <p:cNvSpPr>
                      <a:spLocks/>
                    </p:cNvSpPr>
                    <p:nvPr/>
                  </p:nvSpPr>
                  <p:spPr bwMode="auto">
                    <a:xfrm>
                      <a:off x="3477" y="3443"/>
                      <a:ext cx="24" cy="23"/>
                    </a:xfrm>
                    <a:custGeom>
                      <a:avLst/>
                      <a:gdLst>
                        <a:gd name="T0" fmla="*/ 0 w 24"/>
                        <a:gd name="T1" fmla="*/ 22 h 23"/>
                        <a:gd name="T2" fmla="*/ 0 w 24"/>
                        <a:gd name="T3" fmla="*/ 22 h 23"/>
                        <a:gd name="T4" fmla="*/ 9 w 24"/>
                        <a:gd name="T5" fmla="*/ 4 h 23"/>
                        <a:gd name="T6" fmla="*/ 20 w 24"/>
                        <a:gd name="T7" fmla="*/ 0 h 23"/>
                        <a:gd name="T8" fmla="*/ 23 w 24"/>
                        <a:gd name="T9" fmla="*/ 18 h 23"/>
                        <a:gd name="T10" fmla="*/ 0 w 24"/>
                        <a:gd name="T11" fmla="*/ 22 h 23"/>
                        <a:gd name="T12" fmla="*/ 0 w 24"/>
                        <a:gd name="T13" fmla="*/ 22 h 23"/>
                        <a:gd name="T14" fmla="*/ 0 60000 65536"/>
                        <a:gd name="T15" fmla="*/ 0 60000 65536"/>
                        <a:gd name="T16" fmla="*/ 0 60000 65536"/>
                        <a:gd name="T17" fmla="*/ 0 60000 65536"/>
                        <a:gd name="T18" fmla="*/ 0 60000 65536"/>
                        <a:gd name="T19" fmla="*/ 0 60000 65536"/>
                        <a:gd name="T20" fmla="*/ 0 60000 65536"/>
                        <a:gd name="T21" fmla="*/ 0 w 24"/>
                        <a:gd name="T22" fmla="*/ 0 h 23"/>
                        <a:gd name="T23" fmla="*/ 24 w 24"/>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 h="23">
                          <a:moveTo>
                            <a:pt x="0" y="22"/>
                          </a:moveTo>
                          <a:lnTo>
                            <a:pt x="0" y="22"/>
                          </a:lnTo>
                          <a:lnTo>
                            <a:pt x="9" y="4"/>
                          </a:lnTo>
                          <a:lnTo>
                            <a:pt x="20" y="0"/>
                          </a:lnTo>
                          <a:lnTo>
                            <a:pt x="23" y="18"/>
                          </a:lnTo>
                          <a:lnTo>
                            <a:pt x="0" y="2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92" name="Freeform 156"/>
                    <p:cNvSpPr>
                      <a:spLocks/>
                    </p:cNvSpPr>
                    <p:nvPr/>
                  </p:nvSpPr>
                  <p:spPr bwMode="auto">
                    <a:xfrm>
                      <a:off x="2841" y="3202"/>
                      <a:ext cx="86" cy="58"/>
                    </a:xfrm>
                    <a:custGeom>
                      <a:avLst/>
                      <a:gdLst>
                        <a:gd name="T0" fmla="*/ 0 w 86"/>
                        <a:gd name="T1" fmla="*/ 25 h 58"/>
                        <a:gd name="T2" fmla="*/ 0 w 86"/>
                        <a:gd name="T3" fmla="*/ 25 h 58"/>
                        <a:gd name="T4" fmla="*/ 13 w 86"/>
                        <a:gd name="T5" fmla="*/ 42 h 58"/>
                        <a:gd name="T6" fmla="*/ 52 w 86"/>
                        <a:gd name="T7" fmla="*/ 44 h 58"/>
                        <a:gd name="T8" fmla="*/ 11 w 86"/>
                        <a:gd name="T9" fmla="*/ 49 h 58"/>
                        <a:gd name="T10" fmla="*/ 11 w 86"/>
                        <a:gd name="T11" fmla="*/ 57 h 58"/>
                        <a:gd name="T12" fmla="*/ 52 w 86"/>
                        <a:gd name="T13" fmla="*/ 54 h 58"/>
                        <a:gd name="T14" fmla="*/ 85 w 86"/>
                        <a:gd name="T15" fmla="*/ 57 h 58"/>
                        <a:gd name="T16" fmla="*/ 75 w 86"/>
                        <a:gd name="T17" fmla="*/ 25 h 58"/>
                        <a:gd name="T18" fmla="*/ 44 w 86"/>
                        <a:gd name="T19" fmla="*/ 0 h 58"/>
                        <a:gd name="T20" fmla="*/ 13 w 86"/>
                        <a:gd name="T21" fmla="*/ 7 h 58"/>
                        <a:gd name="T22" fmla="*/ 0 w 86"/>
                        <a:gd name="T23" fmla="*/ 25 h 58"/>
                        <a:gd name="T24" fmla="*/ 0 w 86"/>
                        <a:gd name="T25" fmla="*/ 25 h 5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6"/>
                        <a:gd name="T40" fmla="*/ 0 h 58"/>
                        <a:gd name="T41" fmla="*/ 86 w 86"/>
                        <a:gd name="T42" fmla="*/ 58 h 5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6" h="58">
                          <a:moveTo>
                            <a:pt x="0" y="25"/>
                          </a:moveTo>
                          <a:lnTo>
                            <a:pt x="0" y="25"/>
                          </a:lnTo>
                          <a:lnTo>
                            <a:pt x="13" y="42"/>
                          </a:lnTo>
                          <a:lnTo>
                            <a:pt x="52" y="44"/>
                          </a:lnTo>
                          <a:lnTo>
                            <a:pt x="11" y="49"/>
                          </a:lnTo>
                          <a:lnTo>
                            <a:pt x="11" y="57"/>
                          </a:lnTo>
                          <a:lnTo>
                            <a:pt x="52" y="54"/>
                          </a:lnTo>
                          <a:lnTo>
                            <a:pt x="85" y="57"/>
                          </a:lnTo>
                          <a:lnTo>
                            <a:pt x="75" y="25"/>
                          </a:lnTo>
                          <a:lnTo>
                            <a:pt x="44" y="0"/>
                          </a:lnTo>
                          <a:lnTo>
                            <a:pt x="13" y="7"/>
                          </a:lnTo>
                          <a:lnTo>
                            <a:pt x="0" y="2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93" name="Freeform 157"/>
                    <p:cNvSpPr>
                      <a:spLocks/>
                    </p:cNvSpPr>
                    <p:nvPr/>
                  </p:nvSpPr>
                  <p:spPr bwMode="auto">
                    <a:xfrm>
                      <a:off x="2899" y="3294"/>
                      <a:ext cx="44" cy="42"/>
                    </a:xfrm>
                    <a:custGeom>
                      <a:avLst/>
                      <a:gdLst>
                        <a:gd name="T0" fmla="*/ 0 w 44"/>
                        <a:gd name="T1" fmla="*/ 12 h 42"/>
                        <a:gd name="T2" fmla="*/ 0 w 44"/>
                        <a:gd name="T3" fmla="*/ 12 h 42"/>
                        <a:gd name="T4" fmla="*/ 5 w 44"/>
                        <a:gd name="T5" fmla="*/ 28 h 42"/>
                        <a:gd name="T6" fmla="*/ 26 w 44"/>
                        <a:gd name="T7" fmla="*/ 41 h 42"/>
                        <a:gd name="T8" fmla="*/ 43 w 44"/>
                        <a:gd name="T9" fmla="*/ 21 h 42"/>
                        <a:gd name="T10" fmla="*/ 29 w 44"/>
                        <a:gd name="T11" fmla="*/ 0 h 42"/>
                        <a:gd name="T12" fmla="*/ 0 w 44"/>
                        <a:gd name="T13" fmla="*/ 12 h 42"/>
                        <a:gd name="T14" fmla="*/ 0 w 44"/>
                        <a:gd name="T15" fmla="*/ 12 h 42"/>
                        <a:gd name="T16" fmla="*/ 0 60000 65536"/>
                        <a:gd name="T17" fmla="*/ 0 60000 65536"/>
                        <a:gd name="T18" fmla="*/ 0 60000 65536"/>
                        <a:gd name="T19" fmla="*/ 0 60000 65536"/>
                        <a:gd name="T20" fmla="*/ 0 60000 65536"/>
                        <a:gd name="T21" fmla="*/ 0 60000 65536"/>
                        <a:gd name="T22" fmla="*/ 0 60000 65536"/>
                        <a:gd name="T23" fmla="*/ 0 60000 65536"/>
                        <a:gd name="T24" fmla="*/ 0 w 44"/>
                        <a:gd name="T25" fmla="*/ 0 h 42"/>
                        <a:gd name="T26" fmla="*/ 44 w 44"/>
                        <a:gd name="T27" fmla="*/ 42 h 4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4" h="42">
                          <a:moveTo>
                            <a:pt x="0" y="12"/>
                          </a:moveTo>
                          <a:lnTo>
                            <a:pt x="0" y="12"/>
                          </a:lnTo>
                          <a:lnTo>
                            <a:pt x="5" y="28"/>
                          </a:lnTo>
                          <a:lnTo>
                            <a:pt x="26" y="41"/>
                          </a:lnTo>
                          <a:lnTo>
                            <a:pt x="43" y="21"/>
                          </a:lnTo>
                          <a:lnTo>
                            <a:pt x="29" y="0"/>
                          </a:lnTo>
                          <a:lnTo>
                            <a:pt x="0" y="1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94" name="Freeform 158"/>
                    <p:cNvSpPr>
                      <a:spLocks/>
                    </p:cNvSpPr>
                    <p:nvPr/>
                  </p:nvSpPr>
                  <p:spPr bwMode="auto">
                    <a:xfrm>
                      <a:off x="3641" y="3267"/>
                      <a:ext cx="140" cy="186"/>
                    </a:xfrm>
                    <a:custGeom>
                      <a:avLst/>
                      <a:gdLst>
                        <a:gd name="T0" fmla="*/ 0 w 140"/>
                        <a:gd name="T1" fmla="*/ 174 h 186"/>
                        <a:gd name="T2" fmla="*/ 0 w 140"/>
                        <a:gd name="T3" fmla="*/ 174 h 186"/>
                        <a:gd name="T4" fmla="*/ 0 w 140"/>
                        <a:gd name="T5" fmla="*/ 123 h 186"/>
                        <a:gd name="T6" fmla="*/ 11 w 140"/>
                        <a:gd name="T7" fmla="*/ 109 h 186"/>
                        <a:gd name="T8" fmla="*/ 54 w 140"/>
                        <a:gd name="T9" fmla="*/ 94 h 186"/>
                        <a:gd name="T10" fmla="*/ 95 w 140"/>
                        <a:gd name="T11" fmla="*/ 53 h 186"/>
                        <a:gd name="T12" fmla="*/ 41 w 140"/>
                        <a:gd name="T13" fmla="*/ 39 h 186"/>
                        <a:gd name="T14" fmla="*/ 25 w 140"/>
                        <a:gd name="T15" fmla="*/ 15 h 186"/>
                        <a:gd name="T16" fmla="*/ 31 w 140"/>
                        <a:gd name="T17" fmla="*/ 7 h 186"/>
                        <a:gd name="T18" fmla="*/ 52 w 140"/>
                        <a:gd name="T19" fmla="*/ 21 h 186"/>
                        <a:gd name="T20" fmla="*/ 133 w 140"/>
                        <a:gd name="T21" fmla="*/ 0 h 186"/>
                        <a:gd name="T22" fmla="*/ 139 w 140"/>
                        <a:gd name="T23" fmla="*/ 21 h 186"/>
                        <a:gd name="T24" fmla="*/ 90 w 140"/>
                        <a:gd name="T25" fmla="*/ 108 h 186"/>
                        <a:gd name="T26" fmla="*/ 7 w 140"/>
                        <a:gd name="T27" fmla="*/ 185 h 186"/>
                        <a:gd name="T28" fmla="*/ 0 w 140"/>
                        <a:gd name="T29" fmla="*/ 174 h 186"/>
                        <a:gd name="T30" fmla="*/ 0 w 140"/>
                        <a:gd name="T31" fmla="*/ 174 h 18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40"/>
                        <a:gd name="T49" fmla="*/ 0 h 186"/>
                        <a:gd name="T50" fmla="*/ 140 w 140"/>
                        <a:gd name="T51" fmla="*/ 186 h 18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40" h="186">
                          <a:moveTo>
                            <a:pt x="0" y="174"/>
                          </a:moveTo>
                          <a:lnTo>
                            <a:pt x="0" y="174"/>
                          </a:lnTo>
                          <a:lnTo>
                            <a:pt x="0" y="123"/>
                          </a:lnTo>
                          <a:lnTo>
                            <a:pt x="11" y="109"/>
                          </a:lnTo>
                          <a:lnTo>
                            <a:pt x="54" y="94"/>
                          </a:lnTo>
                          <a:lnTo>
                            <a:pt x="95" y="53"/>
                          </a:lnTo>
                          <a:lnTo>
                            <a:pt x="41" y="39"/>
                          </a:lnTo>
                          <a:lnTo>
                            <a:pt x="25" y="15"/>
                          </a:lnTo>
                          <a:lnTo>
                            <a:pt x="31" y="7"/>
                          </a:lnTo>
                          <a:lnTo>
                            <a:pt x="52" y="21"/>
                          </a:lnTo>
                          <a:lnTo>
                            <a:pt x="133" y="0"/>
                          </a:lnTo>
                          <a:lnTo>
                            <a:pt x="139" y="21"/>
                          </a:lnTo>
                          <a:lnTo>
                            <a:pt x="90" y="108"/>
                          </a:lnTo>
                          <a:lnTo>
                            <a:pt x="7" y="185"/>
                          </a:lnTo>
                          <a:lnTo>
                            <a:pt x="0" y="17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95" name="Freeform 159"/>
                    <p:cNvSpPr>
                      <a:spLocks/>
                    </p:cNvSpPr>
                    <p:nvPr/>
                  </p:nvSpPr>
                  <p:spPr bwMode="auto">
                    <a:xfrm>
                      <a:off x="3423" y="3642"/>
                      <a:ext cx="108" cy="99"/>
                    </a:xfrm>
                    <a:custGeom>
                      <a:avLst/>
                      <a:gdLst>
                        <a:gd name="T0" fmla="*/ 0 w 108"/>
                        <a:gd name="T1" fmla="*/ 30 h 99"/>
                        <a:gd name="T2" fmla="*/ 0 w 108"/>
                        <a:gd name="T3" fmla="*/ 30 h 99"/>
                        <a:gd name="T4" fmla="*/ 0 w 108"/>
                        <a:gd name="T5" fmla="*/ 30 h 99"/>
                        <a:gd name="T6" fmla="*/ 24 w 108"/>
                        <a:gd name="T7" fmla="*/ 31 h 99"/>
                        <a:gd name="T8" fmla="*/ 48 w 108"/>
                        <a:gd name="T9" fmla="*/ 13 h 99"/>
                        <a:gd name="T10" fmla="*/ 49 w 108"/>
                        <a:gd name="T11" fmla="*/ 5 h 99"/>
                        <a:gd name="T12" fmla="*/ 70 w 108"/>
                        <a:gd name="T13" fmla="*/ 0 h 99"/>
                        <a:gd name="T14" fmla="*/ 104 w 108"/>
                        <a:gd name="T15" fmla="*/ 11 h 99"/>
                        <a:gd name="T16" fmla="*/ 107 w 108"/>
                        <a:gd name="T17" fmla="*/ 25 h 99"/>
                        <a:gd name="T18" fmla="*/ 105 w 108"/>
                        <a:gd name="T19" fmla="*/ 61 h 99"/>
                        <a:gd name="T20" fmla="*/ 87 w 108"/>
                        <a:gd name="T21" fmla="*/ 98 h 99"/>
                        <a:gd name="T22" fmla="*/ 56 w 108"/>
                        <a:gd name="T23" fmla="*/ 92 h 99"/>
                        <a:gd name="T24" fmla="*/ 38 w 108"/>
                        <a:gd name="T25" fmla="*/ 83 h 99"/>
                        <a:gd name="T26" fmla="*/ 0 w 108"/>
                        <a:gd name="T27" fmla="*/ 30 h 99"/>
                        <a:gd name="T28" fmla="*/ 0 w 108"/>
                        <a:gd name="T29" fmla="*/ 30 h 9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8"/>
                        <a:gd name="T46" fmla="*/ 0 h 99"/>
                        <a:gd name="T47" fmla="*/ 108 w 108"/>
                        <a:gd name="T48" fmla="*/ 99 h 9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8" h="99">
                          <a:moveTo>
                            <a:pt x="0" y="30"/>
                          </a:moveTo>
                          <a:lnTo>
                            <a:pt x="0" y="30"/>
                          </a:lnTo>
                          <a:lnTo>
                            <a:pt x="24" y="31"/>
                          </a:lnTo>
                          <a:lnTo>
                            <a:pt x="48" y="13"/>
                          </a:lnTo>
                          <a:lnTo>
                            <a:pt x="49" y="5"/>
                          </a:lnTo>
                          <a:lnTo>
                            <a:pt x="70" y="0"/>
                          </a:lnTo>
                          <a:lnTo>
                            <a:pt x="104" y="11"/>
                          </a:lnTo>
                          <a:lnTo>
                            <a:pt x="107" y="25"/>
                          </a:lnTo>
                          <a:lnTo>
                            <a:pt x="105" y="61"/>
                          </a:lnTo>
                          <a:lnTo>
                            <a:pt x="87" y="98"/>
                          </a:lnTo>
                          <a:lnTo>
                            <a:pt x="56" y="92"/>
                          </a:lnTo>
                          <a:lnTo>
                            <a:pt x="38" y="83"/>
                          </a:lnTo>
                          <a:lnTo>
                            <a:pt x="0" y="3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96" name="Freeform 160"/>
                    <p:cNvSpPr>
                      <a:spLocks/>
                    </p:cNvSpPr>
                    <p:nvPr/>
                  </p:nvSpPr>
                  <p:spPr bwMode="auto">
                    <a:xfrm>
                      <a:off x="3238" y="3660"/>
                      <a:ext cx="186" cy="175"/>
                    </a:xfrm>
                    <a:custGeom>
                      <a:avLst/>
                      <a:gdLst>
                        <a:gd name="T0" fmla="*/ 0 w 186"/>
                        <a:gd name="T1" fmla="*/ 6 h 175"/>
                        <a:gd name="T2" fmla="*/ 0 w 186"/>
                        <a:gd name="T3" fmla="*/ 6 h 175"/>
                        <a:gd name="T4" fmla="*/ 23 w 186"/>
                        <a:gd name="T5" fmla="*/ 0 h 175"/>
                        <a:gd name="T6" fmla="*/ 134 w 186"/>
                        <a:gd name="T7" fmla="*/ 16 h 175"/>
                        <a:gd name="T8" fmla="*/ 159 w 186"/>
                        <a:gd name="T9" fmla="*/ 9 h 175"/>
                        <a:gd name="T10" fmla="*/ 185 w 186"/>
                        <a:gd name="T11" fmla="*/ 12 h 175"/>
                        <a:gd name="T12" fmla="*/ 185 w 186"/>
                        <a:gd name="T13" fmla="*/ 12 h 175"/>
                        <a:gd name="T14" fmla="*/ 162 w 186"/>
                        <a:gd name="T15" fmla="*/ 25 h 175"/>
                        <a:gd name="T16" fmla="*/ 154 w 186"/>
                        <a:gd name="T17" fmla="*/ 16 h 175"/>
                        <a:gd name="T18" fmla="*/ 128 w 186"/>
                        <a:gd name="T19" fmla="*/ 22 h 175"/>
                        <a:gd name="T20" fmla="*/ 128 w 186"/>
                        <a:gd name="T21" fmla="*/ 71 h 175"/>
                        <a:gd name="T22" fmla="*/ 114 w 186"/>
                        <a:gd name="T23" fmla="*/ 71 h 175"/>
                        <a:gd name="T24" fmla="*/ 114 w 186"/>
                        <a:gd name="T25" fmla="*/ 110 h 175"/>
                        <a:gd name="T26" fmla="*/ 114 w 186"/>
                        <a:gd name="T27" fmla="*/ 165 h 175"/>
                        <a:gd name="T28" fmla="*/ 102 w 186"/>
                        <a:gd name="T29" fmla="*/ 174 h 175"/>
                        <a:gd name="T30" fmla="*/ 84 w 186"/>
                        <a:gd name="T31" fmla="*/ 174 h 175"/>
                        <a:gd name="T32" fmla="*/ 75 w 186"/>
                        <a:gd name="T33" fmla="*/ 162 h 175"/>
                        <a:gd name="T34" fmla="*/ 67 w 186"/>
                        <a:gd name="T35" fmla="*/ 168 h 175"/>
                        <a:gd name="T36" fmla="*/ 49 w 186"/>
                        <a:gd name="T37" fmla="*/ 149 h 175"/>
                        <a:gd name="T38" fmla="*/ 39 w 186"/>
                        <a:gd name="T39" fmla="*/ 88 h 175"/>
                        <a:gd name="T40" fmla="*/ 39 w 186"/>
                        <a:gd name="T41" fmla="*/ 81 h 175"/>
                        <a:gd name="T42" fmla="*/ 0 w 186"/>
                        <a:gd name="T43" fmla="*/ 6 h 175"/>
                        <a:gd name="T44" fmla="*/ 0 w 186"/>
                        <a:gd name="T45" fmla="*/ 6 h 17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86"/>
                        <a:gd name="T70" fmla="*/ 0 h 175"/>
                        <a:gd name="T71" fmla="*/ 186 w 186"/>
                        <a:gd name="T72" fmla="*/ 175 h 17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86" h="175">
                          <a:moveTo>
                            <a:pt x="0" y="6"/>
                          </a:moveTo>
                          <a:lnTo>
                            <a:pt x="0" y="6"/>
                          </a:lnTo>
                          <a:lnTo>
                            <a:pt x="23" y="0"/>
                          </a:lnTo>
                          <a:lnTo>
                            <a:pt x="134" y="16"/>
                          </a:lnTo>
                          <a:lnTo>
                            <a:pt x="159" y="9"/>
                          </a:lnTo>
                          <a:lnTo>
                            <a:pt x="185" y="12"/>
                          </a:lnTo>
                          <a:lnTo>
                            <a:pt x="162" y="25"/>
                          </a:lnTo>
                          <a:lnTo>
                            <a:pt x="154" y="16"/>
                          </a:lnTo>
                          <a:lnTo>
                            <a:pt x="128" y="22"/>
                          </a:lnTo>
                          <a:lnTo>
                            <a:pt x="128" y="71"/>
                          </a:lnTo>
                          <a:lnTo>
                            <a:pt x="114" y="71"/>
                          </a:lnTo>
                          <a:lnTo>
                            <a:pt x="114" y="110"/>
                          </a:lnTo>
                          <a:lnTo>
                            <a:pt x="114" y="165"/>
                          </a:lnTo>
                          <a:lnTo>
                            <a:pt x="102" y="174"/>
                          </a:lnTo>
                          <a:lnTo>
                            <a:pt x="84" y="174"/>
                          </a:lnTo>
                          <a:lnTo>
                            <a:pt x="75" y="162"/>
                          </a:lnTo>
                          <a:lnTo>
                            <a:pt x="67" y="168"/>
                          </a:lnTo>
                          <a:lnTo>
                            <a:pt x="49" y="149"/>
                          </a:lnTo>
                          <a:lnTo>
                            <a:pt x="39" y="88"/>
                          </a:lnTo>
                          <a:lnTo>
                            <a:pt x="39" y="81"/>
                          </a:lnTo>
                          <a:lnTo>
                            <a:pt x="0" y="6"/>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97" name="Freeform 161"/>
                    <p:cNvSpPr>
                      <a:spLocks/>
                    </p:cNvSpPr>
                    <p:nvPr/>
                  </p:nvSpPr>
                  <p:spPr bwMode="auto">
                    <a:xfrm>
                      <a:off x="2849" y="3044"/>
                      <a:ext cx="116" cy="97"/>
                    </a:xfrm>
                    <a:custGeom>
                      <a:avLst/>
                      <a:gdLst>
                        <a:gd name="T0" fmla="*/ 0 w 116"/>
                        <a:gd name="T1" fmla="*/ 96 h 97"/>
                        <a:gd name="T2" fmla="*/ 0 w 116"/>
                        <a:gd name="T3" fmla="*/ 96 h 97"/>
                        <a:gd name="T4" fmla="*/ 54 w 116"/>
                        <a:gd name="T5" fmla="*/ 0 h 97"/>
                        <a:gd name="T6" fmla="*/ 114 w 116"/>
                        <a:gd name="T7" fmla="*/ 2 h 97"/>
                        <a:gd name="T8" fmla="*/ 115 w 116"/>
                        <a:gd name="T9" fmla="*/ 7 h 97"/>
                        <a:gd name="T10" fmla="*/ 114 w 116"/>
                        <a:gd name="T11" fmla="*/ 25 h 97"/>
                        <a:gd name="T12" fmla="*/ 70 w 116"/>
                        <a:gd name="T13" fmla="*/ 24 h 97"/>
                        <a:gd name="T14" fmla="*/ 70 w 116"/>
                        <a:gd name="T15" fmla="*/ 61 h 97"/>
                        <a:gd name="T16" fmla="*/ 54 w 116"/>
                        <a:gd name="T17" fmla="*/ 67 h 97"/>
                        <a:gd name="T18" fmla="*/ 55 w 116"/>
                        <a:gd name="T19" fmla="*/ 90 h 97"/>
                        <a:gd name="T20" fmla="*/ 0 w 116"/>
                        <a:gd name="T21" fmla="*/ 96 h 97"/>
                        <a:gd name="T22" fmla="*/ 0 w 116"/>
                        <a:gd name="T23" fmla="*/ 96 h 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6"/>
                        <a:gd name="T37" fmla="*/ 0 h 97"/>
                        <a:gd name="T38" fmla="*/ 116 w 116"/>
                        <a:gd name="T39" fmla="*/ 97 h 9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6" h="97">
                          <a:moveTo>
                            <a:pt x="0" y="96"/>
                          </a:moveTo>
                          <a:lnTo>
                            <a:pt x="0" y="96"/>
                          </a:lnTo>
                          <a:lnTo>
                            <a:pt x="54" y="0"/>
                          </a:lnTo>
                          <a:lnTo>
                            <a:pt x="114" y="2"/>
                          </a:lnTo>
                          <a:lnTo>
                            <a:pt x="115" y="7"/>
                          </a:lnTo>
                          <a:lnTo>
                            <a:pt x="114" y="25"/>
                          </a:lnTo>
                          <a:lnTo>
                            <a:pt x="70" y="24"/>
                          </a:lnTo>
                          <a:lnTo>
                            <a:pt x="70" y="61"/>
                          </a:lnTo>
                          <a:lnTo>
                            <a:pt x="54" y="67"/>
                          </a:lnTo>
                          <a:lnTo>
                            <a:pt x="55" y="90"/>
                          </a:lnTo>
                          <a:lnTo>
                            <a:pt x="0" y="96"/>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98" name="Freeform 162"/>
                    <p:cNvSpPr>
                      <a:spLocks/>
                    </p:cNvSpPr>
                    <p:nvPr/>
                  </p:nvSpPr>
                  <p:spPr bwMode="auto">
                    <a:xfrm>
                      <a:off x="3380" y="3111"/>
                      <a:ext cx="227" cy="270"/>
                    </a:xfrm>
                    <a:custGeom>
                      <a:avLst/>
                      <a:gdLst>
                        <a:gd name="T0" fmla="*/ 0 w 227"/>
                        <a:gd name="T1" fmla="*/ 142 h 270"/>
                        <a:gd name="T2" fmla="*/ 0 w 227"/>
                        <a:gd name="T3" fmla="*/ 142 h 270"/>
                        <a:gd name="T4" fmla="*/ 10 w 227"/>
                        <a:gd name="T5" fmla="*/ 169 h 270"/>
                        <a:gd name="T6" fmla="*/ 20 w 227"/>
                        <a:gd name="T7" fmla="*/ 198 h 270"/>
                        <a:gd name="T8" fmla="*/ 43 w 227"/>
                        <a:gd name="T9" fmla="*/ 209 h 270"/>
                        <a:gd name="T10" fmla="*/ 76 w 227"/>
                        <a:gd name="T11" fmla="*/ 249 h 270"/>
                        <a:gd name="T12" fmla="*/ 122 w 227"/>
                        <a:gd name="T13" fmla="*/ 269 h 270"/>
                        <a:gd name="T14" fmla="*/ 164 w 227"/>
                        <a:gd name="T15" fmla="*/ 264 h 270"/>
                        <a:gd name="T16" fmla="*/ 189 w 227"/>
                        <a:gd name="T17" fmla="*/ 256 h 270"/>
                        <a:gd name="T18" fmla="*/ 174 w 227"/>
                        <a:gd name="T19" fmla="*/ 227 h 270"/>
                        <a:gd name="T20" fmla="*/ 150 w 227"/>
                        <a:gd name="T21" fmla="*/ 211 h 270"/>
                        <a:gd name="T22" fmla="*/ 166 w 227"/>
                        <a:gd name="T23" fmla="*/ 200 h 270"/>
                        <a:gd name="T24" fmla="*/ 167 w 227"/>
                        <a:gd name="T25" fmla="*/ 176 h 270"/>
                        <a:gd name="T26" fmla="*/ 194 w 227"/>
                        <a:gd name="T27" fmla="*/ 143 h 270"/>
                        <a:gd name="T28" fmla="*/ 205 w 227"/>
                        <a:gd name="T29" fmla="*/ 84 h 270"/>
                        <a:gd name="T30" fmla="*/ 226 w 227"/>
                        <a:gd name="T31" fmla="*/ 71 h 270"/>
                        <a:gd name="T32" fmla="*/ 210 w 227"/>
                        <a:gd name="T33" fmla="*/ 59 h 270"/>
                        <a:gd name="T34" fmla="*/ 203 w 227"/>
                        <a:gd name="T35" fmla="*/ 16 h 270"/>
                        <a:gd name="T36" fmla="*/ 185 w 227"/>
                        <a:gd name="T37" fmla="*/ 0 h 270"/>
                        <a:gd name="T38" fmla="*/ 164 w 227"/>
                        <a:gd name="T39" fmla="*/ 18 h 270"/>
                        <a:gd name="T40" fmla="*/ 41 w 227"/>
                        <a:gd name="T41" fmla="*/ 15 h 270"/>
                        <a:gd name="T42" fmla="*/ 41 w 227"/>
                        <a:gd name="T43" fmla="*/ 43 h 270"/>
                        <a:gd name="T44" fmla="*/ 29 w 227"/>
                        <a:gd name="T45" fmla="*/ 43 h 270"/>
                        <a:gd name="T46" fmla="*/ 29 w 227"/>
                        <a:gd name="T47" fmla="*/ 51 h 270"/>
                        <a:gd name="T48" fmla="*/ 28 w 227"/>
                        <a:gd name="T49" fmla="*/ 103 h 270"/>
                        <a:gd name="T50" fmla="*/ 14 w 227"/>
                        <a:gd name="T51" fmla="*/ 106 h 270"/>
                        <a:gd name="T52" fmla="*/ 0 w 227"/>
                        <a:gd name="T53" fmla="*/ 142 h 270"/>
                        <a:gd name="T54" fmla="*/ 0 w 227"/>
                        <a:gd name="T55" fmla="*/ 142 h 2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27"/>
                        <a:gd name="T85" fmla="*/ 0 h 270"/>
                        <a:gd name="T86" fmla="*/ 227 w 227"/>
                        <a:gd name="T87" fmla="*/ 270 h 27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27" h="270">
                          <a:moveTo>
                            <a:pt x="0" y="142"/>
                          </a:moveTo>
                          <a:lnTo>
                            <a:pt x="0" y="142"/>
                          </a:lnTo>
                          <a:lnTo>
                            <a:pt x="10" y="169"/>
                          </a:lnTo>
                          <a:lnTo>
                            <a:pt x="20" y="198"/>
                          </a:lnTo>
                          <a:lnTo>
                            <a:pt x="43" y="209"/>
                          </a:lnTo>
                          <a:lnTo>
                            <a:pt x="76" y="249"/>
                          </a:lnTo>
                          <a:lnTo>
                            <a:pt x="122" y="269"/>
                          </a:lnTo>
                          <a:lnTo>
                            <a:pt x="164" y="264"/>
                          </a:lnTo>
                          <a:lnTo>
                            <a:pt x="189" y="256"/>
                          </a:lnTo>
                          <a:lnTo>
                            <a:pt x="174" y="227"/>
                          </a:lnTo>
                          <a:lnTo>
                            <a:pt x="150" y="211"/>
                          </a:lnTo>
                          <a:lnTo>
                            <a:pt x="166" y="200"/>
                          </a:lnTo>
                          <a:lnTo>
                            <a:pt x="167" y="176"/>
                          </a:lnTo>
                          <a:lnTo>
                            <a:pt x="194" y="143"/>
                          </a:lnTo>
                          <a:lnTo>
                            <a:pt x="205" y="84"/>
                          </a:lnTo>
                          <a:lnTo>
                            <a:pt x="226" y="71"/>
                          </a:lnTo>
                          <a:lnTo>
                            <a:pt x="210" y="59"/>
                          </a:lnTo>
                          <a:lnTo>
                            <a:pt x="203" y="16"/>
                          </a:lnTo>
                          <a:lnTo>
                            <a:pt x="185" y="0"/>
                          </a:lnTo>
                          <a:lnTo>
                            <a:pt x="164" y="18"/>
                          </a:lnTo>
                          <a:lnTo>
                            <a:pt x="41" y="15"/>
                          </a:lnTo>
                          <a:lnTo>
                            <a:pt x="41" y="43"/>
                          </a:lnTo>
                          <a:lnTo>
                            <a:pt x="29" y="43"/>
                          </a:lnTo>
                          <a:lnTo>
                            <a:pt x="29" y="51"/>
                          </a:lnTo>
                          <a:lnTo>
                            <a:pt x="28" y="103"/>
                          </a:lnTo>
                          <a:lnTo>
                            <a:pt x="14" y="106"/>
                          </a:lnTo>
                          <a:lnTo>
                            <a:pt x="0" y="14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99" name="Freeform 163"/>
                    <p:cNvSpPr>
                      <a:spLocks/>
                    </p:cNvSpPr>
                    <p:nvPr/>
                  </p:nvSpPr>
                  <p:spPr bwMode="auto">
                    <a:xfrm>
                      <a:off x="3501" y="3785"/>
                      <a:ext cx="17" cy="23"/>
                    </a:xfrm>
                    <a:custGeom>
                      <a:avLst/>
                      <a:gdLst>
                        <a:gd name="T0" fmla="*/ 0 w 17"/>
                        <a:gd name="T1" fmla="*/ 12 h 23"/>
                        <a:gd name="T2" fmla="*/ 0 w 17"/>
                        <a:gd name="T3" fmla="*/ 12 h 23"/>
                        <a:gd name="T4" fmla="*/ 9 w 17"/>
                        <a:gd name="T5" fmla="*/ 22 h 23"/>
                        <a:gd name="T6" fmla="*/ 16 w 17"/>
                        <a:gd name="T7" fmla="*/ 14 h 23"/>
                        <a:gd name="T8" fmla="*/ 14 w 17"/>
                        <a:gd name="T9" fmla="*/ 0 h 23"/>
                        <a:gd name="T10" fmla="*/ 0 w 17"/>
                        <a:gd name="T11" fmla="*/ 12 h 23"/>
                        <a:gd name="T12" fmla="*/ 0 w 17"/>
                        <a:gd name="T13" fmla="*/ 12 h 23"/>
                        <a:gd name="T14" fmla="*/ 0 60000 65536"/>
                        <a:gd name="T15" fmla="*/ 0 60000 65536"/>
                        <a:gd name="T16" fmla="*/ 0 60000 65536"/>
                        <a:gd name="T17" fmla="*/ 0 60000 65536"/>
                        <a:gd name="T18" fmla="*/ 0 60000 65536"/>
                        <a:gd name="T19" fmla="*/ 0 60000 65536"/>
                        <a:gd name="T20" fmla="*/ 0 60000 65536"/>
                        <a:gd name="T21" fmla="*/ 0 w 17"/>
                        <a:gd name="T22" fmla="*/ 0 h 23"/>
                        <a:gd name="T23" fmla="*/ 17 w 17"/>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 h="23">
                          <a:moveTo>
                            <a:pt x="0" y="12"/>
                          </a:moveTo>
                          <a:lnTo>
                            <a:pt x="0" y="12"/>
                          </a:lnTo>
                          <a:lnTo>
                            <a:pt x="9" y="22"/>
                          </a:lnTo>
                          <a:lnTo>
                            <a:pt x="16" y="14"/>
                          </a:lnTo>
                          <a:lnTo>
                            <a:pt x="14" y="0"/>
                          </a:lnTo>
                          <a:lnTo>
                            <a:pt x="0" y="1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00" name="Freeform 164"/>
                    <p:cNvSpPr>
                      <a:spLocks/>
                    </p:cNvSpPr>
                    <p:nvPr/>
                  </p:nvSpPr>
                  <p:spPr bwMode="auto">
                    <a:xfrm>
                      <a:off x="3486" y="3442"/>
                      <a:ext cx="148" cy="146"/>
                    </a:xfrm>
                    <a:custGeom>
                      <a:avLst/>
                      <a:gdLst>
                        <a:gd name="T0" fmla="*/ 0 w 148"/>
                        <a:gd name="T1" fmla="*/ 46 h 146"/>
                        <a:gd name="T2" fmla="*/ 0 w 148"/>
                        <a:gd name="T3" fmla="*/ 46 h 146"/>
                        <a:gd name="T4" fmla="*/ 1 w 148"/>
                        <a:gd name="T5" fmla="*/ 74 h 146"/>
                        <a:gd name="T6" fmla="*/ 19 w 148"/>
                        <a:gd name="T7" fmla="*/ 103 h 146"/>
                        <a:gd name="T8" fmla="*/ 44 w 148"/>
                        <a:gd name="T9" fmla="*/ 115 h 146"/>
                        <a:gd name="T10" fmla="*/ 57 w 148"/>
                        <a:gd name="T11" fmla="*/ 118 h 146"/>
                        <a:gd name="T12" fmla="*/ 72 w 148"/>
                        <a:gd name="T13" fmla="*/ 145 h 146"/>
                        <a:gd name="T14" fmla="*/ 127 w 148"/>
                        <a:gd name="T15" fmla="*/ 142 h 146"/>
                        <a:gd name="T16" fmla="*/ 147 w 148"/>
                        <a:gd name="T17" fmla="*/ 130 h 146"/>
                        <a:gd name="T18" fmla="*/ 126 w 148"/>
                        <a:gd name="T19" fmla="*/ 72 h 146"/>
                        <a:gd name="T20" fmla="*/ 132 w 148"/>
                        <a:gd name="T21" fmla="*/ 50 h 146"/>
                        <a:gd name="T22" fmla="*/ 61 w 148"/>
                        <a:gd name="T23" fmla="*/ 0 h 146"/>
                        <a:gd name="T24" fmla="*/ 43 w 148"/>
                        <a:gd name="T25" fmla="*/ 25 h 146"/>
                        <a:gd name="T26" fmla="*/ 35 w 148"/>
                        <a:gd name="T27" fmla="*/ 18 h 146"/>
                        <a:gd name="T28" fmla="*/ 29 w 148"/>
                        <a:gd name="T29" fmla="*/ 24 h 146"/>
                        <a:gd name="T30" fmla="*/ 29 w 148"/>
                        <a:gd name="T31" fmla="*/ 0 h 146"/>
                        <a:gd name="T32" fmla="*/ 11 w 148"/>
                        <a:gd name="T33" fmla="*/ 1 h 146"/>
                        <a:gd name="T34" fmla="*/ 14 w 148"/>
                        <a:gd name="T35" fmla="*/ 19 h 146"/>
                        <a:gd name="T36" fmla="*/ 15 w 148"/>
                        <a:gd name="T37" fmla="*/ 30 h 146"/>
                        <a:gd name="T38" fmla="*/ 0 w 148"/>
                        <a:gd name="T39" fmla="*/ 46 h 146"/>
                        <a:gd name="T40" fmla="*/ 0 w 148"/>
                        <a:gd name="T41" fmla="*/ 46 h 14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48"/>
                        <a:gd name="T64" fmla="*/ 0 h 146"/>
                        <a:gd name="T65" fmla="*/ 148 w 148"/>
                        <a:gd name="T66" fmla="*/ 146 h 14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48" h="146">
                          <a:moveTo>
                            <a:pt x="0" y="46"/>
                          </a:moveTo>
                          <a:lnTo>
                            <a:pt x="0" y="46"/>
                          </a:lnTo>
                          <a:lnTo>
                            <a:pt x="1" y="74"/>
                          </a:lnTo>
                          <a:lnTo>
                            <a:pt x="19" y="103"/>
                          </a:lnTo>
                          <a:lnTo>
                            <a:pt x="44" y="115"/>
                          </a:lnTo>
                          <a:lnTo>
                            <a:pt x="57" y="118"/>
                          </a:lnTo>
                          <a:lnTo>
                            <a:pt x="72" y="145"/>
                          </a:lnTo>
                          <a:lnTo>
                            <a:pt x="127" y="142"/>
                          </a:lnTo>
                          <a:lnTo>
                            <a:pt x="147" y="130"/>
                          </a:lnTo>
                          <a:lnTo>
                            <a:pt x="126" y="72"/>
                          </a:lnTo>
                          <a:lnTo>
                            <a:pt x="132" y="50"/>
                          </a:lnTo>
                          <a:lnTo>
                            <a:pt x="61" y="0"/>
                          </a:lnTo>
                          <a:lnTo>
                            <a:pt x="43" y="25"/>
                          </a:lnTo>
                          <a:lnTo>
                            <a:pt x="35" y="18"/>
                          </a:lnTo>
                          <a:lnTo>
                            <a:pt x="29" y="24"/>
                          </a:lnTo>
                          <a:lnTo>
                            <a:pt x="29" y="0"/>
                          </a:lnTo>
                          <a:lnTo>
                            <a:pt x="11" y="1"/>
                          </a:lnTo>
                          <a:lnTo>
                            <a:pt x="14" y="19"/>
                          </a:lnTo>
                          <a:lnTo>
                            <a:pt x="15" y="30"/>
                          </a:lnTo>
                          <a:lnTo>
                            <a:pt x="0" y="46"/>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01" name="Freeform 165"/>
                    <p:cNvSpPr>
                      <a:spLocks/>
                    </p:cNvSpPr>
                    <p:nvPr/>
                  </p:nvSpPr>
                  <p:spPr bwMode="auto">
                    <a:xfrm>
                      <a:off x="3078" y="3277"/>
                      <a:ext cx="30" cy="71"/>
                    </a:xfrm>
                    <a:custGeom>
                      <a:avLst/>
                      <a:gdLst>
                        <a:gd name="T0" fmla="*/ 0 w 30"/>
                        <a:gd name="T1" fmla="*/ 0 h 71"/>
                        <a:gd name="T2" fmla="*/ 0 w 30"/>
                        <a:gd name="T3" fmla="*/ 0 h 71"/>
                        <a:gd name="T4" fmla="*/ 15 w 30"/>
                        <a:gd name="T5" fmla="*/ 4 h 71"/>
                        <a:gd name="T6" fmla="*/ 29 w 30"/>
                        <a:gd name="T7" fmla="*/ 67 h 71"/>
                        <a:gd name="T8" fmla="*/ 19 w 30"/>
                        <a:gd name="T9" fmla="*/ 70 h 71"/>
                        <a:gd name="T10" fmla="*/ 0 w 30"/>
                        <a:gd name="T11" fmla="*/ 0 h 71"/>
                        <a:gd name="T12" fmla="*/ 0 w 30"/>
                        <a:gd name="T13" fmla="*/ 0 h 71"/>
                        <a:gd name="T14" fmla="*/ 0 60000 65536"/>
                        <a:gd name="T15" fmla="*/ 0 60000 65536"/>
                        <a:gd name="T16" fmla="*/ 0 60000 65536"/>
                        <a:gd name="T17" fmla="*/ 0 60000 65536"/>
                        <a:gd name="T18" fmla="*/ 0 60000 65536"/>
                        <a:gd name="T19" fmla="*/ 0 60000 65536"/>
                        <a:gd name="T20" fmla="*/ 0 60000 65536"/>
                        <a:gd name="T21" fmla="*/ 0 w 30"/>
                        <a:gd name="T22" fmla="*/ 0 h 71"/>
                        <a:gd name="T23" fmla="*/ 30 w 30"/>
                        <a:gd name="T24" fmla="*/ 71 h 7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71">
                          <a:moveTo>
                            <a:pt x="0" y="0"/>
                          </a:moveTo>
                          <a:lnTo>
                            <a:pt x="0" y="0"/>
                          </a:lnTo>
                          <a:lnTo>
                            <a:pt x="15" y="4"/>
                          </a:lnTo>
                          <a:lnTo>
                            <a:pt x="29" y="67"/>
                          </a:lnTo>
                          <a:lnTo>
                            <a:pt x="19" y="70"/>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02" name="Freeform 166"/>
                    <p:cNvSpPr>
                      <a:spLocks/>
                    </p:cNvSpPr>
                    <p:nvPr/>
                  </p:nvSpPr>
                  <p:spPr bwMode="auto">
                    <a:xfrm>
                      <a:off x="3486" y="3375"/>
                      <a:ext cx="74" cy="73"/>
                    </a:xfrm>
                    <a:custGeom>
                      <a:avLst/>
                      <a:gdLst>
                        <a:gd name="T0" fmla="*/ 0 w 74"/>
                        <a:gd name="T1" fmla="*/ 72 h 73"/>
                        <a:gd name="T2" fmla="*/ 0 w 74"/>
                        <a:gd name="T3" fmla="*/ 72 h 73"/>
                        <a:gd name="T4" fmla="*/ 11 w 74"/>
                        <a:gd name="T5" fmla="*/ 68 h 73"/>
                        <a:gd name="T6" fmla="*/ 29 w 74"/>
                        <a:gd name="T7" fmla="*/ 67 h 73"/>
                        <a:gd name="T8" fmla="*/ 29 w 74"/>
                        <a:gd name="T9" fmla="*/ 57 h 73"/>
                        <a:gd name="T10" fmla="*/ 58 w 74"/>
                        <a:gd name="T11" fmla="*/ 51 h 73"/>
                        <a:gd name="T12" fmla="*/ 73 w 74"/>
                        <a:gd name="T13" fmla="*/ 26 h 73"/>
                        <a:gd name="T14" fmla="*/ 58 w 74"/>
                        <a:gd name="T15" fmla="*/ 0 h 73"/>
                        <a:gd name="T16" fmla="*/ 16 w 74"/>
                        <a:gd name="T17" fmla="*/ 5 h 73"/>
                        <a:gd name="T18" fmla="*/ 21 w 74"/>
                        <a:gd name="T19" fmla="*/ 24 h 73"/>
                        <a:gd name="T20" fmla="*/ 12 w 74"/>
                        <a:gd name="T21" fmla="*/ 37 h 73"/>
                        <a:gd name="T22" fmla="*/ 0 w 74"/>
                        <a:gd name="T23" fmla="*/ 72 h 73"/>
                        <a:gd name="T24" fmla="*/ 0 w 74"/>
                        <a:gd name="T25" fmla="*/ 72 h 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4"/>
                        <a:gd name="T40" fmla="*/ 0 h 73"/>
                        <a:gd name="T41" fmla="*/ 74 w 74"/>
                        <a:gd name="T42" fmla="*/ 73 h 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4" h="73">
                          <a:moveTo>
                            <a:pt x="0" y="72"/>
                          </a:moveTo>
                          <a:lnTo>
                            <a:pt x="0" y="72"/>
                          </a:lnTo>
                          <a:lnTo>
                            <a:pt x="11" y="68"/>
                          </a:lnTo>
                          <a:lnTo>
                            <a:pt x="29" y="67"/>
                          </a:lnTo>
                          <a:lnTo>
                            <a:pt x="29" y="57"/>
                          </a:lnTo>
                          <a:lnTo>
                            <a:pt x="58" y="51"/>
                          </a:lnTo>
                          <a:lnTo>
                            <a:pt x="73" y="26"/>
                          </a:lnTo>
                          <a:lnTo>
                            <a:pt x="58" y="0"/>
                          </a:lnTo>
                          <a:lnTo>
                            <a:pt x="16" y="5"/>
                          </a:lnTo>
                          <a:lnTo>
                            <a:pt x="21" y="24"/>
                          </a:lnTo>
                          <a:lnTo>
                            <a:pt x="12" y="37"/>
                          </a:lnTo>
                          <a:lnTo>
                            <a:pt x="0" y="7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03" name="Freeform 167"/>
                    <p:cNvSpPr>
                      <a:spLocks/>
                    </p:cNvSpPr>
                    <p:nvPr/>
                  </p:nvSpPr>
                  <p:spPr bwMode="auto">
                    <a:xfrm>
                      <a:off x="3415" y="2986"/>
                      <a:ext cx="154" cy="144"/>
                    </a:xfrm>
                    <a:custGeom>
                      <a:avLst/>
                      <a:gdLst>
                        <a:gd name="T0" fmla="*/ 0 w 154"/>
                        <a:gd name="T1" fmla="*/ 24 h 144"/>
                        <a:gd name="T2" fmla="*/ 0 w 154"/>
                        <a:gd name="T3" fmla="*/ 24 h 144"/>
                        <a:gd name="T4" fmla="*/ 6 w 154"/>
                        <a:gd name="T5" fmla="*/ 140 h 144"/>
                        <a:gd name="T6" fmla="*/ 129 w 154"/>
                        <a:gd name="T7" fmla="*/ 143 h 144"/>
                        <a:gd name="T8" fmla="*/ 150 w 154"/>
                        <a:gd name="T9" fmla="*/ 125 h 144"/>
                        <a:gd name="T10" fmla="*/ 153 w 154"/>
                        <a:gd name="T11" fmla="*/ 113 h 144"/>
                        <a:gd name="T12" fmla="*/ 107 w 154"/>
                        <a:gd name="T13" fmla="*/ 30 h 144"/>
                        <a:gd name="T14" fmla="*/ 129 w 154"/>
                        <a:gd name="T15" fmla="*/ 57 h 144"/>
                        <a:gd name="T16" fmla="*/ 140 w 154"/>
                        <a:gd name="T17" fmla="*/ 34 h 144"/>
                        <a:gd name="T18" fmla="*/ 129 w 154"/>
                        <a:gd name="T19" fmla="*/ 5 h 144"/>
                        <a:gd name="T20" fmla="*/ 100 w 154"/>
                        <a:gd name="T21" fmla="*/ 10 h 144"/>
                        <a:gd name="T22" fmla="*/ 100 w 154"/>
                        <a:gd name="T23" fmla="*/ 2 h 144"/>
                        <a:gd name="T24" fmla="*/ 85 w 154"/>
                        <a:gd name="T25" fmla="*/ 2 h 144"/>
                        <a:gd name="T26" fmla="*/ 59 w 154"/>
                        <a:gd name="T27" fmla="*/ 12 h 144"/>
                        <a:gd name="T28" fmla="*/ 6 w 154"/>
                        <a:gd name="T29" fmla="*/ 0 h 144"/>
                        <a:gd name="T30" fmla="*/ 0 w 154"/>
                        <a:gd name="T31" fmla="*/ 24 h 144"/>
                        <a:gd name="T32" fmla="*/ 0 w 154"/>
                        <a:gd name="T33" fmla="*/ 24 h 14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54"/>
                        <a:gd name="T52" fmla="*/ 0 h 144"/>
                        <a:gd name="T53" fmla="*/ 154 w 154"/>
                        <a:gd name="T54" fmla="*/ 144 h 14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54" h="144">
                          <a:moveTo>
                            <a:pt x="0" y="24"/>
                          </a:moveTo>
                          <a:lnTo>
                            <a:pt x="0" y="24"/>
                          </a:lnTo>
                          <a:lnTo>
                            <a:pt x="6" y="140"/>
                          </a:lnTo>
                          <a:lnTo>
                            <a:pt x="129" y="143"/>
                          </a:lnTo>
                          <a:lnTo>
                            <a:pt x="150" y="125"/>
                          </a:lnTo>
                          <a:lnTo>
                            <a:pt x="153" y="113"/>
                          </a:lnTo>
                          <a:lnTo>
                            <a:pt x="107" y="30"/>
                          </a:lnTo>
                          <a:lnTo>
                            <a:pt x="129" y="57"/>
                          </a:lnTo>
                          <a:lnTo>
                            <a:pt x="140" y="34"/>
                          </a:lnTo>
                          <a:lnTo>
                            <a:pt x="129" y="5"/>
                          </a:lnTo>
                          <a:lnTo>
                            <a:pt x="100" y="10"/>
                          </a:lnTo>
                          <a:lnTo>
                            <a:pt x="100" y="2"/>
                          </a:lnTo>
                          <a:lnTo>
                            <a:pt x="85" y="2"/>
                          </a:lnTo>
                          <a:lnTo>
                            <a:pt x="59" y="12"/>
                          </a:lnTo>
                          <a:lnTo>
                            <a:pt x="6" y="0"/>
                          </a:lnTo>
                          <a:lnTo>
                            <a:pt x="0" y="2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04" name="Freeform 168"/>
                    <p:cNvSpPr>
                      <a:spLocks/>
                    </p:cNvSpPr>
                    <p:nvPr/>
                  </p:nvSpPr>
                  <p:spPr bwMode="auto">
                    <a:xfrm>
                      <a:off x="3010" y="3225"/>
                      <a:ext cx="103" cy="76"/>
                    </a:xfrm>
                    <a:custGeom>
                      <a:avLst/>
                      <a:gdLst>
                        <a:gd name="T0" fmla="*/ 0 w 103"/>
                        <a:gd name="T1" fmla="*/ 63 h 76"/>
                        <a:gd name="T2" fmla="*/ 0 w 103"/>
                        <a:gd name="T3" fmla="*/ 63 h 76"/>
                        <a:gd name="T4" fmla="*/ 7 w 103"/>
                        <a:gd name="T5" fmla="*/ 72 h 76"/>
                        <a:gd name="T6" fmla="*/ 34 w 103"/>
                        <a:gd name="T7" fmla="*/ 75 h 76"/>
                        <a:gd name="T8" fmla="*/ 32 w 103"/>
                        <a:gd name="T9" fmla="*/ 56 h 76"/>
                        <a:gd name="T10" fmla="*/ 68 w 103"/>
                        <a:gd name="T11" fmla="*/ 52 h 76"/>
                        <a:gd name="T12" fmla="*/ 83 w 103"/>
                        <a:gd name="T13" fmla="*/ 56 h 76"/>
                        <a:gd name="T14" fmla="*/ 102 w 103"/>
                        <a:gd name="T15" fmla="*/ 42 h 76"/>
                        <a:gd name="T16" fmla="*/ 76 w 103"/>
                        <a:gd name="T17" fmla="*/ 13 h 76"/>
                        <a:gd name="T18" fmla="*/ 73 w 103"/>
                        <a:gd name="T19" fmla="*/ 0 h 76"/>
                        <a:gd name="T20" fmla="*/ 17 w 103"/>
                        <a:gd name="T21" fmla="*/ 24 h 76"/>
                        <a:gd name="T22" fmla="*/ 0 w 103"/>
                        <a:gd name="T23" fmla="*/ 63 h 76"/>
                        <a:gd name="T24" fmla="*/ 0 w 103"/>
                        <a:gd name="T25" fmla="*/ 63 h 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3"/>
                        <a:gd name="T40" fmla="*/ 0 h 76"/>
                        <a:gd name="T41" fmla="*/ 103 w 103"/>
                        <a:gd name="T42" fmla="*/ 76 h 7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3" h="76">
                          <a:moveTo>
                            <a:pt x="0" y="63"/>
                          </a:moveTo>
                          <a:lnTo>
                            <a:pt x="0" y="63"/>
                          </a:lnTo>
                          <a:lnTo>
                            <a:pt x="7" y="72"/>
                          </a:lnTo>
                          <a:lnTo>
                            <a:pt x="34" y="75"/>
                          </a:lnTo>
                          <a:lnTo>
                            <a:pt x="32" y="56"/>
                          </a:lnTo>
                          <a:lnTo>
                            <a:pt x="68" y="52"/>
                          </a:lnTo>
                          <a:lnTo>
                            <a:pt x="83" y="56"/>
                          </a:lnTo>
                          <a:lnTo>
                            <a:pt x="102" y="42"/>
                          </a:lnTo>
                          <a:lnTo>
                            <a:pt x="76" y="13"/>
                          </a:lnTo>
                          <a:lnTo>
                            <a:pt x="73" y="0"/>
                          </a:lnTo>
                          <a:lnTo>
                            <a:pt x="17" y="24"/>
                          </a:lnTo>
                          <a:lnTo>
                            <a:pt x="0" y="63"/>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05" name="Freeform 169"/>
                    <p:cNvSpPr>
                      <a:spLocks/>
                    </p:cNvSpPr>
                    <p:nvPr/>
                  </p:nvSpPr>
                  <p:spPr bwMode="auto">
                    <a:xfrm>
                      <a:off x="3380" y="3540"/>
                      <a:ext cx="162" cy="134"/>
                    </a:xfrm>
                    <a:custGeom>
                      <a:avLst/>
                      <a:gdLst>
                        <a:gd name="T0" fmla="*/ 0 w 162"/>
                        <a:gd name="T1" fmla="*/ 65 h 134"/>
                        <a:gd name="T2" fmla="*/ 0 w 162"/>
                        <a:gd name="T3" fmla="*/ 65 h 134"/>
                        <a:gd name="T4" fmla="*/ 0 w 162"/>
                        <a:gd name="T5" fmla="*/ 116 h 134"/>
                        <a:gd name="T6" fmla="*/ 17 w 162"/>
                        <a:gd name="T7" fmla="*/ 129 h 134"/>
                        <a:gd name="T8" fmla="*/ 43 w 162"/>
                        <a:gd name="T9" fmla="*/ 132 h 134"/>
                        <a:gd name="T10" fmla="*/ 67 w 162"/>
                        <a:gd name="T11" fmla="*/ 133 h 134"/>
                        <a:gd name="T12" fmla="*/ 91 w 162"/>
                        <a:gd name="T13" fmla="*/ 115 h 134"/>
                        <a:gd name="T14" fmla="*/ 92 w 162"/>
                        <a:gd name="T15" fmla="*/ 107 h 134"/>
                        <a:gd name="T16" fmla="*/ 113 w 162"/>
                        <a:gd name="T17" fmla="*/ 102 h 134"/>
                        <a:gd name="T18" fmla="*/ 109 w 162"/>
                        <a:gd name="T19" fmla="*/ 95 h 134"/>
                        <a:gd name="T20" fmla="*/ 153 w 162"/>
                        <a:gd name="T21" fmla="*/ 81 h 134"/>
                        <a:gd name="T22" fmla="*/ 147 w 162"/>
                        <a:gd name="T23" fmla="*/ 75 h 134"/>
                        <a:gd name="T24" fmla="*/ 161 w 162"/>
                        <a:gd name="T25" fmla="*/ 34 h 134"/>
                        <a:gd name="T26" fmla="*/ 150 w 162"/>
                        <a:gd name="T27" fmla="*/ 17 h 134"/>
                        <a:gd name="T28" fmla="*/ 125 w 162"/>
                        <a:gd name="T29" fmla="*/ 5 h 134"/>
                        <a:gd name="T30" fmla="*/ 118 w 162"/>
                        <a:gd name="T31" fmla="*/ 0 h 134"/>
                        <a:gd name="T32" fmla="*/ 93 w 162"/>
                        <a:gd name="T33" fmla="*/ 12 h 134"/>
                        <a:gd name="T34" fmla="*/ 90 w 162"/>
                        <a:gd name="T35" fmla="*/ 48 h 134"/>
                        <a:gd name="T36" fmla="*/ 106 w 162"/>
                        <a:gd name="T37" fmla="*/ 55 h 134"/>
                        <a:gd name="T38" fmla="*/ 106 w 162"/>
                        <a:gd name="T39" fmla="*/ 69 h 134"/>
                        <a:gd name="T40" fmla="*/ 28 w 162"/>
                        <a:gd name="T41" fmla="*/ 37 h 134"/>
                        <a:gd name="T42" fmla="*/ 31 w 162"/>
                        <a:gd name="T43" fmla="*/ 65 h 134"/>
                        <a:gd name="T44" fmla="*/ 0 w 162"/>
                        <a:gd name="T45" fmla="*/ 65 h 134"/>
                        <a:gd name="T46" fmla="*/ 0 w 162"/>
                        <a:gd name="T47" fmla="*/ 65 h 13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62"/>
                        <a:gd name="T73" fmla="*/ 0 h 134"/>
                        <a:gd name="T74" fmla="*/ 162 w 162"/>
                        <a:gd name="T75" fmla="*/ 134 h 13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62" h="134">
                          <a:moveTo>
                            <a:pt x="0" y="65"/>
                          </a:moveTo>
                          <a:lnTo>
                            <a:pt x="0" y="65"/>
                          </a:lnTo>
                          <a:lnTo>
                            <a:pt x="0" y="116"/>
                          </a:lnTo>
                          <a:lnTo>
                            <a:pt x="17" y="129"/>
                          </a:lnTo>
                          <a:lnTo>
                            <a:pt x="43" y="132"/>
                          </a:lnTo>
                          <a:lnTo>
                            <a:pt x="67" y="133"/>
                          </a:lnTo>
                          <a:lnTo>
                            <a:pt x="91" y="115"/>
                          </a:lnTo>
                          <a:lnTo>
                            <a:pt x="92" y="107"/>
                          </a:lnTo>
                          <a:lnTo>
                            <a:pt x="113" y="102"/>
                          </a:lnTo>
                          <a:lnTo>
                            <a:pt x="109" y="95"/>
                          </a:lnTo>
                          <a:lnTo>
                            <a:pt x="153" y="81"/>
                          </a:lnTo>
                          <a:lnTo>
                            <a:pt x="147" y="75"/>
                          </a:lnTo>
                          <a:lnTo>
                            <a:pt x="161" y="34"/>
                          </a:lnTo>
                          <a:lnTo>
                            <a:pt x="150" y="17"/>
                          </a:lnTo>
                          <a:lnTo>
                            <a:pt x="125" y="5"/>
                          </a:lnTo>
                          <a:lnTo>
                            <a:pt x="118" y="0"/>
                          </a:lnTo>
                          <a:lnTo>
                            <a:pt x="93" y="12"/>
                          </a:lnTo>
                          <a:lnTo>
                            <a:pt x="90" y="48"/>
                          </a:lnTo>
                          <a:lnTo>
                            <a:pt x="106" y="55"/>
                          </a:lnTo>
                          <a:lnTo>
                            <a:pt x="106" y="69"/>
                          </a:lnTo>
                          <a:lnTo>
                            <a:pt x="28" y="37"/>
                          </a:lnTo>
                          <a:lnTo>
                            <a:pt x="31" y="65"/>
                          </a:lnTo>
                          <a:lnTo>
                            <a:pt x="0" y="6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06" name="Freeform 170"/>
                    <p:cNvSpPr>
                      <a:spLocks/>
                    </p:cNvSpPr>
                    <p:nvPr/>
                  </p:nvSpPr>
                  <p:spPr bwMode="auto">
                    <a:xfrm>
                      <a:off x="3305" y="3734"/>
                      <a:ext cx="224" cy="180"/>
                    </a:xfrm>
                    <a:custGeom>
                      <a:avLst/>
                      <a:gdLst>
                        <a:gd name="T0" fmla="*/ 0 w 224"/>
                        <a:gd name="T1" fmla="*/ 94 h 180"/>
                        <a:gd name="T2" fmla="*/ 0 w 224"/>
                        <a:gd name="T3" fmla="*/ 94 h 180"/>
                        <a:gd name="T4" fmla="*/ 8 w 224"/>
                        <a:gd name="T5" fmla="*/ 88 h 180"/>
                        <a:gd name="T6" fmla="*/ 17 w 224"/>
                        <a:gd name="T7" fmla="*/ 100 h 180"/>
                        <a:gd name="T8" fmla="*/ 35 w 224"/>
                        <a:gd name="T9" fmla="*/ 100 h 180"/>
                        <a:gd name="T10" fmla="*/ 47 w 224"/>
                        <a:gd name="T11" fmla="*/ 91 h 180"/>
                        <a:gd name="T12" fmla="*/ 47 w 224"/>
                        <a:gd name="T13" fmla="*/ 36 h 180"/>
                        <a:gd name="T14" fmla="*/ 58 w 224"/>
                        <a:gd name="T15" fmla="*/ 50 h 180"/>
                        <a:gd name="T16" fmla="*/ 58 w 224"/>
                        <a:gd name="T17" fmla="*/ 65 h 180"/>
                        <a:gd name="T18" fmla="*/ 77 w 224"/>
                        <a:gd name="T19" fmla="*/ 64 h 180"/>
                        <a:gd name="T20" fmla="*/ 93 w 224"/>
                        <a:gd name="T21" fmla="*/ 47 h 180"/>
                        <a:gd name="T22" fmla="*/ 123 w 224"/>
                        <a:gd name="T23" fmla="*/ 47 h 180"/>
                        <a:gd name="T24" fmla="*/ 174 w 224"/>
                        <a:gd name="T25" fmla="*/ 0 h 180"/>
                        <a:gd name="T26" fmla="*/ 205 w 224"/>
                        <a:gd name="T27" fmla="*/ 6 h 180"/>
                        <a:gd name="T28" fmla="*/ 210 w 224"/>
                        <a:gd name="T29" fmla="*/ 51 h 180"/>
                        <a:gd name="T30" fmla="*/ 196 w 224"/>
                        <a:gd name="T31" fmla="*/ 63 h 180"/>
                        <a:gd name="T32" fmla="*/ 205 w 224"/>
                        <a:gd name="T33" fmla="*/ 73 h 180"/>
                        <a:gd name="T34" fmla="*/ 212 w 224"/>
                        <a:gd name="T35" fmla="*/ 65 h 180"/>
                        <a:gd name="T36" fmla="*/ 223 w 224"/>
                        <a:gd name="T37" fmla="*/ 65 h 180"/>
                        <a:gd name="T38" fmla="*/ 217 w 224"/>
                        <a:gd name="T39" fmla="*/ 91 h 180"/>
                        <a:gd name="T40" fmla="*/ 184 w 224"/>
                        <a:gd name="T41" fmla="*/ 132 h 180"/>
                        <a:gd name="T42" fmla="*/ 144 w 224"/>
                        <a:gd name="T43" fmla="*/ 167 h 180"/>
                        <a:gd name="T44" fmla="*/ 114 w 224"/>
                        <a:gd name="T45" fmla="*/ 178 h 180"/>
                        <a:gd name="T46" fmla="*/ 26 w 224"/>
                        <a:gd name="T47" fmla="*/ 179 h 180"/>
                        <a:gd name="T48" fmla="*/ 19 w 224"/>
                        <a:gd name="T49" fmla="*/ 159 h 180"/>
                        <a:gd name="T50" fmla="*/ 22 w 224"/>
                        <a:gd name="T51" fmla="*/ 143 h 180"/>
                        <a:gd name="T52" fmla="*/ 0 w 224"/>
                        <a:gd name="T53" fmla="*/ 94 h 180"/>
                        <a:gd name="T54" fmla="*/ 0 w 224"/>
                        <a:gd name="T55" fmla="*/ 94 h 18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24"/>
                        <a:gd name="T85" fmla="*/ 0 h 180"/>
                        <a:gd name="T86" fmla="*/ 224 w 224"/>
                        <a:gd name="T87" fmla="*/ 180 h 18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24" h="180">
                          <a:moveTo>
                            <a:pt x="0" y="94"/>
                          </a:moveTo>
                          <a:lnTo>
                            <a:pt x="0" y="94"/>
                          </a:lnTo>
                          <a:lnTo>
                            <a:pt x="8" y="88"/>
                          </a:lnTo>
                          <a:lnTo>
                            <a:pt x="17" y="100"/>
                          </a:lnTo>
                          <a:lnTo>
                            <a:pt x="35" y="100"/>
                          </a:lnTo>
                          <a:lnTo>
                            <a:pt x="47" y="91"/>
                          </a:lnTo>
                          <a:lnTo>
                            <a:pt x="47" y="36"/>
                          </a:lnTo>
                          <a:lnTo>
                            <a:pt x="58" y="50"/>
                          </a:lnTo>
                          <a:lnTo>
                            <a:pt x="58" y="65"/>
                          </a:lnTo>
                          <a:lnTo>
                            <a:pt x="77" y="64"/>
                          </a:lnTo>
                          <a:lnTo>
                            <a:pt x="93" y="47"/>
                          </a:lnTo>
                          <a:lnTo>
                            <a:pt x="123" y="47"/>
                          </a:lnTo>
                          <a:lnTo>
                            <a:pt x="174" y="0"/>
                          </a:lnTo>
                          <a:lnTo>
                            <a:pt x="205" y="6"/>
                          </a:lnTo>
                          <a:lnTo>
                            <a:pt x="210" y="51"/>
                          </a:lnTo>
                          <a:lnTo>
                            <a:pt x="196" y="63"/>
                          </a:lnTo>
                          <a:lnTo>
                            <a:pt x="205" y="73"/>
                          </a:lnTo>
                          <a:lnTo>
                            <a:pt x="212" y="65"/>
                          </a:lnTo>
                          <a:lnTo>
                            <a:pt x="223" y="65"/>
                          </a:lnTo>
                          <a:lnTo>
                            <a:pt x="217" y="91"/>
                          </a:lnTo>
                          <a:lnTo>
                            <a:pt x="184" y="132"/>
                          </a:lnTo>
                          <a:lnTo>
                            <a:pt x="144" y="167"/>
                          </a:lnTo>
                          <a:lnTo>
                            <a:pt x="114" y="178"/>
                          </a:lnTo>
                          <a:lnTo>
                            <a:pt x="26" y="179"/>
                          </a:lnTo>
                          <a:lnTo>
                            <a:pt x="19" y="159"/>
                          </a:lnTo>
                          <a:lnTo>
                            <a:pt x="22" y="143"/>
                          </a:lnTo>
                          <a:lnTo>
                            <a:pt x="0" y="9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07" name="Freeform 171"/>
                    <p:cNvSpPr>
                      <a:spLocks/>
                    </p:cNvSpPr>
                    <p:nvPr/>
                  </p:nvSpPr>
                  <p:spPr bwMode="auto">
                    <a:xfrm>
                      <a:off x="3449" y="3830"/>
                      <a:ext cx="32" cy="33"/>
                    </a:xfrm>
                    <a:custGeom>
                      <a:avLst/>
                      <a:gdLst>
                        <a:gd name="T0" fmla="*/ 0 w 32"/>
                        <a:gd name="T1" fmla="*/ 16 h 33"/>
                        <a:gd name="T2" fmla="*/ 0 w 32"/>
                        <a:gd name="T3" fmla="*/ 16 h 33"/>
                        <a:gd name="T4" fmla="*/ 11 w 32"/>
                        <a:gd name="T5" fmla="*/ 32 h 33"/>
                        <a:gd name="T6" fmla="*/ 31 w 32"/>
                        <a:gd name="T7" fmla="*/ 16 h 33"/>
                        <a:gd name="T8" fmla="*/ 22 w 32"/>
                        <a:gd name="T9" fmla="*/ 0 h 33"/>
                        <a:gd name="T10" fmla="*/ 0 w 32"/>
                        <a:gd name="T11" fmla="*/ 16 h 33"/>
                        <a:gd name="T12" fmla="*/ 0 w 32"/>
                        <a:gd name="T13" fmla="*/ 16 h 33"/>
                        <a:gd name="T14" fmla="*/ 0 60000 65536"/>
                        <a:gd name="T15" fmla="*/ 0 60000 65536"/>
                        <a:gd name="T16" fmla="*/ 0 60000 65536"/>
                        <a:gd name="T17" fmla="*/ 0 60000 65536"/>
                        <a:gd name="T18" fmla="*/ 0 60000 65536"/>
                        <a:gd name="T19" fmla="*/ 0 60000 65536"/>
                        <a:gd name="T20" fmla="*/ 0 60000 65536"/>
                        <a:gd name="T21" fmla="*/ 0 w 32"/>
                        <a:gd name="T22" fmla="*/ 0 h 33"/>
                        <a:gd name="T23" fmla="*/ 32 w 32"/>
                        <a:gd name="T24" fmla="*/ 33 h 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33">
                          <a:moveTo>
                            <a:pt x="0" y="16"/>
                          </a:moveTo>
                          <a:lnTo>
                            <a:pt x="0" y="16"/>
                          </a:lnTo>
                          <a:lnTo>
                            <a:pt x="11" y="32"/>
                          </a:lnTo>
                          <a:lnTo>
                            <a:pt x="31" y="16"/>
                          </a:lnTo>
                          <a:lnTo>
                            <a:pt x="22" y="0"/>
                          </a:lnTo>
                          <a:lnTo>
                            <a:pt x="0" y="16"/>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08" name="Freeform 172"/>
                    <p:cNvSpPr>
                      <a:spLocks/>
                    </p:cNvSpPr>
                    <p:nvPr/>
                  </p:nvSpPr>
                  <p:spPr bwMode="auto">
                    <a:xfrm>
                      <a:off x="3201" y="2941"/>
                      <a:ext cx="43" cy="27"/>
                    </a:xfrm>
                    <a:custGeom>
                      <a:avLst/>
                      <a:gdLst>
                        <a:gd name="T0" fmla="*/ 2 w 43"/>
                        <a:gd name="T1" fmla="*/ 25 h 27"/>
                        <a:gd name="T2" fmla="*/ 11 w 43"/>
                        <a:gd name="T3" fmla="*/ 26 h 27"/>
                        <a:gd name="T4" fmla="*/ 15 w 43"/>
                        <a:gd name="T5" fmla="*/ 25 h 27"/>
                        <a:gd name="T6" fmla="*/ 20 w 43"/>
                        <a:gd name="T7" fmla="*/ 22 h 27"/>
                        <a:gd name="T8" fmla="*/ 29 w 43"/>
                        <a:gd name="T9" fmla="*/ 20 h 27"/>
                        <a:gd name="T10" fmla="*/ 37 w 43"/>
                        <a:gd name="T11" fmla="*/ 18 h 27"/>
                        <a:gd name="T12" fmla="*/ 40 w 43"/>
                        <a:gd name="T13" fmla="*/ 11 h 27"/>
                        <a:gd name="T14" fmla="*/ 42 w 43"/>
                        <a:gd name="T15" fmla="*/ 7 h 27"/>
                        <a:gd name="T16" fmla="*/ 33 w 43"/>
                        <a:gd name="T17" fmla="*/ 0 h 27"/>
                        <a:gd name="T18" fmla="*/ 0 w 43"/>
                        <a:gd name="T19" fmla="*/ 7 h 27"/>
                        <a:gd name="T20" fmla="*/ 0 w 43"/>
                        <a:gd name="T21" fmla="*/ 25 h 27"/>
                        <a:gd name="T22" fmla="*/ 2 w 43"/>
                        <a:gd name="T23" fmla="*/ 25 h 27"/>
                        <a:gd name="T24" fmla="*/ 2 w 43"/>
                        <a:gd name="T25" fmla="*/ 25 h 2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
                        <a:gd name="T40" fmla="*/ 0 h 27"/>
                        <a:gd name="T41" fmla="*/ 43 w 43"/>
                        <a:gd name="T42" fmla="*/ 27 h 2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 h="27">
                          <a:moveTo>
                            <a:pt x="2" y="25"/>
                          </a:moveTo>
                          <a:lnTo>
                            <a:pt x="11" y="26"/>
                          </a:lnTo>
                          <a:lnTo>
                            <a:pt x="15" y="25"/>
                          </a:lnTo>
                          <a:lnTo>
                            <a:pt x="20" y="22"/>
                          </a:lnTo>
                          <a:lnTo>
                            <a:pt x="29" y="20"/>
                          </a:lnTo>
                          <a:lnTo>
                            <a:pt x="37" y="18"/>
                          </a:lnTo>
                          <a:lnTo>
                            <a:pt x="40" y="11"/>
                          </a:lnTo>
                          <a:lnTo>
                            <a:pt x="42" y="7"/>
                          </a:lnTo>
                          <a:lnTo>
                            <a:pt x="33" y="0"/>
                          </a:lnTo>
                          <a:lnTo>
                            <a:pt x="0" y="7"/>
                          </a:lnTo>
                          <a:lnTo>
                            <a:pt x="0" y="25"/>
                          </a:lnTo>
                          <a:lnTo>
                            <a:pt x="2" y="2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09" name="Freeform 173"/>
                    <p:cNvSpPr>
                      <a:spLocks/>
                    </p:cNvSpPr>
                    <p:nvPr/>
                  </p:nvSpPr>
                  <p:spPr bwMode="auto">
                    <a:xfrm>
                      <a:off x="3181" y="2904"/>
                      <a:ext cx="55" cy="103"/>
                    </a:xfrm>
                    <a:custGeom>
                      <a:avLst/>
                      <a:gdLst>
                        <a:gd name="T0" fmla="*/ 0 w 55"/>
                        <a:gd name="T1" fmla="*/ 47 h 103"/>
                        <a:gd name="T2" fmla="*/ 0 w 55"/>
                        <a:gd name="T3" fmla="*/ 47 h 103"/>
                        <a:gd name="T4" fmla="*/ 12 w 55"/>
                        <a:gd name="T5" fmla="*/ 38 h 103"/>
                        <a:gd name="T6" fmla="*/ 18 w 55"/>
                        <a:gd name="T7" fmla="*/ 1 h 103"/>
                        <a:gd name="T8" fmla="*/ 51 w 55"/>
                        <a:gd name="T9" fmla="*/ 0 h 103"/>
                        <a:gd name="T10" fmla="*/ 42 w 55"/>
                        <a:gd name="T11" fmla="*/ 12 h 103"/>
                        <a:gd name="T12" fmla="*/ 52 w 55"/>
                        <a:gd name="T13" fmla="*/ 28 h 103"/>
                        <a:gd name="T14" fmla="*/ 33 w 55"/>
                        <a:gd name="T15" fmla="*/ 47 h 103"/>
                        <a:gd name="T16" fmla="*/ 54 w 55"/>
                        <a:gd name="T17" fmla="*/ 60 h 103"/>
                        <a:gd name="T18" fmla="*/ 27 w 55"/>
                        <a:gd name="T19" fmla="*/ 102 h 103"/>
                        <a:gd name="T20" fmla="*/ 23 w 55"/>
                        <a:gd name="T21" fmla="*/ 75 h 103"/>
                        <a:gd name="T22" fmla="*/ 0 w 55"/>
                        <a:gd name="T23" fmla="*/ 47 h 103"/>
                        <a:gd name="T24" fmla="*/ 0 w 55"/>
                        <a:gd name="T25" fmla="*/ 47 h 1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5"/>
                        <a:gd name="T40" fmla="*/ 0 h 103"/>
                        <a:gd name="T41" fmla="*/ 55 w 55"/>
                        <a:gd name="T42" fmla="*/ 103 h 1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5" h="103">
                          <a:moveTo>
                            <a:pt x="0" y="47"/>
                          </a:moveTo>
                          <a:lnTo>
                            <a:pt x="0" y="47"/>
                          </a:lnTo>
                          <a:lnTo>
                            <a:pt x="12" y="38"/>
                          </a:lnTo>
                          <a:lnTo>
                            <a:pt x="18" y="1"/>
                          </a:lnTo>
                          <a:lnTo>
                            <a:pt x="51" y="0"/>
                          </a:lnTo>
                          <a:lnTo>
                            <a:pt x="42" y="12"/>
                          </a:lnTo>
                          <a:lnTo>
                            <a:pt x="52" y="28"/>
                          </a:lnTo>
                          <a:lnTo>
                            <a:pt x="33" y="47"/>
                          </a:lnTo>
                          <a:lnTo>
                            <a:pt x="54" y="60"/>
                          </a:lnTo>
                          <a:lnTo>
                            <a:pt x="27" y="102"/>
                          </a:lnTo>
                          <a:lnTo>
                            <a:pt x="23" y="75"/>
                          </a:lnTo>
                          <a:lnTo>
                            <a:pt x="0" y="47"/>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444" name="Freeform 108"/>
                  <p:cNvSpPr>
                    <a:spLocks/>
                  </p:cNvSpPr>
                  <p:nvPr/>
                </p:nvSpPr>
                <p:spPr bwMode="auto">
                  <a:xfrm>
                    <a:off x="3169418" y="3423843"/>
                    <a:ext cx="114299" cy="53975"/>
                  </a:xfrm>
                  <a:custGeom>
                    <a:avLst/>
                    <a:gdLst>
                      <a:gd name="T0" fmla="*/ 0 w 90"/>
                      <a:gd name="T1" fmla="*/ 23633520 h 43"/>
                      <a:gd name="T2" fmla="*/ 0 w 90"/>
                      <a:gd name="T3" fmla="*/ 23633520 h 43"/>
                      <a:gd name="T4" fmla="*/ 38709597 w 90"/>
                      <a:gd name="T5" fmla="*/ 66175857 h 43"/>
                      <a:gd name="T6" fmla="*/ 104838504 w 90"/>
                      <a:gd name="T7" fmla="*/ 64600540 h 43"/>
                      <a:gd name="T8" fmla="*/ 143548091 w 90"/>
                      <a:gd name="T9" fmla="*/ 40965765 h 43"/>
                      <a:gd name="T10" fmla="*/ 59677300 w 90"/>
                      <a:gd name="T11" fmla="*/ 9453155 h 43"/>
                      <a:gd name="T12" fmla="*/ 48387003 w 90"/>
                      <a:gd name="T13" fmla="*/ 0 h 43"/>
                      <a:gd name="T14" fmla="*/ 0 w 90"/>
                      <a:gd name="T15" fmla="*/ 23633520 h 43"/>
                      <a:gd name="T16" fmla="*/ 0 w 90"/>
                      <a:gd name="T17" fmla="*/ 23633520 h 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0"/>
                      <a:gd name="T28" fmla="*/ 0 h 43"/>
                      <a:gd name="T29" fmla="*/ 90 w 90"/>
                      <a:gd name="T30" fmla="*/ 43 h 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0" h="43">
                        <a:moveTo>
                          <a:pt x="0" y="15"/>
                        </a:moveTo>
                        <a:lnTo>
                          <a:pt x="0" y="15"/>
                        </a:lnTo>
                        <a:lnTo>
                          <a:pt x="24" y="42"/>
                        </a:lnTo>
                        <a:lnTo>
                          <a:pt x="65" y="41"/>
                        </a:lnTo>
                        <a:lnTo>
                          <a:pt x="89" y="26"/>
                        </a:lnTo>
                        <a:lnTo>
                          <a:pt x="37" y="6"/>
                        </a:lnTo>
                        <a:lnTo>
                          <a:pt x="30" y="0"/>
                        </a:lnTo>
                        <a:lnTo>
                          <a:pt x="0" y="1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45" name="Freeform 109"/>
                  <p:cNvSpPr>
                    <a:spLocks/>
                  </p:cNvSpPr>
                  <p:nvPr/>
                </p:nvSpPr>
                <p:spPr bwMode="auto">
                  <a:xfrm>
                    <a:off x="3328165" y="3288906"/>
                    <a:ext cx="96837" cy="77788"/>
                  </a:xfrm>
                  <a:custGeom>
                    <a:avLst/>
                    <a:gdLst>
                      <a:gd name="T0" fmla="*/ 0 w 78"/>
                      <a:gd name="T1" fmla="*/ 12590929 h 58"/>
                      <a:gd name="T2" fmla="*/ 33909086 w 78"/>
                      <a:gd name="T3" fmla="*/ 8993902 h 58"/>
                      <a:gd name="T4" fmla="*/ 60110943 w 78"/>
                      <a:gd name="T5" fmla="*/ 0 h 58"/>
                      <a:gd name="T6" fmla="*/ 95561981 w 78"/>
                      <a:gd name="T7" fmla="*/ 7195391 h 58"/>
                      <a:gd name="T8" fmla="*/ 118682426 w 78"/>
                      <a:gd name="T9" fmla="*/ 21584828 h 58"/>
                      <a:gd name="T10" fmla="*/ 104809911 w 78"/>
                      <a:gd name="T11" fmla="*/ 34175757 h 58"/>
                      <a:gd name="T12" fmla="*/ 87854752 w 78"/>
                      <a:gd name="T13" fmla="*/ 35974269 h 58"/>
                      <a:gd name="T14" fmla="*/ 67818172 w 78"/>
                      <a:gd name="T15" fmla="*/ 55760591 h 58"/>
                      <a:gd name="T16" fmla="*/ 53946898 w 78"/>
                      <a:gd name="T17" fmla="*/ 102528622 h 58"/>
                      <a:gd name="T18" fmla="*/ 44697726 w 78"/>
                      <a:gd name="T19" fmla="*/ 82742290 h 58"/>
                      <a:gd name="T20" fmla="*/ 18495865 w 78"/>
                      <a:gd name="T21" fmla="*/ 80943778 h 58"/>
                      <a:gd name="T22" fmla="*/ 35449787 w 78"/>
                      <a:gd name="T23" fmla="*/ 43169657 h 58"/>
                      <a:gd name="T24" fmla="*/ 0 w 78"/>
                      <a:gd name="T25" fmla="*/ 30578733 h 58"/>
                      <a:gd name="T26" fmla="*/ 0 w 78"/>
                      <a:gd name="T27" fmla="*/ 12590929 h 58"/>
                      <a:gd name="T28" fmla="*/ 0 w 78"/>
                      <a:gd name="T29" fmla="*/ 12590929 h 5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8"/>
                      <a:gd name="T46" fmla="*/ 0 h 58"/>
                      <a:gd name="T47" fmla="*/ 78 w 78"/>
                      <a:gd name="T48" fmla="*/ 58 h 5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8" h="58">
                        <a:moveTo>
                          <a:pt x="0" y="7"/>
                        </a:moveTo>
                        <a:lnTo>
                          <a:pt x="22" y="5"/>
                        </a:lnTo>
                        <a:lnTo>
                          <a:pt x="39" y="0"/>
                        </a:lnTo>
                        <a:lnTo>
                          <a:pt x="62" y="4"/>
                        </a:lnTo>
                        <a:lnTo>
                          <a:pt x="77" y="12"/>
                        </a:lnTo>
                        <a:lnTo>
                          <a:pt x="68" y="19"/>
                        </a:lnTo>
                        <a:lnTo>
                          <a:pt x="57" y="20"/>
                        </a:lnTo>
                        <a:lnTo>
                          <a:pt x="44" y="31"/>
                        </a:lnTo>
                        <a:lnTo>
                          <a:pt x="35" y="57"/>
                        </a:lnTo>
                        <a:lnTo>
                          <a:pt x="29" y="46"/>
                        </a:lnTo>
                        <a:lnTo>
                          <a:pt x="12" y="45"/>
                        </a:lnTo>
                        <a:lnTo>
                          <a:pt x="23" y="24"/>
                        </a:lnTo>
                        <a:lnTo>
                          <a:pt x="0" y="17"/>
                        </a:lnTo>
                        <a:lnTo>
                          <a:pt x="0" y="7"/>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46" name="Freeform 110"/>
                  <p:cNvSpPr>
                    <a:spLocks/>
                  </p:cNvSpPr>
                  <p:nvPr/>
                </p:nvSpPr>
                <p:spPr bwMode="auto">
                  <a:xfrm>
                    <a:off x="3301191" y="3314281"/>
                    <a:ext cx="55563" cy="38100"/>
                  </a:xfrm>
                  <a:custGeom>
                    <a:avLst/>
                    <a:gdLst>
                      <a:gd name="T0" fmla="*/ 67080589 w 45"/>
                      <a:gd name="T1" fmla="*/ 15534291 h 29"/>
                      <a:gd name="T2" fmla="*/ 51835342 w 45"/>
                      <a:gd name="T3" fmla="*/ 48329201 h 29"/>
                      <a:gd name="T4" fmla="*/ 0 w 45"/>
                      <a:gd name="T5" fmla="*/ 39698886 h 29"/>
                      <a:gd name="T6" fmla="*/ 21343603 w 45"/>
                      <a:gd name="T7" fmla="*/ 18986938 h 29"/>
                      <a:gd name="T8" fmla="*/ 35065190 w 45"/>
                      <a:gd name="T9" fmla="*/ 0 h 29"/>
                      <a:gd name="T10" fmla="*/ 67080589 w 45"/>
                      <a:gd name="T11" fmla="*/ 15534291 h 29"/>
                      <a:gd name="T12" fmla="*/ 67080589 w 45"/>
                      <a:gd name="T13" fmla="*/ 15534291 h 29"/>
                      <a:gd name="T14" fmla="*/ 0 60000 65536"/>
                      <a:gd name="T15" fmla="*/ 0 60000 65536"/>
                      <a:gd name="T16" fmla="*/ 0 60000 65536"/>
                      <a:gd name="T17" fmla="*/ 0 60000 65536"/>
                      <a:gd name="T18" fmla="*/ 0 60000 65536"/>
                      <a:gd name="T19" fmla="*/ 0 60000 65536"/>
                      <a:gd name="T20" fmla="*/ 0 60000 65536"/>
                      <a:gd name="T21" fmla="*/ 0 w 45"/>
                      <a:gd name="T22" fmla="*/ 0 h 29"/>
                      <a:gd name="T23" fmla="*/ 45 w 45"/>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5" h="29">
                        <a:moveTo>
                          <a:pt x="44" y="9"/>
                        </a:moveTo>
                        <a:lnTo>
                          <a:pt x="34" y="28"/>
                        </a:lnTo>
                        <a:lnTo>
                          <a:pt x="0" y="23"/>
                        </a:lnTo>
                        <a:lnTo>
                          <a:pt x="14" y="11"/>
                        </a:lnTo>
                        <a:lnTo>
                          <a:pt x="23" y="0"/>
                        </a:lnTo>
                        <a:lnTo>
                          <a:pt x="44" y="9"/>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340" name="Freeform 168"/>
                <p:cNvSpPr/>
                <p:nvPr/>
              </p:nvSpPr>
              <p:spPr>
                <a:xfrm>
                  <a:off x="5150257" y="3747834"/>
                  <a:ext cx="192507" cy="147065"/>
                </a:xfrm>
                <a:custGeom>
                  <a:avLst/>
                  <a:gdLst>
                    <a:gd name="connsiteX0" fmla="*/ 104775 w 345281"/>
                    <a:gd name="connsiteY0" fmla="*/ 0 h 309562"/>
                    <a:gd name="connsiteX1" fmla="*/ 159543 w 345281"/>
                    <a:gd name="connsiteY1" fmla="*/ 150018 h 309562"/>
                    <a:gd name="connsiteX2" fmla="*/ 345281 w 345281"/>
                    <a:gd name="connsiteY2" fmla="*/ 307181 h 309562"/>
                    <a:gd name="connsiteX3" fmla="*/ 300037 w 345281"/>
                    <a:gd name="connsiteY3" fmla="*/ 309562 h 309562"/>
                    <a:gd name="connsiteX4" fmla="*/ 245268 w 345281"/>
                    <a:gd name="connsiteY4" fmla="*/ 264318 h 309562"/>
                    <a:gd name="connsiteX5" fmla="*/ 226218 w 345281"/>
                    <a:gd name="connsiteY5" fmla="*/ 250031 h 309562"/>
                    <a:gd name="connsiteX6" fmla="*/ 214312 w 345281"/>
                    <a:gd name="connsiteY6" fmla="*/ 226218 h 309562"/>
                    <a:gd name="connsiteX7" fmla="*/ 161925 w 345281"/>
                    <a:gd name="connsiteY7" fmla="*/ 200025 h 309562"/>
                    <a:gd name="connsiteX8" fmla="*/ 123825 w 345281"/>
                    <a:gd name="connsiteY8" fmla="*/ 197643 h 309562"/>
                    <a:gd name="connsiteX9" fmla="*/ 83343 w 345281"/>
                    <a:gd name="connsiteY9" fmla="*/ 204787 h 309562"/>
                    <a:gd name="connsiteX10" fmla="*/ 57150 w 345281"/>
                    <a:gd name="connsiteY10" fmla="*/ 180975 h 309562"/>
                    <a:gd name="connsiteX11" fmla="*/ 35718 w 345281"/>
                    <a:gd name="connsiteY11" fmla="*/ 216693 h 309562"/>
                    <a:gd name="connsiteX12" fmla="*/ 0 w 345281"/>
                    <a:gd name="connsiteY12" fmla="*/ 211931 h 309562"/>
                    <a:gd name="connsiteX13" fmla="*/ 11906 w 345281"/>
                    <a:gd name="connsiteY13" fmla="*/ 59531 h 309562"/>
                    <a:gd name="connsiteX14" fmla="*/ 104775 w 345281"/>
                    <a:gd name="connsiteY14" fmla="*/ 0 h 30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45281" h="309562">
                      <a:moveTo>
                        <a:pt x="104775" y="0"/>
                      </a:moveTo>
                      <a:lnTo>
                        <a:pt x="159543" y="150018"/>
                      </a:lnTo>
                      <a:lnTo>
                        <a:pt x="345281" y="307181"/>
                      </a:lnTo>
                      <a:lnTo>
                        <a:pt x="300037" y="309562"/>
                      </a:lnTo>
                      <a:lnTo>
                        <a:pt x="245268" y="264318"/>
                      </a:lnTo>
                      <a:lnTo>
                        <a:pt x="226218" y="250031"/>
                      </a:lnTo>
                      <a:lnTo>
                        <a:pt x="214312" y="226218"/>
                      </a:lnTo>
                      <a:lnTo>
                        <a:pt x="161925" y="200025"/>
                      </a:lnTo>
                      <a:lnTo>
                        <a:pt x="123825" y="197643"/>
                      </a:lnTo>
                      <a:lnTo>
                        <a:pt x="83343" y="204787"/>
                      </a:lnTo>
                      <a:lnTo>
                        <a:pt x="57150" y="180975"/>
                      </a:lnTo>
                      <a:lnTo>
                        <a:pt x="35718" y="216693"/>
                      </a:lnTo>
                      <a:lnTo>
                        <a:pt x="0" y="211931"/>
                      </a:lnTo>
                      <a:lnTo>
                        <a:pt x="11906" y="59531"/>
                      </a:lnTo>
                      <a:lnTo>
                        <a:pt x="104775" y="0"/>
                      </a:lnTo>
                      <a:close/>
                    </a:path>
                  </a:pathLst>
                </a:custGeom>
                <a:solidFill>
                  <a:schemeClr val="accent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cxnSp>
              <p:nvCxnSpPr>
                <p:cNvPr id="341" name="Straight Connector 618"/>
                <p:cNvCxnSpPr/>
                <p:nvPr/>
              </p:nvCxnSpPr>
              <p:spPr>
                <a:xfrm flipH="1">
                  <a:off x="4022256" y="3532258"/>
                  <a:ext cx="15264" cy="3597"/>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338" name="Rectangle 337"/>
              <p:cNvSpPr/>
              <p:nvPr/>
            </p:nvSpPr>
            <p:spPr>
              <a:xfrm>
                <a:off x="4025628" y="3452813"/>
                <a:ext cx="89192" cy="18288"/>
              </a:xfrm>
              <a:prstGeom prst="rect">
                <a:avLst/>
              </a:prstGeom>
              <a:solidFill>
                <a:srgbClr val="8996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prstClr val="white"/>
                  </a:solidFill>
                </a:endParaRPr>
              </a:p>
            </p:txBody>
          </p:sp>
        </p:grpSp>
        <p:sp>
          <p:nvSpPr>
            <p:cNvPr id="334" name="Freeform 167"/>
            <p:cNvSpPr/>
            <p:nvPr/>
          </p:nvSpPr>
          <p:spPr>
            <a:xfrm>
              <a:off x="4871510" y="3831686"/>
              <a:ext cx="297280" cy="174906"/>
            </a:xfrm>
            <a:custGeom>
              <a:avLst/>
              <a:gdLst>
                <a:gd name="connsiteX0" fmla="*/ 7144 w 657225"/>
                <a:gd name="connsiteY0" fmla="*/ 140494 h 461963"/>
                <a:gd name="connsiteX1" fmla="*/ 69056 w 657225"/>
                <a:gd name="connsiteY1" fmla="*/ 138113 h 461963"/>
                <a:gd name="connsiteX2" fmla="*/ 80963 w 657225"/>
                <a:gd name="connsiteY2" fmla="*/ 104775 h 461963"/>
                <a:gd name="connsiteX3" fmla="*/ 121444 w 657225"/>
                <a:gd name="connsiteY3" fmla="*/ 100013 h 461963"/>
                <a:gd name="connsiteX4" fmla="*/ 157163 w 657225"/>
                <a:gd name="connsiteY4" fmla="*/ 150019 h 461963"/>
                <a:gd name="connsiteX5" fmla="*/ 285750 w 657225"/>
                <a:gd name="connsiteY5" fmla="*/ 150019 h 461963"/>
                <a:gd name="connsiteX6" fmla="*/ 345281 w 657225"/>
                <a:gd name="connsiteY6" fmla="*/ 104775 h 461963"/>
                <a:gd name="connsiteX7" fmla="*/ 388144 w 657225"/>
                <a:gd name="connsiteY7" fmla="*/ 135731 h 461963"/>
                <a:gd name="connsiteX8" fmla="*/ 426244 w 657225"/>
                <a:gd name="connsiteY8" fmla="*/ 135731 h 461963"/>
                <a:gd name="connsiteX9" fmla="*/ 476250 w 657225"/>
                <a:gd name="connsiteY9" fmla="*/ 66675 h 461963"/>
                <a:gd name="connsiteX10" fmla="*/ 476250 w 657225"/>
                <a:gd name="connsiteY10" fmla="*/ 0 h 461963"/>
                <a:gd name="connsiteX11" fmla="*/ 519113 w 657225"/>
                <a:gd name="connsiteY11" fmla="*/ 0 h 461963"/>
                <a:gd name="connsiteX12" fmla="*/ 521494 w 657225"/>
                <a:gd name="connsiteY12" fmla="*/ 88106 h 461963"/>
                <a:gd name="connsiteX13" fmla="*/ 569119 w 657225"/>
                <a:gd name="connsiteY13" fmla="*/ 116681 h 461963"/>
                <a:gd name="connsiteX14" fmla="*/ 519113 w 657225"/>
                <a:gd name="connsiteY14" fmla="*/ 214313 h 461963"/>
                <a:gd name="connsiteX15" fmla="*/ 540544 w 657225"/>
                <a:gd name="connsiteY15" fmla="*/ 271463 h 461963"/>
                <a:gd name="connsiteX16" fmla="*/ 631031 w 657225"/>
                <a:gd name="connsiteY16" fmla="*/ 354806 h 461963"/>
                <a:gd name="connsiteX17" fmla="*/ 654844 w 657225"/>
                <a:gd name="connsiteY17" fmla="*/ 354806 h 461963"/>
                <a:gd name="connsiteX18" fmla="*/ 657225 w 657225"/>
                <a:gd name="connsiteY18" fmla="*/ 438150 h 461963"/>
                <a:gd name="connsiteX19" fmla="*/ 550069 w 657225"/>
                <a:gd name="connsiteY19" fmla="*/ 435769 h 461963"/>
                <a:gd name="connsiteX20" fmla="*/ 442913 w 657225"/>
                <a:gd name="connsiteY20" fmla="*/ 459581 h 461963"/>
                <a:gd name="connsiteX21" fmla="*/ 371475 w 657225"/>
                <a:gd name="connsiteY21" fmla="*/ 461963 h 461963"/>
                <a:gd name="connsiteX22" fmla="*/ 340519 w 657225"/>
                <a:gd name="connsiteY22" fmla="*/ 431006 h 461963"/>
                <a:gd name="connsiteX23" fmla="*/ 219075 w 657225"/>
                <a:gd name="connsiteY23" fmla="*/ 433388 h 461963"/>
                <a:gd name="connsiteX24" fmla="*/ 202406 w 657225"/>
                <a:gd name="connsiteY24" fmla="*/ 376238 h 461963"/>
                <a:gd name="connsiteX25" fmla="*/ 59531 w 657225"/>
                <a:gd name="connsiteY25" fmla="*/ 211931 h 461963"/>
                <a:gd name="connsiteX26" fmla="*/ 0 w 657225"/>
                <a:gd name="connsiteY26" fmla="*/ 192881 h 461963"/>
                <a:gd name="connsiteX27" fmla="*/ 7144 w 657225"/>
                <a:gd name="connsiteY27" fmla="*/ 140494 h 461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57225" h="461963">
                  <a:moveTo>
                    <a:pt x="7144" y="140494"/>
                  </a:moveTo>
                  <a:lnTo>
                    <a:pt x="69056" y="138113"/>
                  </a:lnTo>
                  <a:lnTo>
                    <a:pt x="80963" y="104775"/>
                  </a:lnTo>
                  <a:lnTo>
                    <a:pt x="121444" y="100013"/>
                  </a:lnTo>
                  <a:lnTo>
                    <a:pt x="157163" y="150019"/>
                  </a:lnTo>
                  <a:lnTo>
                    <a:pt x="285750" y="150019"/>
                  </a:lnTo>
                  <a:lnTo>
                    <a:pt x="345281" y="104775"/>
                  </a:lnTo>
                  <a:lnTo>
                    <a:pt x="388144" y="135731"/>
                  </a:lnTo>
                  <a:lnTo>
                    <a:pt x="426244" y="135731"/>
                  </a:lnTo>
                  <a:lnTo>
                    <a:pt x="476250" y="66675"/>
                  </a:lnTo>
                  <a:lnTo>
                    <a:pt x="476250" y="0"/>
                  </a:lnTo>
                  <a:lnTo>
                    <a:pt x="519113" y="0"/>
                  </a:lnTo>
                  <a:cubicBezTo>
                    <a:pt x="519907" y="29369"/>
                    <a:pt x="520700" y="58737"/>
                    <a:pt x="521494" y="88106"/>
                  </a:cubicBezTo>
                  <a:lnTo>
                    <a:pt x="569119" y="116681"/>
                  </a:lnTo>
                  <a:lnTo>
                    <a:pt x="519113" y="214313"/>
                  </a:lnTo>
                  <a:lnTo>
                    <a:pt x="540544" y="271463"/>
                  </a:lnTo>
                  <a:lnTo>
                    <a:pt x="631031" y="354806"/>
                  </a:lnTo>
                  <a:lnTo>
                    <a:pt x="654844" y="354806"/>
                  </a:lnTo>
                  <a:cubicBezTo>
                    <a:pt x="655638" y="382587"/>
                    <a:pt x="656431" y="410369"/>
                    <a:pt x="657225" y="438150"/>
                  </a:cubicBezTo>
                  <a:lnTo>
                    <a:pt x="550069" y="435769"/>
                  </a:lnTo>
                  <a:lnTo>
                    <a:pt x="442913" y="459581"/>
                  </a:lnTo>
                  <a:lnTo>
                    <a:pt x="371475" y="461963"/>
                  </a:lnTo>
                  <a:lnTo>
                    <a:pt x="340519" y="431006"/>
                  </a:lnTo>
                  <a:lnTo>
                    <a:pt x="219075" y="433388"/>
                  </a:lnTo>
                  <a:lnTo>
                    <a:pt x="202406" y="376238"/>
                  </a:lnTo>
                  <a:lnTo>
                    <a:pt x="59531" y="211931"/>
                  </a:lnTo>
                  <a:lnTo>
                    <a:pt x="0" y="192881"/>
                  </a:lnTo>
                  <a:lnTo>
                    <a:pt x="7144" y="140494"/>
                  </a:lnTo>
                  <a:close/>
                </a:path>
              </a:pathLst>
            </a:custGeom>
            <a:solidFill>
              <a:schemeClr val="accent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grpSp>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422676626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01735" name="think-cell Slide" r:id="rId4" imgW="476" imgH="476" progId="TCLayout.ActiveDocument.1">
                  <p:embed/>
                </p:oleObj>
              </mc:Choice>
              <mc:Fallback>
                <p:oleObj name="think-cell Slide" r:id="rId4" imgW="476" imgH="476"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331" name="Rounded Rectangle 48"/>
          <p:cNvSpPr/>
          <p:nvPr/>
        </p:nvSpPr>
        <p:spPr>
          <a:xfrm>
            <a:off x="372678" y="1140024"/>
            <a:ext cx="8390322" cy="3228966"/>
          </a:xfrm>
          <a:prstGeom prst="roundRect">
            <a:avLst>
              <a:gd name="adj" fmla="val 7511"/>
            </a:avLst>
          </a:prstGeom>
          <a:noFill/>
          <a:ln w="9525" cap="flat" cmpd="sng" algn="ctr">
            <a:solidFill>
              <a:sysClr val="window" lastClr="FFFFFF">
                <a:lumMod val="50000"/>
              </a:sysClr>
            </a:solidFill>
            <a:prstDash val="solid"/>
          </a:ln>
          <a:effectLst/>
        </p:spPr>
        <p:txBody>
          <a:bodyPr rtlCol="0" anchor="ctr"/>
          <a:lstStyle/>
          <a:p>
            <a:pPr>
              <a:defRPr/>
            </a:pPr>
            <a:endParaRPr lang="en-US" kern="0" smtClean="0">
              <a:solidFill>
                <a:prstClr val="black"/>
              </a:solidFill>
            </a:endParaRPr>
          </a:p>
        </p:txBody>
      </p:sp>
      <p:sp>
        <p:nvSpPr>
          <p:cNvPr id="35" name="Title 1"/>
          <p:cNvSpPr>
            <a:spLocks noGrp="1"/>
          </p:cNvSpPr>
          <p:nvPr>
            <p:ph type="title"/>
          </p:nvPr>
        </p:nvSpPr>
        <p:spPr/>
        <p:txBody>
          <a:bodyPr/>
          <a:lstStyle/>
          <a:p>
            <a:r>
              <a:rPr lang="en-US" sz="2000" dirty="0" smtClean="0"/>
              <a:t>Business Aircraft Regional Delivery Outlook </a:t>
            </a:r>
            <a:br>
              <a:rPr lang="en-US" sz="2000" dirty="0" smtClean="0"/>
            </a:br>
            <a:endParaRPr lang="en-US" sz="1600" dirty="0">
              <a:latin typeface="+mj-lt"/>
            </a:endParaRPr>
          </a:p>
        </p:txBody>
      </p:sp>
      <p:sp>
        <p:nvSpPr>
          <p:cNvPr id="5" name="Espace réservé du numéro de diapositive 4"/>
          <p:cNvSpPr>
            <a:spLocks noGrp="1"/>
          </p:cNvSpPr>
          <p:nvPr>
            <p:ph type="sldNum" sz="quarter" idx="15"/>
          </p:nvPr>
        </p:nvSpPr>
        <p:spPr/>
        <p:txBody>
          <a:bodyPr/>
          <a:lstStyle/>
          <a:p>
            <a:fld id="{89A93721-A7E3-4E3B-BEAA-F100E0D8E961}" type="slidenum">
              <a:rPr lang="fr-CA" smtClean="0"/>
              <a:pPr/>
              <a:t>8</a:t>
            </a:fld>
            <a:endParaRPr lang="fr-CA" dirty="0"/>
          </a:p>
        </p:txBody>
      </p:sp>
      <p:sp>
        <p:nvSpPr>
          <p:cNvPr id="7" name="Text Placeholder 6"/>
          <p:cNvSpPr>
            <a:spLocks noGrp="1"/>
          </p:cNvSpPr>
          <p:nvPr>
            <p:ph type="body" sz="quarter" idx="16"/>
          </p:nvPr>
        </p:nvSpPr>
        <p:spPr/>
        <p:txBody>
          <a:bodyPr/>
          <a:lstStyle/>
          <a:p>
            <a:pPr marL="228600" indent="-228600">
              <a:buFont typeface="+mj-lt"/>
              <a:buAutoNum type="arabicParenR"/>
            </a:pPr>
            <a:r>
              <a:rPr lang="en-US" sz="900" dirty="0" smtClean="0">
                <a:solidFill>
                  <a:schemeClr val="tx1">
                    <a:lumMod val="75000"/>
                    <a:lumOff val="25000"/>
                  </a:schemeClr>
                </a:solidFill>
              </a:rPr>
              <a:t>Excludes </a:t>
            </a:r>
            <a:r>
              <a:rPr lang="en-US" sz="900" dirty="0">
                <a:solidFill>
                  <a:schemeClr val="tx1">
                    <a:lumMod val="75000"/>
                    <a:lumOff val="25000"/>
                  </a:schemeClr>
                </a:solidFill>
              </a:rPr>
              <a:t>Very Light jets and Large Corporate </a:t>
            </a:r>
            <a:r>
              <a:rPr lang="en-US" sz="900" dirty="0" smtClean="0">
                <a:solidFill>
                  <a:schemeClr val="tx1">
                    <a:lumMod val="75000"/>
                    <a:lumOff val="25000"/>
                  </a:schemeClr>
                </a:solidFill>
              </a:rPr>
              <a:t>Airliners</a:t>
            </a:r>
            <a:endParaRPr lang="en-US" sz="900" dirty="0">
              <a:solidFill>
                <a:schemeClr val="tx1">
                  <a:lumMod val="75000"/>
                  <a:lumOff val="25000"/>
                </a:schemeClr>
              </a:solidFill>
            </a:endParaRPr>
          </a:p>
          <a:p>
            <a:r>
              <a:rPr lang="en-US" sz="900" dirty="0" smtClean="0">
                <a:solidFill>
                  <a:schemeClr val="tx1">
                    <a:lumMod val="75000"/>
                    <a:lumOff val="25000"/>
                  </a:schemeClr>
                </a:solidFill>
              </a:rPr>
              <a:t>Source</a:t>
            </a:r>
            <a:r>
              <a:rPr lang="en-US" sz="900" dirty="0">
                <a:solidFill>
                  <a:schemeClr val="tx1">
                    <a:lumMod val="75000"/>
                    <a:lumOff val="25000"/>
                  </a:schemeClr>
                </a:solidFill>
              </a:rPr>
              <a:t>: Bombardier Business Aircraft Market Forecast </a:t>
            </a:r>
            <a:r>
              <a:rPr lang="en-US" sz="900" dirty="0" smtClean="0">
                <a:solidFill>
                  <a:schemeClr val="tx1">
                    <a:lumMod val="75000"/>
                    <a:lumOff val="25000"/>
                  </a:schemeClr>
                </a:solidFill>
              </a:rPr>
              <a:t>2013-2032</a:t>
            </a:r>
            <a:endParaRPr lang="en-US" sz="900" dirty="0">
              <a:solidFill>
                <a:schemeClr val="tx1">
                  <a:lumMod val="75000"/>
                  <a:lumOff val="25000"/>
                </a:schemeClr>
              </a:solidFill>
            </a:endParaRPr>
          </a:p>
        </p:txBody>
      </p:sp>
      <p:sp>
        <p:nvSpPr>
          <p:cNvPr id="36" name="Rounded Rectangle 1262"/>
          <p:cNvSpPr/>
          <p:nvPr/>
        </p:nvSpPr>
        <p:spPr>
          <a:xfrm>
            <a:off x="239233" y="4404820"/>
            <a:ext cx="8610600" cy="1622453"/>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black"/>
              </a:solidFill>
            </a:endParaRPr>
          </a:p>
        </p:txBody>
      </p:sp>
      <p:sp>
        <p:nvSpPr>
          <p:cNvPr id="37" name="Text Placeholder 8"/>
          <p:cNvSpPr txBox="1">
            <a:spLocks/>
          </p:cNvSpPr>
          <p:nvPr/>
        </p:nvSpPr>
        <p:spPr>
          <a:xfrm>
            <a:off x="304800" y="4499128"/>
            <a:ext cx="8305800" cy="1531305"/>
          </a:xfrm>
          <a:prstGeom prst="rect">
            <a:avLst/>
          </a:prstGeom>
          <a:ln>
            <a:noFill/>
          </a:ln>
        </p:spPr>
        <p:txBody>
          <a:bodyPr lIns="0" rIns="0" numCol="2" anchor="ctr">
            <a:noAutofit/>
          </a:bodyPr>
          <a:lstStyle>
            <a:lvl1pPr marL="0" indent="0" algn="l" defTabSz="914400" rtl="0" eaLnBrk="1" latinLnBrk="0" hangingPunct="1">
              <a:spcBef>
                <a:spcPct val="20000"/>
              </a:spcBef>
              <a:buFont typeface="Arial" pitchFamily="34" charset="0"/>
              <a:buNone/>
              <a:defRPr sz="1400" kern="1200">
                <a:solidFill>
                  <a:schemeClr val="tx1"/>
                </a:solidFill>
                <a:latin typeface="+mn-lt"/>
                <a:ea typeface="+mn-ea"/>
                <a:cs typeface="+mn-cs"/>
              </a:defRPr>
            </a:lvl1pPr>
            <a:lvl2pPr marL="360000" indent="-144000" algn="l" defTabSz="914400" rtl="0" eaLnBrk="1" latinLnBrk="0" hangingPunct="1">
              <a:spcBef>
                <a:spcPct val="20000"/>
              </a:spcBef>
              <a:buFont typeface="Wingdings" pitchFamily="2" charset="2"/>
              <a:buChar char="Ø"/>
              <a:defRPr sz="1100" kern="1200">
                <a:solidFill>
                  <a:schemeClr val="tx1"/>
                </a:solidFill>
                <a:latin typeface="+mn-lt"/>
                <a:ea typeface="+mn-ea"/>
                <a:cs typeface="+mn-cs"/>
              </a:defRPr>
            </a:lvl2pPr>
            <a:lvl3pPr marL="747450" indent="-17145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3pPr>
            <a:lvl4pPr marL="1107450" indent="-171450" algn="l" defTabSz="914400" rtl="0" eaLnBrk="1" latinLnBrk="0" hangingPunct="1">
              <a:spcBef>
                <a:spcPct val="20000"/>
              </a:spcBef>
              <a:buSzPct val="80000"/>
              <a:buFont typeface="Wingdings" pitchFamily="2" charset="2"/>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173038" defTabSz="1292542" eaLnBrk="0" hangingPunct="0">
              <a:spcBef>
                <a:spcPct val="50000"/>
              </a:spcBef>
              <a:buClr>
                <a:srgbClr val="E3000F"/>
              </a:buClr>
              <a:buFont typeface="Wingdings" pitchFamily="2" charset="2"/>
              <a:buNone/>
              <a:defRPr/>
            </a:pPr>
            <a:r>
              <a:rPr lang="en-US" b="1" dirty="0" smtClean="0">
                <a:solidFill>
                  <a:prstClr val="black"/>
                </a:solidFill>
                <a:cs typeface="Arial" charset="0"/>
              </a:rPr>
              <a:t>North America</a:t>
            </a:r>
          </a:p>
          <a:p>
            <a:pPr marL="457200" lvl="1" indent="-173038">
              <a:buFont typeface="Arial" pitchFamily="34" charset="0"/>
              <a:buChar char="•"/>
            </a:pPr>
            <a:r>
              <a:rPr lang="en-US" sz="1000" dirty="0" smtClean="0">
                <a:solidFill>
                  <a:prstClr val="black"/>
                </a:solidFill>
              </a:rPr>
              <a:t>Largest and most mature market for business aviation</a:t>
            </a:r>
          </a:p>
          <a:p>
            <a:pPr marL="457200" lvl="1" indent="-173038">
              <a:spcBef>
                <a:spcPts val="0"/>
              </a:spcBef>
              <a:buFont typeface="Arial" pitchFamily="34" charset="0"/>
              <a:buChar char="•"/>
            </a:pPr>
            <a:r>
              <a:rPr lang="en-US" sz="1000" dirty="0" smtClean="0">
                <a:solidFill>
                  <a:prstClr val="black"/>
                </a:solidFill>
              </a:rPr>
              <a:t>Aircraft replacement is important driver of business jet </a:t>
            </a:r>
            <a:br>
              <a:rPr lang="en-US" sz="1000" dirty="0" smtClean="0">
                <a:solidFill>
                  <a:prstClr val="black"/>
                </a:solidFill>
              </a:rPr>
            </a:br>
            <a:r>
              <a:rPr lang="en-US" sz="1000" dirty="0" smtClean="0">
                <a:solidFill>
                  <a:prstClr val="black"/>
                </a:solidFill>
              </a:rPr>
              <a:t>demand in the region</a:t>
            </a:r>
          </a:p>
          <a:p>
            <a:pPr marL="284162" lvl="1" indent="0">
              <a:spcBef>
                <a:spcPts val="0"/>
              </a:spcBef>
              <a:buFont typeface="Wingdings" pitchFamily="2" charset="2"/>
              <a:buNone/>
            </a:pPr>
            <a:r>
              <a:rPr lang="en-US" b="1" dirty="0" smtClean="0">
                <a:solidFill>
                  <a:prstClr val="black"/>
                </a:solidFill>
                <a:cs typeface="Arial" charset="0"/>
              </a:rPr>
              <a:t>Europe</a:t>
            </a:r>
          </a:p>
          <a:p>
            <a:pPr marL="457200" lvl="1" indent="-173038">
              <a:buFont typeface="Arial" pitchFamily="34" charset="0"/>
              <a:buChar char="•"/>
            </a:pPr>
            <a:r>
              <a:rPr lang="en-US" sz="1000" dirty="0" smtClean="0">
                <a:solidFill>
                  <a:prstClr val="black"/>
                </a:solidFill>
              </a:rPr>
              <a:t>Second largest market in terms of revenues</a:t>
            </a:r>
          </a:p>
          <a:p>
            <a:pPr marL="457200" lvl="1" indent="-173038">
              <a:buFont typeface="Arial" pitchFamily="34" charset="0"/>
              <a:buChar char="•"/>
            </a:pPr>
            <a:r>
              <a:rPr lang="en-US" sz="1000" dirty="0" smtClean="0">
                <a:solidFill>
                  <a:prstClr val="black"/>
                </a:solidFill>
              </a:rPr>
              <a:t>Given the current economic difficulties, demand is expected </a:t>
            </a:r>
            <a:br>
              <a:rPr lang="en-US" sz="1000" dirty="0" smtClean="0">
                <a:solidFill>
                  <a:prstClr val="black"/>
                </a:solidFill>
              </a:rPr>
            </a:br>
            <a:r>
              <a:rPr lang="en-US" sz="1000" dirty="0" smtClean="0">
                <a:solidFill>
                  <a:prstClr val="black"/>
                </a:solidFill>
              </a:rPr>
              <a:t>to remain weak over the next 1-2 years.</a:t>
            </a:r>
          </a:p>
          <a:p>
            <a:pPr marL="284162" lvl="1" indent="0">
              <a:buClr>
                <a:srgbClr val="E3000F"/>
              </a:buClr>
              <a:buFont typeface="Wingdings" pitchFamily="2" charset="2"/>
              <a:buNone/>
              <a:defRPr/>
            </a:pPr>
            <a:endParaRPr lang="en-US" b="1" dirty="0" smtClean="0">
              <a:solidFill>
                <a:prstClr val="black"/>
              </a:solidFill>
              <a:cs typeface="Arial" charset="0"/>
            </a:endParaRPr>
          </a:p>
          <a:p>
            <a:pPr marL="284162" lvl="1" indent="0">
              <a:buClr>
                <a:srgbClr val="E3000F"/>
              </a:buClr>
              <a:buFont typeface="Wingdings" pitchFamily="2" charset="2"/>
              <a:buNone/>
              <a:defRPr/>
            </a:pPr>
            <a:endParaRPr lang="en-US" b="1" dirty="0" smtClean="0">
              <a:solidFill>
                <a:prstClr val="black"/>
              </a:solidFill>
              <a:cs typeface="Arial" charset="0"/>
            </a:endParaRPr>
          </a:p>
          <a:p>
            <a:pPr marL="339725" lvl="1" indent="-215900" defTabSz="1292542" eaLnBrk="0" hangingPunct="0">
              <a:spcBef>
                <a:spcPct val="50000"/>
              </a:spcBef>
              <a:buClr>
                <a:srgbClr val="E3000F"/>
              </a:buClr>
              <a:buSzPct val="120000"/>
              <a:buFont typeface="Wingdings" pitchFamily="2" charset="2"/>
              <a:buNone/>
              <a:defRPr/>
            </a:pPr>
            <a:r>
              <a:rPr lang="en-US" b="1" dirty="0" smtClean="0">
                <a:solidFill>
                  <a:prstClr val="black"/>
                </a:solidFill>
                <a:cs typeface="Arial" charset="0"/>
              </a:rPr>
              <a:t>Greater China</a:t>
            </a:r>
          </a:p>
          <a:p>
            <a:pPr marL="457200" lvl="1" indent="-173038">
              <a:buFont typeface="Arial" pitchFamily="34" charset="0"/>
              <a:buChar char="•"/>
            </a:pPr>
            <a:r>
              <a:rPr lang="en-US" sz="1000" dirty="0" smtClean="0">
                <a:solidFill>
                  <a:prstClr val="black"/>
                </a:solidFill>
              </a:rPr>
              <a:t>Accelerating the opening of its airspace for civil aviation</a:t>
            </a:r>
          </a:p>
          <a:p>
            <a:pPr marL="457200" lvl="1" indent="-173038">
              <a:spcBef>
                <a:spcPts val="0"/>
              </a:spcBef>
              <a:buFont typeface="Arial" pitchFamily="34" charset="0"/>
              <a:buChar char="•"/>
            </a:pPr>
            <a:r>
              <a:rPr lang="en-US" sz="1000" dirty="0" smtClean="0">
                <a:solidFill>
                  <a:prstClr val="black"/>
                </a:solidFill>
              </a:rPr>
              <a:t>Strong economic growth and lower airspace restrictions point to significant growth potential for business aircraft.</a:t>
            </a:r>
          </a:p>
          <a:p>
            <a:pPr marL="339725" lvl="1" indent="-215900" defTabSz="1292542" eaLnBrk="0" hangingPunct="0">
              <a:spcBef>
                <a:spcPts val="0"/>
              </a:spcBef>
              <a:buClr>
                <a:srgbClr val="E3000F"/>
              </a:buClr>
              <a:buSzPct val="120000"/>
              <a:buFont typeface="Wingdings" pitchFamily="2" charset="2"/>
              <a:buNone/>
              <a:defRPr/>
            </a:pPr>
            <a:r>
              <a:rPr lang="en-US" b="1" dirty="0" smtClean="0">
                <a:solidFill>
                  <a:prstClr val="black"/>
                </a:solidFill>
                <a:cs typeface="Arial" charset="0"/>
              </a:rPr>
              <a:t>Rest of world</a:t>
            </a:r>
          </a:p>
          <a:p>
            <a:pPr marL="457200" lvl="1" indent="-173038">
              <a:buSzPct val="100000"/>
              <a:buFont typeface="Arial" pitchFamily="34" charset="0"/>
              <a:buChar char="•"/>
              <a:defRPr/>
            </a:pPr>
            <a:r>
              <a:rPr lang="en-US" sz="1000" dirty="0" smtClean="0">
                <a:solidFill>
                  <a:prstClr val="black"/>
                </a:solidFill>
              </a:rPr>
              <a:t>Healthy economic outlook and interregional trade will drive increasing demand for business jets.</a:t>
            </a:r>
          </a:p>
          <a:p>
            <a:pPr marL="457200" lvl="1" indent="-173038">
              <a:buSzPct val="100000"/>
              <a:buFont typeface="Arial" pitchFamily="34" charset="0"/>
              <a:buChar char="•"/>
              <a:defRPr/>
            </a:pPr>
            <a:r>
              <a:rPr lang="en-US" sz="1000" dirty="0" smtClean="0">
                <a:solidFill>
                  <a:prstClr val="black"/>
                </a:solidFill>
              </a:rPr>
              <a:t>Business jet infrastructure including airports designated for business aircraft remains limited in some regions, notably in the Middle East and Africa.</a:t>
            </a:r>
            <a:endParaRPr lang="en-US" sz="1000" dirty="0">
              <a:solidFill>
                <a:prstClr val="black"/>
              </a:solidFill>
            </a:endParaRPr>
          </a:p>
        </p:txBody>
      </p:sp>
      <p:sp>
        <p:nvSpPr>
          <p:cNvPr id="43" name="Oval 1330"/>
          <p:cNvSpPr>
            <a:spLocks noChangeAspect="1"/>
          </p:cNvSpPr>
          <p:nvPr/>
        </p:nvSpPr>
        <p:spPr>
          <a:xfrm>
            <a:off x="2549647" y="3219304"/>
            <a:ext cx="803153" cy="819296"/>
          </a:xfrm>
          <a:prstGeom prst="ellipse">
            <a:avLst/>
          </a:prstGeom>
          <a:solidFill>
            <a:schemeClr val="accent6">
              <a:alpha val="50000"/>
            </a:schemeClr>
          </a:solidFill>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algn="ctr"/>
            <a:r>
              <a:rPr lang="en-CA" sz="1200" b="1" dirty="0" smtClean="0">
                <a:solidFill>
                  <a:prstClr val="black"/>
                </a:solidFill>
              </a:rPr>
              <a:t>2,300</a:t>
            </a:r>
            <a:endParaRPr lang="en-CA" sz="1200" b="1" dirty="0">
              <a:solidFill>
                <a:prstClr val="black"/>
              </a:solidFill>
            </a:endParaRPr>
          </a:p>
        </p:txBody>
      </p:sp>
      <p:sp>
        <p:nvSpPr>
          <p:cNvPr id="44" name="Oval 1332"/>
          <p:cNvSpPr>
            <a:spLocks noChangeAspect="1"/>
          </p:cNvSpPr>
          <p:nvPr/>
        </p:nvSpPr>
        <p:spPr>
          <a:xfrm>
            <a:off x="4014276" y="2922898"/>
            <a:ext cx="476447" cy="486023"/>
          </a:xfrm>
          <a:prstGeom prst="ellipse">
            <a:avLst/>
          </a:prstGeom>
          <a:solidFill>
            <a:schemeClr val="accent6">
              <a:alpha val="50000"/>
            </a:schemeClr>
          </a:solidFill>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algn="ctr"/>
            <a:r>
              <a:rPr lang="en-CA" sz="1200" b="1" dirty="0" smtClean="0">
                <a:solidFill>
                  <a:prstClr val="black"/>
                </a:solidFill>
              </a:rPr>
              <a:t>800</a:t>
            </a:r>
            <a:endParaRPr lang="en-CA" sz="1200" b="1" dirty="0">
              <a:solidFill>
                <a:prstClr val="black"/>
              </a:solidFill>
            </a:endParaRPr>
          </a:p>
        </p:txBody>
      </p:sp>
      <p:sp>
        <p:nvSpPr>
          <p:cNvPr id="46" name="Oval 1334"/>
          <p:cNvSpPr>
            <a:spLocks noChangeAspect="1"/>
          </p:cNvSpPr>
          <p:nvPr/>
        </p:nvSpPr>
        <p:spPr>
          <a:xfrm>
            <a:off x="6011673" y="2432123"/>
            <a:ext cx="823573" cy="840126"/>
          </a:xfrm>
          <a:prstGeom prst="ellipse">
            <a:avLst/>
          </a:prstGeom>
          <a:solidFill>
            <a:schemeClr val="accent6">
              <a:alpha val="50000"/>
            </a:schemeClr>
          </a:solidFill>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algn="ctr"/>
            <a:r>
              <a:rPr lang="en-CA" sz="1200" dirty="0" smtClean="0">
                <a:solidFill>
                  <a:prstClr val="black"/>
                </a:solidFill>
              </a:rPr>
              <a:t>Greater</a:t>
            </a:r>
          </a:p>
          <a:p>
            <a:pPr algn="ctr"/>
            <a:r>
              <a:rPr lang="en-CA" sz="1200" dirty="0" smtClean="0">
                <a:solidFill>
                  <a:prstClr val="black"/>
                </a:solidFill>
              </a:rPr>
              <a:t>China</a:t>
            </a:r>
            <a:endParaRPr lang="en-CA" sz="1200" dirty="0">
              <a:solidFill>
                <a:prstClr val="black"/>
              </a:solidFill>
            </a:endParaRPr>
          </a:p>
          <a:p>
            <a:pPr algn="ctr"/>
            <a:r>
              <a:rPr lang="en-CA" sz="1200" b="1" dirty="0">
                <a:solidFill>
                  <a:prstClr val="black"/>
                </a:solidFill>
              </a:rPr>
              <a:t>2,420</a:t>
            </a:r>
          </a:p>
        </p:txBody>
      </p:sp>
      <p:sp>
        <p:nvSpPr>
          <p:cNvPr id="47" name="Oval 1335"/>
          <p:cNvSpPr>
            <a:spLocks noChangeAspect="1"/>
          </p:cNvSpPr>
          <p:nvPr/>
        </p:nvSpPr>
        <p:spPr>
          <a:xfrm>
            <a:off x="6384855" y="3341976"/>
            <a:ext cx="524092" cy="534626"/>
          </a:xfrm>
          <a:prstGeom prst="ellipse">
            <a:avLst/>
          </a:prstGeom>
          <a:solidFill>
            <a:schemeClr val="accent6">
              <a:alpha val="50000"/>
            </a:schemeClr>
          </a:solidFill>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algn="ctr"/>
            <a:r>
              <a:rPr lang="en-CA" sz="1200" b="1" dirty="0" smtClean="0">
                <a:solidFill>
                  <a:prstClr val="black"/>
                </a:solidFill>
              </a:rPr>
              <a:t>980</a:t>
            </a:r>
            <a:endParaRPr lang="en-CA" sz="1200" b="1" dirty="0">
              <a:solidFill>
                <a:prstClr val="black"/>
              </a:solidFill>
            </a:endParaRPr>
          </a:p>
        </p:txBody>
      </p:sp>
      <p:sp>
        <p:nvSpPr>
          <p:cNvPr id="48" name="TextBox 1336"/>
          <p:cNvSpPr txBox="1"/>
          <p:nvPr/>
        </p:nvSpPr>
        <p:spPr>
          <a:xfrm>
            <a:off x="3768216" y="3841785"/>
            <a:ext cx="968567" cy="238593"/>
          </a:xfrm>
          <a:prstGeom prst="rect">
            <a:avLst/>
          </a:prstGeom>
          <a:solidFill>
            <a:schemeClr val="accent6">
              <a:alpha val="50000"/>
            </a:schemeClr>
          </a:solidFill>
          <a:ln/>
        </p:spPr>
        <p:style>
          <a:lnRef idx="2">
            <a:schemeClr val="accent6">
              <a:shade val="50000"/>
            </a:schemeClr>
          </a:lnRef>
          <a:fillRef idx="1">
            <a:schemeClr val="accent6"/>
          </a:fillRef>
          <a:effectRef idx="0">
            <a:schemeClr val="accent6"/>
          </a:effectRef>
          <a:fontRef idx="minor">
            <a:schemeClr val="lt1"/>
          </a:fontRef>
        </p:style>
        <p:txBody>
          <a:bodyPr wrap="none" anchor="ctr"/>
          <a:lstStyle>
            <a:defPPr>
              <a:defRPr lang="fr-FR"/>
            </a:defPPr>
            <a:lvl1pPr algn="ctr">
              <a:defRPr sz="1200">
                <a:solidFill>
                  <a:schemeClr val="bg1"/>
                </a:solidFill>
              </a:defRPr>
            </a:lvl1pPr>
          </a:lstStyle>
          <a:p>
            <a:r>
              <a:rPr lang="en-CA" dirty="0">
                <a:solidFill>
                  <a:prstClr val="black"/>
                </a:solidFill>
              </a:rPr>
              <a:t>Africa</a:t>
            </a:r>
          </a:p>
        </p:txBody>
      </p:sp>
      <p:sp>
        <p:nvSpPr>
          <p:cNvPr id="49" name="TextBox 1337"/>
          <p:cNvSpPr txBox="1"/>
          <p:nvPr/>
        </p:nvSpPr>
        <p:spPr>
          <a:xfrm>
            <a:off x="1156053" y="3504188"/>
            <a:ext cx="968567" cy="238593"/>
          </a:xfrm>
          <a:prstGeom prst="rect">
            <a:avLst/>
          </a:prstGeom>
          <a:solidFill>
            <a:schemeClr val="accent6">
              <a:alpha val="50000"/>
            </a:schemeClr>
          </a:solidFill>
          <a:ln/>
        </p:spPr>
        <p:style>
          <a:lnRef idx="2">
            <a:schemeClr val="accent6">
              <a:shade val="50000"/>
            </a:schemeClr>
          </a:lnRef>
          <a:fillRef idx="1">
            <a:schemeClr val="accent6"/>
          </a:fillRef>
          <a:effectRef idx="0">
            <a:schemeClr val="accent6"/>
          </a:effectRef>
          <a:fontRef idx="minor">
            <a:schemeClr val="lt1"/>
          </a:fontRef>
        </p:style>
        <p:txBody>
          <a:bodyPr wrap="none" anchor="ctr"/>
          <a:lstStyle>
            <a:defPPr>
              <a:defRPr lang="fr-FR"/>
            </a:defPPr>
            <a:lvl1pPr algn="ctr">
              <a:defRPr sz="1200">
                <a:solidFill>
                  <a:schemeClr val="bg1"/>
                </a:solidFill>
              </a:defRPr>
            </a:lvl1pPr>
          </a:lstStyle>
          <a:p>
            <a:r>
              <a:rPr lang="en-CA" dirty="0">
                <a:solidFill>
                  <a:prstClr val="black"/>
                </a:solidFill>
              </a:rPr>
              <a:t>Latin </a:t>
            </a:r>
            <a:r>
              <a:rPr lang="en-CA" dirty="0" smtClean="0">
                <a:solidFill>
                  <a:prstClr val="black"/>
                </a:solidFill>
              </a:rPr>
              <a:t>America</a:t>
            </a:r>
            <a:endParaRPr lang="en-CA" dirty="0">
              <a:solidFill>
                <a:prstClr val="black"/>
              </a:solidFill>
            </a:endParaRPr>
          </a:p>
        </p:txBody>
      </p:sp>
      <p:cxnSp>
        <p:nvCxnSpPr>
          <p:cNvPr id="50" name="Straight Connector 1341"/>
          <p:cNvCxnSpPr>
            <a:stCxn id="43" idx="2"/>
            <a:endCxn id="49" idx="3"/>
          </p:cNvCxnSpPr>
          <p:nvPr/>
        </p:nvCxnSpPr>
        <p:spPr>
          <a:xfrm flipH="1" flipV="1">
            <a:off x="2124620" y="3623485"/>
            <a:ext cx="425027" cy="5467"/>
          </a:xfrm>
          <a:prstGeom prst="line">
            <a:avLst/>
          </a:prstGeom>
          <a:ln/>
        </p:spPr>
        <p:style>
          <a:lnRef idx="2">
            <a:schemeClr val="accent6">
              <a:shade val="50000"/>
            </a:schemeClr>
          </a:lnRef>
          <a:fillRef idx="1">
            <a:schemeClr val="accent6"/>
          </a:fillRef>
          <a:effectRef idx="0">
            <a:schemeClr val="accent6"/>
          </a:effectRef>
          <a:fontRef idx="minor">
            <a:schemeClr val="lt1"/>
          </a:fontRef>
        </p:style>
      </p:cxnSp>
      <p:sp>
        <p:nvSpPr>
          <p:cNvPr id="52" name="Oval 1375"/>
          <p:cNvSpPr>
            <a:spLocks noChangeAspect="1"/>
          </p:cNvSpPr>
          <p:nvPr/>
        </p:nvSpPr>
        <p:spPr>
          <a:xfrm>
            <a:off x="5404334" y="3005658"/>
            <a:ext cx="612575" cy="624887"/>
          </a:xfrm>
          <a:prstGeom prst="ellipse">
            <a:avLst/>
          </a:prstGeom>
          <a:solidFill>
            <a:schemeClr val="accent6">
              <a:alpha val="50000"/>
            </a:schemeClr>
          </a:solidFill>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algn="ctr"/>
            <a:r>
              <a:rPr lang="en-CA" sz="1200" b="1" dirty="0" smtClean="0">
                <a:solidFill>
                  <a:prstClr val="black"/>
                </a:solidFill>
              </a:rPr>
              <a:t>1,340</a:t>
            </a:r>
            <a:endParaRPr lang="en-CA" sz="1200" b="1" dirty="0">
              <a:solidFill>
                <a:prstClr val="black"/>
              </a:solidFill>
            </a:endParaRPr>
          </a:p>
        </p:txBody>
      </p:sp>
      <p:sp>
        <p:nvSpPr>
          <p:cNvPr id="53" name="Oval 1376"/>
          <p:cNvSpPr>
            <a:spLocks noChangeAspect="1"/>
          </p:cNvSpPr>
          <p:nvPr/>
        </p:nvSpPr>
        <p:spPr>
          <a:xfrm>
            <a:off x="4736103" y="2639847"/>
            <a:ext cx="578543" cy="590172"/>
          </a:xfrm>
          <a:prstGeom prst="ellipse">
            <a:avLst/>
          </a:prstGeom>
          <a:solidFill>
            <a:schemeClr val="accent6">
              <a:alpha val="50000"/>
            </a:schemeClr>
          </a:solidFill>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algn="ctr"/>
            <a:r>
              <a:rPr lang="en-CA" sz="1200" b="1" dirty="0" smtClean="0">
                <a:solidFill>
                  <a:prstClr val="black"/>
                </a:solidFill>
              </a:rPr>
              <a:t>1,200</a:t>
            </a:r>
            <a:endParaRPr lang="en-CA" sz="1200" b="1" dirty="0">
              <a:solidFill>
                <a:prstClr val="black"/>
              </a:solidFill>
            </a:endParaRPr>
          </a:p>
        </p:txBody>
      </p:sp>
      <p:sp>
        <p:nvSpPr>
          <p:cNvPr id="54" name="TextBox 1377"/>
          <p:cNvSpPr txBox="1"/>
          <p:nvPr/>
        </p:nvSpPr>
        <p:spPr>
          <a:xfrm>
            <a:off x="5223264" y="3849990"/>
            <a:ext cx="968567" cy="238593"/>
          </a:xfrm>
          <a:prstGeom prst="rect">
            <a:avLst/>
          </a:prstGeom>
          <a:solidFill>
            <a:schemeClr val="accent6">
              <a:alpha val="50000"/>
            </a:schemeClr>
          </a:solidFill>
          <a:ln/>
        </p:spPr>
        <p:style>
          <a:lnRef idx="2">
            <a:schemeClr val="accent6">
              <a:shade val="50000"/>
            </a:schemeClr>
          </a:lnRef>
          <a:fillRef idx="1">
            <a:schemeClr val="accent6"/>
          </a:fillRef>
          <a:effectRef idx="0">
            <a:schemeClr val="accent6"/>
          </a:effectRef>
          <a:fontRef idx="minor">
            <a:schemeClr val="lt1"/>
          </a:fontRef>
        </p:style>
        <p:txBody>
          <a:bodyPr wrap="none" anchor="ctr"/>
          <a:lstStyle>
            <a:defPPr>
              <a:defRPr lang="fr-FR"/>
            </a:defPPr>
            <a:lvl1pPr algn="ctr">
              <a:defRPr sz="1200">
                <a:solidFill>
                  <a:schemeClr val="bg1"/>
                </a:solidFill>
              </a:defRPr>
            </a:lvl1pPr>
          </a:lstStyle>
          <a:p>
            <a:r>
              <a:rPr lang="en-CA" dirty="0">
                <a:solidFill>
                  <a:prstClr val="black"/>
                </a:solidFill>
              </a:rPr>
              <a:t>India</a:t>
            </a:r>
          </a:p>
        </p:txBody>
      </p:sp>
      <p:cxnSp>
        <p:nvCxnSpPr>
          <p:cNvPr id="55" name="Straight Connector 1378"/>
          <p:cNvCxnSpPr>
            <a:stCxn id="52" idx="4"/>
            <a:endCxn id="54" idx="0"/>
          </p:cNvCxnSpPr>
          <p:nvPr/>
        </p:nvCxnSpPr>
        <p:spPr>
          <a:xfrm flipH="1">
            <a:off x="5707547" y="3630545"/>
            <a:ext cx="3074" cy="219444"/>
          </a:xfrm>
          <a:prstGeom prst="line">
            <a:avLst/>
          </a:prstGeom>
          <a:ln/>
        </p:spPr>
        <p:style>
          <a:lnRef idx="2">
            <a:schemeClr val="accent6">
              <a:shade val="50000"/>
            </a:schemeClr>
          </a:lnRef>
          <a:fillRef idx="1">
            <a:schemeClr val="accent6"/>
          </a:fillRef>
          <a:effectRef idx="0">
            <a:schemeClr val="accent6"/>
          </a:effectRef>
          <a:fontRef idx="minor">
            <a:schemeClr val="lt1"/>
          </a:fontRef>
        </p:style>
      </p:cxnSp>
      <p:sp>
        <p:nvSpPr>
          <p:cNvPr id="56" name="TextBox 1380"/>
          <p:cNvSpPr txBox="1"/>
          <p:nvPr/>
        </p:nvSpPr>
        <p:spPr>
          <a:xfrm>
            <a:off x="6027593" y="1956014"/>
            <a:ext cx="1322386" cy="405814"/>
          </a:xfrm>
          <a:prstGeom prst="rect">
            <a:avLst/>
          </a:prstGeom>
          <a:solidFill>
            <a:schemeClr val="accent6">
              <a:alpha val="50000"/>
            </a:schemeClr>
          </a:solidFill>
          <a:ln/>
        </p:spPr>
        <p:style>
          <a:lnRef idx="2">
            <a:schemeClr val="accent6">
              <a:shade val="50000"/>
            </a:schemeClr>
          </a:lnRef>
          <a:fillRef idx="1">
            <a:schemeClr val="accent6"/>
          </a:fillRef>
          <a:effectRef idx="0">
            <a:schemeClr val="accent6"/>
          </a:effectRef>
          <a:fontRef idx="minor">
            <a:schemeClr val="lt1"/>
          </a:fontRef>
        </p:style>
        <p:txBody>
          <a:bodyPr wrap="none" anchor="ctr"/>
          <a:lstStyle>
            <a:defPPr>
              <a:defRPr lang="fr-FR"/>
            </a:defPPr>
            <a:lvl1pPr algn="ctr">
              <a:defRPr sz="1200">
                <a:solidFill>
                  <a:schemeClr val="bg1"/>
                </a:solidFill>
              </a:defRPr>
            </a:lvl1pPr>
          </a:lstStyle>
          <a:p>
            <a:r>
              <a:rPr lang="en-CA" dirty="0">
                <a:solidFill>
                  <a:prstClr val="black"/>
                </a:solidFill>
              </a:rPr>
              <a:t>Russia &amp; </a:t>
            </a:r>
            <a:r>
              <a:rPr lang="en-CA" dirty="0" smtClean="0">
                <a:solidFill>
                  <a:prstClr val="black"/>
                </a:solidFill>
              </a:rPr>
              <a:t>CIS</a:t>
            </a:r>
            <a:endParaRPr lang="en-CA" dirty="0">
              <a:solidFill>
                <a:prstClr val="black"/>
              </a:solidFill>
            </a:endParaRPr>
          </a:p>
        </p:txBody>
      </p:sp>
      <p:cxnSp>
        <p:nvCxnSpPr>
          <p:cNvPr id="57" name="Straight Connector 1381"/>
          <p:cNvCxnSpPr>
            <a:endCxn id="56" idx="1"/>
          </p:cNvCxnSpPr>
          <p:nvPr/>
        </p:nvCxnSpPr>
        <p:spPr>
          <a:xfrm flipV="1">
            <a:off x="5822585" y="2158921"/>
            <a:ext cx="205008" cy="6107"/>
          </a:xfrm>
          <a:prstGeom prst="line">
            <a:avLst/>
          </a:prstGeom>
          <a:ln/>
        </p:spPr>
        <p:style>
          <a:lnRef idx="2">
            <a:schemeClr val="accent6">
              <a:shade val="50000"/>
            </a:schemeClr>
          </a:lnRef>
          <a:fillRef idx="1">
            <a:schemeClr val="accent6"/>
          </a:fillRef>
          <a:effectRef idx="0">
            <a:schemeClr val="accent6"/>
          </a:effectRef>
          <a:fontRef idx="minor">
            <a:schemeClr val="lt1"/>
          </a:fontRef>
        </p:style>
      </p:cxnSp>
      <p:sp>
        <p:nvSpPr>
          <p:cNvPr id="58" name="TextBox 1384"/>
          <p:cNvSpPr txBox="1"/>
          <p:nvPr/>
        </p:nvSpPr>
        <p:spPr>
          <a:xfrm>
            <a:off x="7089169" y="3492766"/>
            <a:ext cx="968567" cy="238593"/>
          </a:xfrm>
          <a:prstGeom prst="rect">
            <a:avLst/>
          </a:prstGeom>
          <a:solidFill>
            <a:schemeClr val="accent6">
              <a:alpha val="50000"/>
            </a:schemeClr>
          </a:solidFill>
          <a:ln/>
        </p:spPr>
        <p:style>
          <a:lnRef idx="2">
            <a:schemeClr val="accent6">
              <a:shade val="50000"/>
            </a:schemeClr>
          </a:lnRef>
          <a:fillRef idx="1">
            <a:schemeClr val="accent6"/>
          </a:fillRef>
          <a:effectRef idx="0">
            <a:schemeClr val="accent6"/>
          </a:effectRef>
          <a:fontRef idx="minor">
            <a:schemeClr val="lt1"/>
          </a:fontRef>
        </p:style>
        <p:txBody>
          <a:bodyPr wrap="none" anchor="ctr"/>
          <a:lstStyle>
            <a:defPPr>
              <a:defRPr lang="fr-FR"/>
            </a:defPPr>
            <a:lvl1pPr algn="ctr">
              <a:defRPr sz="1200">
                <a:solidFill>
                  <a:schemeClr val="bg1"/>
                </a:solidFill>
              </a:defRPr>
            </a:lvl1pPr>
          </a:lstStyle>
          <a:p>
            <a:r>
              <a:rPr lang="en-CA" dirty="0" smtClean="0">
                <a:solidFill>
                  <a:prstClr val="black"/>
                </a:solidFill>
              </a:rPr>
              <a:t>Asia-Pacific</a:t>
            </a:r>
            <a:endParaRPr lang="en-CA" dirty="0">
              <a:solidFill>
                <a:prstClr val="black"/>
              </a:solidFill>
            </a:endParaRPr>
          </a:p>
        </p:txBody>
      </p:sp>
      <p:cxnSp>
        <p:nvCxnSpPr>
          <p:cNvPr id="59" name="Straight Connector 1385"/>
          <p:cNvCxnSpPr>
            <a:stCxn id="47" idx="6"/>
            <a:endCxn id="58" idx="1"/>
          </p:cNvCxnSpPr>
          <p:nvPr/>
        </p:nvCxnSpPr>
        <p:spPr>
          <a:xfrm>
            <a:off x="6908947" y="3609289"/>
            <a:ext cx="180222" cy="2774"/>
          </a:xfrm>
          <a:prstGeom prst="line">
            <a:avLst/>
          </a:prstGeom>
          <a:ln/>
        </p:spPr>
        <p:style>
          <a:lnRef idx="2">
            <a:schemeClr val="accent6">
              <a:shade val="50000"/>
            </a:schemeClr>
          </a:lnRef>
          <a:fillRef idx="1">
            <a:schemeClr val="accent6"/>
          </a:fillRef>
          <a:effectRef idx="0">
            <a:schemeClr val="accent6"/>
          </a:effectRef>
          <a:fontRef idx="minor">
            <a:schemeClr val="lt1"/>
          </a:fontRef>
        </p:style>
      </p:cxnSp>
      <p:sp>
        <p:nvSpPr>
          <p:cNvPr id="60" name="TextBox 1388"/>
          <p:cNvSpPr txBox="1"/>
          <p:nvPr/>
        </p:nvSpPr>
        <p:spPr>
          <a:xfrm>
            <a:off x="4610150" y="3558735"/>
            <a:ext cx="809582" cy="238593"/>
          </a:xfrm>
          <a:prstGeom prst="rect">
            <a:avLst/>
          </a:prstGeom>
          <a:solidFill>
            <a:schemeClr val="accent6">
              <a:alpha val="50000"/>
            </a:schemeClr>
          </a:solidFill>
          <a:ln/>
        </p:spPr>
        <p:style>
          <a:lnRef idx="2">
            <a:schemeClr val="accent6">
              <a:shade val="50000"/>
            </a:schemeClr>
          </a:lnRef>
          <a:fillRef idx="1">
            <a:schemeClr val="accent6"/>
          </a:fillRef>
          <a:effectRef idx="0">
            <a:schemeClr val="accent6"/>
          </a:effectRef>
          <a:fontRef idx="minor">
            <a:schemeClr val="lt1"/>
          </a:fontRef>
        </p:style>
        <p:txBody>
          <a:bodyPr wrap="none" anchor="ctr"/>
          <a:lstStyle>
            <a:defPPr>
              <a:defRPr lang="fr-FR"/>
            </a:defPPr>
            <a:lvl1pPr algn="ctr">
              <a:defRPr sz="1200">
                <a:solidFill>
                  <a:schemeClr val="bg1"/>
                </a:solidFill>
              </a:defRPr>
            </a:lvl1pPr>
          </a:lstStyle>
          <a:p>
            <a:r>
              <a:rPr lang="en-CA" dirty="0">
                <a:solidFill>
                  <a:prstClr val="black"/>
                </a:solidFill>
              </a:rPr>
              <a:t>Middle East</a:t>
            </a:r>
          </a:p>
        </p:txBody>
      </p:sp>
      <p:cxnSp>
        <p:nvCxnSpPr>
          <p:cNvPr id="61" name="Straight Connector 1389"/>
          <p:cNvCxnSpPr>
            <a:stCxn id="53" idx="4"/>
            <a:endCxn id="60" idx="0"/>
          </p:cNvCxnSpPr>
          <p:nvPr/>
        </p:nvCxnSpPr>
        <p:spPr>
          <a:xfrm flipH="1">
            <a:off x="5014941" y="3230019"/>
            <a:ext cx="10433" cy="328716"/>
          </a:xfrm>
          <a:prstGeom prst="line">
            <a:avLst/>
          </a:prstGeom>
          <a:ln/>
        </p:spPr>
        <p:style>
          <a:lnRef idx="2">
            <a:schemeClr val="accent6">
              <a:shade val="50000"/>
            </a:schemeClr>
          </a:lnRef>
          <a:fillRef idx="1">
            <a:schemeClr val="accent6"/>
          </a:fillRef>
          <a:effectRef idx="0">
            <a:schemeClr val="accent6"/>
          </a:effectRef>
          <a:fontRef idx="minor">
            <a:schemeClr val="lt1"/>
          </a:fontRef>
        </p:style>
      </p:cxnSp>
      <p:sp>
        <p:nvSpPr>
          <p:cNvPr id="62" name="Oval 1331"/>
          <p:cNvSpPr>
            <a:spLocks noChangeAspect="1"/>
          </p:cNvSpPr>
          <p:nvPr/>
        </p:nvSpPr>
        <p:spPr>
          <a:xfrm>
            <a:off x="1828800" y="1500109"/>
            <a:ext cx="1633532" cy="1666365"/>
          </a:xfrm>
          <a:prstGeom prst="ellipse">
            <a:avLst/>
          </a:prstGeom>
          <a:solidFill>
            <a:schemeClr val="accent6">
              <a:alpha val="50000"/>
            </a:schemeClr>
          </a:solidFill>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algn="ctr"/>
            <a:r>
              <a:rPr lang="en-CA" sz="1200" dirty="0">
                <a:solidFill>
                  <a:prstClr val="black"/>
                </a:solidFill>
              </a:rPr>
              <a:t>North America</a:t>
            </a:r>
          </a:p>
          <a:p>
            <a:pPr algn="ctr"/>
            <a:r>
              <a:rPr lang="en-CA" sz="1200" b="1" dirty="0" smtClean="0">
                <a:solidFill>
                  <a:prstClr val="black"/>
                </a:solidFill>
              </a:rPr>
              <a:t>9,490</a:t>
            </a:r>
            <a:endParaRPr lang="en-CA" sz="1200" b="1" dirty="0">
              <a:solidFill>
                <a:prstClr val="black"/>
              </a:solidFill>
            </a:endParaRPr>
          </a:p>
        </p:txBody>
      </p:sp>
      <p:cxnSp>
        <p:nvCxnSpPr>
          <p:cNvPr id="63" name="Straight Connector 1389"/>
          <p:cNvCxnSpPr>
            <a:stCxn id="48" idx="0"/>
            <a:endCxn id="44" idx="4"/>
          </p:cNvCxnSpPr>
          <p:nvPr/>
        </p:nvCxnSpPr>
        <p:spPr>
          <a:xfrm flipV="1">
            <a:off x="4252500" y="3408921"/>
            <a:ext cx="0" cy="432864"/>
          </a:xfrm>
          <a:prstGeom prst="line">
            <a:avLst/>
          </a:prstGeom>
          <a:ln/>
        </p:spPr>
        <p:style>
          <a:lnRef idx="2">
            <a:schemeClr val="accent6">
              <a:shade val="50000"/>
            </a:schemeClr>
          </a:lnRef>
          <a:fillRef idx="1">
            <a:schemeClr val="accent6"/>
          </a:fillRef>
          <a:effectRef idx="0">
            <a:schemeClr val="accent6"/>
          </a:effectRef>
          <a:fontRef idx="minor">
            <a:schemeClr val="lt1"/>
          </a:fontRef>
        </p:style>
      </p:cxnSp>
      <p:sp>
        <p:nvSpPr>
          <p:cNvPr id="330" name="Rectangle à coins arrondis 6"/>
          <p:cNvSpPr/>
          <p:nvPr/>
        </p:nvSpPr>
        <p:spPr>
          <a:xfrm>
            <a:off x="609600" y="990600"/>
            <a:ext cx="4351723" cy="450127"/>
          </a:xfrm>
          <a:prstGeom prst="roundRect">
            <a:avLst/>
          </a:prstGeom>
          <a:solidFill>
            <a:srgbClr val="808D97"/>
          </a:solidFill>
          <a:ln w="25400" cap="flat" cmpd="sng" algn="ctr">
            <a:noFill/>
            <a:prstDash val="solid"/>
          </a:ln>
          <a:effectLst/>
        </p:spPr>
        <p:txBody>
          <a:bodyPr rtlCol="0" anchor="t" anchorCtr="0"/>
          <a:lstStyle/>
          <a:p>
            <a:pPr>
              <a:defRPr/>
            </a:pPr>
            <a:r>
              <a:rPr lang="en-US" sz="1200" b="1" kern="0" dirty="0" smtClean="0">
                <a:solidFill>
                  <a:prstClr val="white"/>
                </a:solidFill>
              </a:rPr>
              <a:t>20-Year Business Aircraft Deliveries</a:t>
            </a:r>
            <a:r>
              <a:rPr lang="en-US" sz="1200" b="1" kern="0" baseline="30000" dirty="0" smtClean="0">
                <a:solidFill>
                  <a:prstClr val="white"/>
                </a:solidFill>
              </a:rPr>
              <a:t>1)</a:t>
            </a:r>
            <a:endParaRPr lang="en-US" sz="1200" b="1" kern="0" dirty="0" smtClean="0">
              <a:solidFill>
                <a:prstClr val="white"/>
              </a:solidFill>
            </a:endParaRPr>
          </a:p>
          <a:p>
            <a:pPr>
              <a:defRPr/>
            </a:pPr>
            <a:r>
              <a:rPr lang="en-US" sz="1100" dirty="0">
                <a:solidFill>
                  <a:prstClr val="white"/>
                </a:solidFill>
              </a:rPr>
              <a:t>[In Units, 2013-2032]</a:t>
            </a:r>
            <a:endParaRPr lang="en-US" sz="1100" b="1" kern="0" dirty="0" smtClean="0">
              <a:solidFill>
                <a:prstClr val="white"/>
              </a:solidFill>
            </a:endParaRPr>
          </a:p>
        </p:txBody>
      </p:sp>
      <p:sp>
        <p:nvSpPr>
          <p:cNvPr id="332" name="Rounded Rectangle 1262"/>
          <p:cNvSpPr/>
          <p:nvPr/>
        </p:nvSpPr>
        <p:spPr>
          <a:xfrm>
            <a:off x="7086600" y="1192531"/>
            <a:ext cx="1469807" cy="407669"/>
          </a:xfrm>
          <a:prstGeom prst="roundRect">
            <a:avLst/>
          </a:prstGeom>
          <a:solidFill>
            <a:schemeClr val="accent3"/>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CA" sz="1200" dirty="0">
                <a:solidFill>
                  <a:prstClr val="white"/>
                </a:solidFill>
              </a:rPr>
              <a:t>WORLD TOTAL</a:t>
            </a:r>
          </a:p>
          <a:p>
            <a:pPr algn="ctr"/>
            <a:r>
              <a:rPr lang="en-CA" sz="1200" b="1" dirty="0">
                <a:solidFill>
                  <a:prstClr val="white"/>
                </a:solidFill>
              </a:rPr>
              <a:t>24,000</a:t>
            </a:r>
            <a:endParaRPr lang="en-US" sz="1100" dirty="0">
              <a:solidFill>
                <a:prstClr val="white"/>
              </a:solidFill>
            </a:endParaRPr>
          </a:p>
        </p:txBody>
      </p:sp>
      <p:sp>
        <p:nvSpPr>
          <p:cNvPr id="335" name="Oval 1331"/>
          <p:cNvSpPr>
            <a:spLocks noChangeAspect="1"/>
          </p:cNvSpPr>
          <p:nvPr/>
        </p:nvSpPr>
        <p:spPr>
          <a:xfrm>
            <a:off x="3771062" y="1758999"/>
            <a:ext cx="1045460" cy="1066474"/>
          </a:xfrm>
          <a:prstGeom prst="ellipse">
            <a:avLst/>
          </a:prstGeom>
          <a:solidFill>
            <a:schemeClr val="accent6">
              <a:alpha val="50000"/>
            </a:schemeClr>
          </a:solidFill>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algn="ctr"/>
            <a:r>
              <a:rPr lang="en-CA" sz="1200" dirty="0">
                <a:solidFill>
                  <a:prstClr val="black"/>
                </a:solidFill>
              </a:rPr>
              <a:t>Europe </a:t>
            </a:r>
          </a:p>
          <a:p>
            <a:pPr algn="ctr"/>
            <a:r>
              <a:rPr lang="en-CA" sz="1200" b="1" dirty="0">
                <a:solidFill>
                  <a:prstClr val="black"/>
                </a:solidFill>
              </a:rPr>
              <a:t>3,900</a:t>
            </a:r>
          </a:p>
        </p:txBody>
      </p:sp>
      <p:sp>
        <p:nvSpPr>
          <p:cNvPr id="336" name="Oval 1331"/>
          <p:cNvSpPr>
            <a:spLocks noChangeAspect="1"/>
          </p:cNvSpPr>
          <p:nvPr/>
        </p:nvSpPr>
        <p:spPr>
          <a:xfrm>
            <a:off x="5137419" y="1863789"/>
            <a:ext cx="669748" cy="683210"/>
          </a:xfrm>
          <a:prstGeom prst="ellipse">
            <a:avLst/>
          </a:prstGeom>
          <a:solidFill>
            <a:schemeClr val="accent6">
              <a:alpha val="50000"/>
            </a:schemeClr>
          </a:solidFill>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algn="ctr"/>
            <a:r>
              <a:rPr lang="en-CA" sz="1200" b="1" dirty="0">
                <a:solidFill>
                  <a:prstClr val="black"/>
                </a:solidFill>
              </a:rPr>
              <a:t>1,570</a:t>
            </a:r>
          </a:p>
        </p:txBody>
      </p:sp>
    </p:spTree>
    <p:extLst>
      <p:ext uri="{BB962C8B-B14F-4D97-AF65-F5344CB8AC3E}">
        <p14:creationId xmlns:p14="http://schemas.microsoft.com/office/powerpoint/2010/main" val="6701796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5" name="Group 5"/>
          <p:cNvGrpSpPr/>
          <p:nvPr/>
        </p:nvGrpSpPr>
        <p:grpSpPr>
          <a:xfrm>
            <a:off x="1106424" y="1865376"/>
            <a:ext cx="6565392" cy="2505456"/>
            <a:chOff x="414339" y="1552700"/>
            <a:chExt cx="8345486" cy="3933126"/>
          </a:xfrm>
        </p:grpSpPr>
        <p:grpSp>
          <p:nvGrpSpPr>
            <p:cNvPr id="336" name="Group 6"/>
            <p:cNvGrpSpPr/>
            <p:nvPr/>
          </p:nvGrpSpPr>
          <p:grpSpPr>
            <a:xfrm>
              <a:off x="414339" y="1552700"/>
              <a:ext cx="8345486" cy="3933126"/>
              <a:chOff x="414339" y="1552700"/>
              <a:chExt cx="8345486" cy="3933126"/>
            </a:xfrm>
          </p:grpSpPr>
          <p:grpSp>
            <p:nvGrpSpPr>
              <p:cNvPr id="342" name="Group 613"/>
              <p:cNvGrpSpPr/>
              <p:nvPr/>
            </p:nvGrpSpPr>
            <p:grpSpPr>
              <a:xfrm>
                <a:off x="414339" y="1552700"/>
                <a:ext cx="8345486" cy="3933126"/>
                <a:chOff x="414339" y="1628900"/>
                <a:chExt cx="8345486" cy="3933126"/>
              </a:xfrm>
            </p:grpSpPr>
            <p:grpSp>
              <p:nvGrpSpPr>
                <p:cNvPr id="350" name="Group 5"/>
                <p:cNvGrpSpPr/>
                <p:nvPr/>
              </p:nvGrpSpPr>
              <p:grpSpPr>
                <a:xfrm>
                  <a:off x="414339" y="1628900"/>
                  <a:ext cx="8345486" cy="3933126"/>
                  <a:chOff x="110318" y="2409421"/>
                  <a:chExt cx="6110251" cy="3109655"/>
                </a:xfrm>
                <a:solidFill>
                  <a:srgbClr val="8996A0"/>
                </a:solidFill>
              </p:grpSpPr>
              <p:grpSp>
                <p:nvGrpSpPr>
                  <p:cNvPr id="353" name="Group 5"/>
                  <p:cNvGrpSpPr>
                    <a:grpSpLocks/>
                  </p:cNvGrpSpPr>
                  <p:nvPr/>
                </p:nvGrpSpPr>
                <p:grpSpPr bwMode="auto">
                  <a:xfrm>
                    <a:off x="4675974" y="4290621"/>
                    <a:ext cx="323850" cy="111125"/>
                    <a:chOff x="4449" y="3335"/>
                    <a:chExt cx="260" cy="83"/>
                  </a:xfrm>
                  <a:grpFill/>
                </p:grpSpPr>
                <p:sp>
                  <p:nvSpPr>
                    <p:cNvPr id="623" name="Freeform 6"/>
                    <p:cNvSpPr>
                      <a:spLocks/>
                    </p:cNvSpPr>
                    <p:nvPr/>
                  </p:nvSpPr>
                  <p:spPr bwMode="auto">
                    <a:xfrm>
                      <a:off x="4449" y="3340"/>
                      <a:ext cx="52" cy="69"/>
                    </a:xfrm>
                    <a:custGeom>
                      <a:avLst/>
                      <a:gdLst>
                        <a:gd name="T0" fmla="*/ 0 w 52"/>
                        <a:gd name="T1" fmla="*/ 0 h 69"/>
                        <a:gd name="T2" fmla="*/ 0 w 52"/>
                        <a:gd name="T3" fmla="*/ 0 h 69"/>
                        <a:gd name="T4" fmla="*/ 10 w 52"/>
                        <a:gd name="T5" fmla="*/ 0 h 69"/>
                        <a:gd name="T6" fmla="*/ 13 w 52"/>
                        <a:gd name="T7" fmla="*/ 13 h 69"/>
                        <a:gd name="T8" fmla="*/ 26 w 52"/>
                        <a:gd name="T9" fmla="*/ 5 h 69"/>
                        <a:gd name="T10" fmla="*/ 43 w 52"/>
                        <a:gd name="T11" fmla="*/ 21 h 69"/>
                        <a:gd name="T12" fmla="*/ 51 w 52"/>
                        <a:gd name="T13" fmla="*/ 68 h 69"/>
                        <a:gd name="T14" fmla="*/ 50 w 52"/>
                        <a:gd name="T15" fmla="*/ 68 h 69"/>
                        <a:gd name="T16" fmla="*/ 16 w 52"/>
                        <a:gd name="T17" fmla="*/ 48 h 69"/>
                        <a:gd name="T18" fmla="*/ 0 w 52"/>
                        <a:gd name="T19" fmla="*/ 0 h 69"/>
                        <a:gd name="T20" fmla="*/ 0 w 52"/>
                        <a:gd name="T21" fmla="*/ 0 h 6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2"/>
                        <a:gd name="T34" fmla="*/ 0 h 69"/>
                        <a:gd name="T35" fmla="*/ 52 w 52"/>
                        <a:gd name="T36" fmla="*/ 69 h 6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2" h="69">
                          <a:moveTo>
                            <a:pt x="0" y="0"/>
                          </a:moveTo>
                          <a:lnTo>
                            <a:pt x="0" y="0"/>
                          </a:lnTo>
                          <a:lnTo>
                            <a:pt x="10" y="0"/>
                          </a:lnTo>
                          <a:lnTo>
                            <a:pt x="13" y="13"/>
                          </a:lnTo>
                          <a:lnTo>
                            <a:pt x="26" y="5"/>
                          </a:lnTo>
                          <a:lnTo>
                            <a:pt x="43" y="21"/>
                          </a:lnTo>
                          <a:lnTo>
                            <a:pt x="51" y="68"/>
                          </a:lnTo>
                          <a:lnTo>
                            <a:pt x="50" y="68"/>
                          </a:lnTo>
                          <a:lnTo>
                            <a:pt x="16" y="48"/>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624" name="Freeform 7"/>
                    <p:cNvSpPr>
                      <a:spLocks/>
                    </p:cNvSpPr>
                    <p:nvPr/>
                  </p:nvSpPr>
                  <p:spPr bwMode="auto">
                    <a:xfrm>
                      <a:off x="4577" y="3335"/>
                      <a:ext cx="132" cy="83"/>
                    </a:xfrm>
                    <a:custGeom>
                      <a:avLst/>
                      <a:gdLst>
                        <a:gd name="T0" fmla="*/ 0 w 132"/>
                        <a:gd name="T1" fmla="*/ 72 h 83"/>
                        <a:gd name="T2" fmla="*/ 0 w 132"/>
                        <a:gd name="T3" fmla="*/ 72 h 83"/>
                        <a:gd name="T4" fmla="*/ 12 w 132"/>
                        <a:gd name="T5" fmla="*/ 82 h 83"/>
                        <a:gd name="T6" fmla="*/ 53 w 132"/>
                        <a:gd name="T7" fmla="*/ 79 h 83"/>
                        <a:gd name="T8" fmla="*/ 66 w 132"/>
                        <a:gd name="T9" fmla="*/ 73 h 83"/>
                        <a:gd name="T10" fmla="*/ 84 w 132"/>
                        <a:gd name="T11" fmla="*/ 36 h 83"/>
                        <a:gd name="T12" fmla="*/ 108 w 132"/>
                        <a:gd name="T13" fmla="*/ 37 h 83"/>
                        <a:gd name="T14" fmla="*/ 131 w 132"/>
                        <a:gd name="T15" fmla="*/ 25 h 83"/>
                        <a:gd name="T16" fmla="*/ 109 w 132"/>
                        <a:gd name="T17" fmla="*/ 14 h 83"/>
                        <a:gd name="T18" fmla="*/ 102 w 132"/>
                        <a:gd name="T19" fmla="*/ 0 h 83"/>
                        <a:gd name="T20" fmla="*/ 75 w 132"/>
                        <a:gd name="T21" fmla="*/ 26 h 83"/>
                        <a:gd name="T22" fmla="*/ 67 w 132"/>
                        <a:gd name="T23" fmla="*/ 40 h 83"/>
                        <a:gd name="T24" fmla="*/ 59 w 132"/>
                        <a:gd name="T25" fmla="*/ 32 h 83"/>
                        <a:gd name="T26" fmla="*/ 43 w 132"/>
                        <a:gd name="T27" fmla="*/ 52 h 83"/>
                        <a:gd name="T28" fmla="*/ 26 w 132"/>
                        <a:gd name="T29" fmla="*/ 55 h 83"/>
                        <a:gd name="T30" fmla="*/ 20 w 132"/>
                        <a:gd name="T31" fmla="*/ 73 h 83"/>
                        <a:gd name="T32" fmla="*/ 0 w 132"/>
                        <a:gd name="T33" fmla="*/ 72 h 83"/>
                        <a:gd name="T34" fmla="*/ 0 w 132"/>
                        <a:gd name="T35" fmla="*/ 72 h 8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2"/>
                        <a:gd name="T55" fmla="*/ 0 h 83"/>
                        <a:gd name="T56" fmla="*/ 132 w 132"/>
                        <a:gd name="T57" fmla="*/ 83 h 8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2" h="83">
                          <a:moveTo>
                            <a:pt x="0" y="72"/>
                          </a:moveTo>
                          <a:lnTo>
                            <a:pt x="0" y="72"/>
                          </a:lnTo>
                          <a:lnTo>
                            <a:pt x="12" y="82"/>
                          </a:lnTo>
                          <a:lnTo>
                            <a:pt x="53" y="79"/>
                          </a:lnTo>
                          <a:lnTo>
                            <a:pt x="66" y="73"/>
                          </a:lnTo>
                          <a:lnTo>
                            <a:pt x="84" y="36"/>
                          </a:lnTo>
                          <a:lnTo>
                            <a:pt x="108" y="37"/>
                          </a:lnTo>
                          <a:lnTo>
                            <a:pt x="131" y="25"/>
                          </a:lnTo>
                          <a:lnTo>
                            <a:pt x="109" y="14"/>
                          </a:lnTo>
                          <a:lnTo>
                            <a:pt x="102" y="0"/>
                          </a:lnTo>
                          <a:lnTo>
                            <a:pt x="75" y="26"/>
                          </a:lnTo>
                          <a:lnTo>
                            <a:pt x="67" y="40"/>
                          </a:lnTo>
                          <a:lnTo>
                            <a:pt x="59" y="32"/>
                          </a:lnTo>
                          <a:lnTo>
                            <a:pt x="43" y="52"/>
                          </a:lnTo>
                          <a:lnTo>
                            <a:pt x="26" y="55"/>
                          </a:lnTo>
                          <a:lnTo>
                            <a:pt x="20" y="73"/>
                          </a:lnTo>
                          <a:lnTo>
                            <a:pt x="0" y="7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grpSp>
                <p:nvGrpSpPr>
                  <p:cNvPr id="354" name="Group 8"/>
                  <p:cNvGrpSpPr>
                    <a:grpSpLocks/>
                  </p:cNvGrpSpPr>
                  <p:nvPr/>
                </p:nvGrpSpPr>
                <p:grpSpPr bwMode="auto">
                  <a:xfrm>
                    <a:off x="4590196" y="4317608"/>
                    <a:ext cx="782630" cy="280991"/>
                    <a:chOff x="4380" y="3353"/>
                    <a:chExt cx="629" cy="218"/>
                  </a:xfrm>
                  <a:grpFill/>
                </p:grpSpPr>
                <p:sp>
                  <p:nvSpPr>
                    <p:cNvPr id="613" name="Freeform 9"/>
                    <p:cNvSpPr>
                      <a:spLocks/>
                    </p:cNvSpPr>
                    <p:nvPr/>
                  </p:nvSpPr>
                  <p:spPr bwMode="auto">
                    <a:xfrm>
                      <a:off x="4380" y="3353"/>
                      <a:ext cx="149" cy="156"/>
                    </a:xfrm>
                    <a:custGeom>
                      <a:avLst/>
                      <a:gdLst>
                        <a:gd name="T0" fmla="*/ 0 w 149"/>
                        <a:gd name="T1" fmla="*/ 0 h 156"/>
                        <a:gd name="T2" fmla="*/ 0 w 149"/>
                        <a:gd name="T3" fmla="*/ 0 h 156"/>
                        <a:gd name="T4" fmla="*/ 33 w 149"/>
                        <a:gd name="T5" fmla="*/ 7 h 156"/>
                        <a:gd name="T6" fmla="*/ 74 w 149"/>
                        <a:gd name="T7" fmla="*/ 47 h 156"/>
                        <a:gd name="T8" fmla="*/ 108 w 149"/>
                        <a:gd name="T9" fmla="*/ 62 h 156"/>
                        <a:gd name="T10" fmla="*/ 104 w 149"/>
                        <a:gd name="T11" fmla="*/ 73 h 156"/>
                        <a:gd name="T12" fmla="*/ 115 w 149"/>
                        <a:gd name="T13" fmla="*/ 72 h 156"/>
                        <a:gd name="T14" fmla="*/ 114 w 149"/>
                        <a:gd name="T15" fmla="*/ 87 h 156"/>
                        <a:gd name="T16" fmla="*/ 148 w 149"/>
                        <a:gd name="T17" fmla="*/ 116 h 156"/>
                        <a:gd name="T18" fmla="*/ 144 w 149"/>
                        <a:gd name="T19" fmla="*/ 154 h 156"/>
                        <a:gd name="T20" fmla="*/ 129 w 149"/>
                        <a:gd name="T21" fmla="*/ 155 h 156"/>
                        <a:gd name="T22" fmla="*/ 99 w 149"/>
                        <a:gd name="T23" fmla="*/ 133 h 156"/>
                        <a:gd name="T24" fmla="*/ 50 w 149"/>
                        <a:gd name="T25" fmla="*/ 54 h 156"/>
                        <a:gd name="T26" fmla="*/ 0 w 149"/>
                        <a:gd name="T27" fmla="*/ 0 h 156"/>
                        <a:gd name="T28" fmla="*/ 0 w 149"/>
                        <a:gd name="T29" fmla="*/ 0 h 15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9"/>
                        <a:gd name="T46" fmla="*/ 0 h 156"/>
                        <a:gd name="T47" fmla="*/ 149 w 149"/>
                        <a:gd name="T48" fmla="*/ 156 h 15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9" h="156">
                          <a:moveTo>
                            <a:pt x="0" y="0"/>
                          </a:moveTo>
                          <a:lnTo>
                            <a:pt x="0" y="0"/>
                          </a:lnTo>
                          <a:lnTo>
                            <a:pt x="33" y="7"/>
                          </a:lnTo>
                          <a:lnTo>
                            <a:pt x="74" y="47"/>
                          </a:lnTo>
                          <a:lnTo>
                            <a:pt x="108" y="62"/>
                          </a:lnTo>
                          <a:lnTo>
                            <a:pt x="104" y="73"/>
                          </a:lnTo>
                          <a:lnTo>
                            <a:pt x="115" y="72"/>
                          </a:lnTo>
                          <a:lnTo>
                            <a:pt x="114" y="87"/>
                          </a:lnTo>
                          <a:lnTo>
                            <a:pt x="148" y="116"/>
                          </a:lnTo>
                          <a:lnTo>
                            <a:pt x="144" y="154"/>
                          </a:lnTo>
                          <a:lnTo>
                            <a:pt x="129" y="155"/>
                          </a:lnTo>
                          <a:lnTo>
                            <a:pt x="99" y="133"/>
                          </a:lnTo>
                          <a:lnTo>
                            <a:pt x="50" y="54"/>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614" name="Freeform 10"/>
                    <p:cNvSpPr>
                      <a:spLocks/>
                    </p:cNvSpPr>
                    <p:nvPr/>
                  </p:nvSpPr>
                  <p:spPr bwMode="auto">
                    <a:xfrm>
                      <a:off x="4519" y="3510"/>
                      <a:ext cx="125" cy="40"/>
                    </a:xfrm>
                    <a:custGeom>
                      <a:avLst/>
                      <a:gdLst>
                        <a:gd name="T0" fmla="*/ 0 w 125"/>
                        <a:gd name="T1" fmla="*/ 11 h 40"/>
                        <a:gd name="T2" fmla="*/ 0 w 125"/>
                        <a:gd name="T3" fmla="*/ 11 h 40"/>
                        <a:gd name="T4" fmla="*/ 8 w 125"/>
                        <a:gd name="T5" fmla="*/ 0 h 40"/>
                        <a:gd name="T6" fmla="*/ 95 w 125"/>
                        <a:gd name="T7" fmla="*/ 12 h 40"/>
                        <a:gd name="T8" fmla="*/ 104 w 125"/>
                        <a:gd name="T9" fmla="*/ 22 h 40"/>
                        <a:gd name="T10" fmla="*/ 122 w 125"/>
                        <a:gd name="T11" fmla="*/ 26 h 40"/>
                        <a:gd name="T12" fmla="*/ 124 w 125"/>
                        <a:gd name="T13" fmla="*/ 39 h 40"/>
                        <a:gd name="T14" fmla="*/ 22 w 125"/>
                        <a:gd name="T15" fmla="*/ 21 h 40"/>
                        <a:gd name="T16" fmla="*/ 0 w 125"/>
                        <a:gd name="T17" fmla="*/ 11 h 40"/>
                        <a:gd name="T18" fmla="*/ 0 w 125"/>
                        <a:gd name="T19" fmla="*/ 11 h 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5"/>
                        <a:gd name="T31" fmla="*/ 0 h 40"/>
                        <a:gd name="T32" fmla="*/ 125 w 125"/>
                        <a:gd name="T33" fmla="*/ 40 h 4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5" h="40">
                          <a:moveTo>
                            <a:pt x="0" y="11"/>
                          </a:moveTo>
                          <a:lnTo>
                            <a:pt x="0" y="11"/>
                          </a:lnTo>
                          <a:lnTo>
                            <a:pt x="8" y="0"/>
                          </a:lnTo>
                          <a:lnTo>
                            <a:pt x="95" y="12"/>
                          </a:lnTo>
                          <a:lnTo>
                            <a:pt x="104" y="22"/>
                          </a:lnTo>
                          <a:lnTo>
                            <a:pt x="122" y="26"/>
                          </a:lnTo>
                          <a:lnTo>
                            <a:pt x="124" y="39"/>
                          </a:lnTo>
                          <a:lnTo>
                            <a:pt x="22" y="21"/>
                          </a:lnTo>
                          <a:lnTo>
                            <a:pt x="0" y="11"/>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615" name="Freeform 11"/>
                    <p:cNvSpPr>
                      <a:spLocks/>
                    </p:cNvSpPr>
                    <p:nvPr/>
                  </p:nvSpPr>
                  <p:spPr bwMode="auto">
                    <a:xfrm>
                      <a:off x="4568" y="3371"/>
                      <a:ext cx="136" cy="116"/>
                    </a:xfrm>
                    <a:custGeom>
                      <a:avLst/>
                      <a:gdLst>
                        <a:gd name="T0" fmla="*/ 0 w 136"/>
                        <a:gd name="T1" fmla="*/ 52 h 116"/>
                        <a:gd name="T2" fmla="*/ 0 w 136"/>
                        <a:gd name="T3" fmla="*/ 52 h 116"/>
                        <a:gd name="T4" fmla="*/ 9 w 136"/>
                        <a:gd name="T5" fmla="*/ 36 h 116"/>
                        <a:gd name="T6" fmla="*/ 21 w 136"/>
                        <a:gd name="T7" fmla="*/ 46 h 116"/>
                        <a:gd name="T8" fmla="*/ 62 w 136"/>
                        <a:gd name="T9" fmla="*/ 43 h 116"/>
                        <a:gd name="T10" fmla="*/ 75 w 136"/>
                        <a:gd name="T11" fmla="*/ 37 h 116"/>
                        <a:gd name="T12" fmla="*/ 93 w 136"/>
                        <a:gd name="T13" fmla="*/ 0 h 116"/>
                        <a:gd name="T14" fmla="*/ 117 w 136"/>
                        <a:gd name="T15" fmla="*/ 1 h 116"/>
                        <a:gd name="T16" fmla="*/ 112 w 136"/>
                        <a:gd name="T17" fmla="*/ 11 h 116"/>
                        <a:gd name="T18" fmla="*/ 135 w 136"/>
                        <a:gd name="T19" fmla="*/ 46 h 116"/>
                        <a:gd name="T20" fmla="*/ 122 w 136"/>
                        <a:gd name="T21" fmla="*/ 43 h 116"/>
                        <a:gd name="T22" fmla="*/ 99 w 136"/>
                        <a:gd name="T23" fmla="*/ 82 h 116"/>
                        <a:gd name="T24" fmla="*/ 95 w 136"/>
                        <a:gd name="T25" fmla="*/ 107 h 116"/>
                        <a:gd name="T26" fmla="*/ 81 w 136"/>
                        <a:gd name="T27" fmla="*/ 115 h 116"/>
                        <a:gd name="T28" fmla="*/ 55 w 136"/>
                        <a:gd name="T29" fmla="*/ 100 h 116"/>
                        <a:gd name="T30" fmla="*/ 40 w 136"/>
                        <a:gd name="T31" fmla="*/ 107 h 116"/>
                        <a:gd name="T32" fmla="*/ 37 w 136"/>
                        <a:gd name="T33" fmla="*/ 95 h 116"/>
                        <a:gd name="T34" fmla="*/ 17 w 136"/>
                        <a:gd name="T35" fmla="*/ 97 h 116"/>
                        <a:gd name="T36" fmla="*/ 0 w 136"/>
                        <a:gd name="T37" fmla="*/ 52 h 116"/>
                        <a:gd name="T38" fmla="*/ 0 w 136"/>
                        <a:gd name="T39" fmla="*/ 52 h 11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36"/>
                        <a:gd name="T61" fmla="*/ 0 h 116"/>
                        <a:gd name="T62" fmla="*/ 136 w 136"/>
                        <a:gd name="T63" fmla="*/ 116 h 11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36" h="116">
                          <a:moveTo>
                            <a:pt x="0" y="52"/>
                          </a:moveTo>
                          <a:lnTo>
                            <a:pt x="0" y="52"/>
                          </a:lnTo>
                          <a:lnTo>
                            <a:pt x="9" y="36"/>
                          </a:lnTo>
                          <a:lnTo>
                            <a:pt x="21" y="46"/>
                          </a:lnTo>
                          <a:lnTo>
                            <a:pt x="62" y="43"/>
                          </a:lnTo>
                          <a:lnTo>
                            <a:pt x="75" y="37"/>
                          </a:lnTo>
                          <a:lnTo>
                            <a:pt x="93" y="0"/>
                          </a:lnTo>
                          <a:lnTo>
                            <a:pt x="117" y="1"/>
                          </a:lnTo>
                          <a:lnTo>
                            <a:pt x="112" y="11"/>
                          </a:lnTo>
                          <a:lnTo>
                            <a:pt x="135" y="46"/>
                          </a:lnTo>
                          <a:lnTo>
                            <a:pt x="122" y="43"/>
                          </a:lnTo>
                          <a:lnTo>
                            <a:pt x="99" y="82"/>
                          </a:lnTo>
                          <a:lnTo>
                            <a:pt x="95" y="107"/>
                          </a:lnTo>
                          <a:lnTo>
                            <a:pt x="81" y="115"/>
                          </a:lnTo>
                          <a:lnTo>
                            <a:pt x="55" y="100"/>
                          </a:lnTo>
                          <a:lnTo>
                            <a:pt x="40" y="107"/>
                          </a:lnTo>
                          <a:lnTo>
                            <a:pt x="37" y="95"/>
                          </a:lnTo>
                          <a:lnTo>
                            <a:pt x="17" y="97"/>
                          </a:lnTo>
                          <a:lnTo>
                            <a:pt x="0" y="5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616" name="Freeform 12"/>
                    <p:cNvSpPr>
                      <a:spLocks/>
                    </p:cNvSpPr>
                    <p:nvPr/>
                  </p:nvSpPr>
                  <p:spPr bwMode="auto">
                    <a:xfrm>
                      <a:off x="4674" y="3544"/>
                      <a:ext cx="34" cy="9"/>
                    </a:xfrm>
                    <a:custGeom>
                      <a:avLst/>
                      <a:gdLst>
                        <a:gd name="T0" fmla="*/ 0 w 34"/>
                        <a:gd name="T1" fmla="*/ 2 h 9"/>
                        <a:gd name="T2" fmla="*/ 0 w 34"/>
                        <a:gd name="T3" fmla="*/ 2 h 9"/>
                        <a:gd name="T4" fmla="*/ 4 w 34"/>
                        <a:gd name="T5" fmla="*/ 8 h 9"/>
                        <a:gd name="T6" fmla="*/ 33 w 34"/>
                        <a:gd name="T7" fmla="*/ 3 h 9"/>
                        <a:gd name="T8" fmla="*/ 11 w 34"/>
                        <a:gd name="T9" fmla="*/ 0 h 9"/>
                        <a:gd name="T10" fmla="*/ 0 w 34"/>
                        <a:gd name="T11" fmla="*/ 2 h 9"/>
                        <a:gd name="T12" fmla="*/ 0 w 34"/>
                        <a:gd name="T13" fmla="*/ 2 h 9"/>
                        <a:gd name="T14" fmla="*/ 0 60000 65536"/>
                        <a:gd name="T15" fmla="*/ 0 60000 65536"/>
                        <a:gd name="T16" fmla="*/ 0 60000 65536"/>
                        <a:gd name="T17" fmla="*/ 0 60000 65536"/>
                        <a:gd name="T18" fmla="*/ 0 60000 65536"/>
                        <a:gd name="T19" fmla="*/ 0 60000 65536"/>
                        <a:gd name="T20" fmla="*/ 0 60000 65536"/>
                        <a:gd name="T21" fmla="*/ 0 w 34"/>
                        <a:gd name="T22" fmla="*/ 0 h 9"/>
                        <a:gd name="T23" fmla="*/ 34 w 34"/>
                        <a:gd name="T24" fmla="*/ 9 h 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 h="9">
                          <a:moveTo>
                            <a:pt x="0" y="2"/>
                          </a:moveTo>
                          <a:lnTo>
                            <a:pt x="0" y="2"/>
                          </a:lnTo>
                          <a:lnTo>
                            <a:pt x="4" y="8"/>
                          </a:lnTo>
                          <a:lnTo>
                            <a:pt x="33" y="3"/>
                          </a:lnTo>
                          <a:lnTo>
                            <a:pt x="11" y="0"/>
                          </a:lnTo>
                          <a:lnTo>
                            <a:pt x="0" y="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617" name="Freeform 13"/>
                    <p:cNvSpPr>
                      <a:spLocks/>
                    </p:cNvSpPr>
                    <p:nvPr/>
                  </p:nvSpPr>
                  <p:spPr bwMode="auto">
                    <a:xfrm>
                      <a:off x="4703" y="3405"/>
                      <a:ext cx="85" cy="101"/>
                    </a:xfrm>
                    <a:custGeom>
                      <a:avLst/>
                      <a:gdLst>
                        <a:gd name="T0" fmla="*/ 0 w 85"/>
                        <a:gd name="T1" fmla="*/ 60 h 101"/>
                        <a:gd name="T2" fmla="*/ 0 w 85"/>
                        <a:gd name="T3" fmla="*/ 60 h 101"/>
                        <a:gd name="T4" fmla="*/ 10 w 85"/>
                        <a:gd name="T5" fmla="*/ 78 h 101"/>
                        <a:gd name="T6" fmla="*/ 7 w 85"/>
                        <a:gd name="T7" fmla="*/ 96 h 101"/>
                        <a:gd name="T8" fmla="*/ 21 w 85"/>
                        <a:gd name="T9" fmla="*/ 100 h 101"/>
                        <a:gd name="T10" fmla="*/ 19 w 85"/>
                        <a:gd name="T11" fmla="*/ 63 h 101"/>
                        <a:gd name="T12" fmla="*/ 28 w 85"/>
                        <a:gd name="T13" fmla="*/ 60 h 101"/>
                        <a:gd name="T14" fmla="*/ 30 w 85"/>
                        <a:gd name="T15" fmla="*/ 74 h 101"/>
                        <a:gd name="T16" fmla="*/ 37 w 85"/>
                        <a:gd name="T17" fmla="*/ 90 h 101"/>
                        <a:gd name="T18" fmla="*/ 53 w 85"/>
                        <a:gd name="T19" fmla="*/ 83 h 101"/>
                        <a:gd name="T20" fmla="*/ 34 w 85"/>
                        <a:gd name="T21" fmla="*/ 48 h 101"/>
                        <a:gd name="T22" fmla="*/ 62 w 85"/>
                        <a:gd name="T23" fmla="*/ 33 h 101"/>
                        <a:gd name="T24" fmla="*/ 25 w 85"/>
                        <a:gd name="T25" fmla="*/ 43 h 101"/>
                        <a:gd name="T26" fmla="*/ 19 w 85"/>
                        <a:gd name="T27" fmla="*/ 21 h 101"/>
                        <a:gd name="T28" fmla="*/ 74 w 85"/>
                        <a:gd name="T29" fmla="*/ 19 h 101"/>
                        <a:gd name="T30" fmla="*/ 84 w 85"/>
                        <a:gd name="T31" fmla="*/ 0 h 101"/>
                        <a:gd name="T32" fmla="*/ 68 w 85"/>
                        <a:gd name="T33" fmla="*/ 12 h 101"/>
                        <a:gd name="T34" fmla="*/ 28 w 85"/>
                        <a:gd name="T35" fmla="*/ 6 h 101"/>
                        <a:gd name="T36" fmla="*/ 15 w 85"/>
                        <a:gd name="T37" fmla="*/ 14 h 101"/>
                        <a:gd name="T38" fmla="*/ 0 w 85"/>
                        <a:gd name="T39" fmla="*/ 60 h 101"/>
                        <a:gd name="T40" fmla="*/ 0 w 85"/>
                        <a:gd name="T41" fmla="*/ 60 h 10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5"/>
                        <a:gd name="T64" fmla="*/ 0 h 101"/>
                        <a:gd name="T65" fmla="*/ 85 w 85"/>
                        <a:gd name="T66" fmla="*/ 101 h 10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5" h="101">
                          <a:moveTo>
                            <a:pt x="0" y="60"/>
                          </a:moveTo>
                          <a:lnTo>
                            <a:pt x="0" y="60"/>
                          </a:lnTo>
                          <a:lnTo>
                            <a:pt x="10" y="78"/>
                          </a:lnTo>
                          <a:lnTo>
                            <a:pt x="7" y="96"/>
                          </a:lnTo>
                          <a:lnTo>
                            <a:pt x="21" y="100"/>
                          </a:lnTo>
                          <a:lnTo>
                            <a:pt x="19" y="63"/>
                          </a:lnTo>
                          <a:lnTo>
                            <a:pt x="28" y="60"/>
                          </a:lnTo>
                          <a:lnTo>
                            <a:pt x="30" y="74"/>
                          </a:lnTo>
                          <a:lnTo>
                            <a:pt x="37" y="90"/>
                          </a:lnTo>
                          <a:lnTo>
                            <a:pt x="53" y="83"/>
                          </a:lnTo>
                          <a:lnTo>
                            <a:pt x="34" y="48"/>
                          </a:lnTo>
                          <a:lnTo>
                            <a:pt x="62" y="33"/>
                          </a:lnTo>
                          <a:lnTo>
                            <a:pt x="25" y="43"/>
                          </a:lnTo>
                          <a:lnTo>
                            <a:pt x="19" y="21"/>
                          </a:lnTo>
                          <a:lnTo>
                            <a:pt x="74" y="19"/>
                          </a:lnTo>
                          <a:lnTo>
                            <a:pt x="84" y="0"/>
                          </a:lnTo>
                          <a:lnTo>
                            <a:pt x="68" y="12"/>
                          </a:lnTo>
                          <a:lnTo>
                            <a:pt x="28" y="6"/>
                          </a:lnTo>
                          <a:lnTo>
                            <a:pt x="15" y="14"/>
                          </a:lnTo>
                          <a:lnTo>
                            <a:pt x="0" y="6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618" name="Freeform 14"/>
                    <p:cNvSpPr>
                      <a:spLocks/>
                    </p:cNvSpPr>
                    <p:nvPr/>
                  </p:nvSpPr>
                  <p:spPr bwMode="auto">
                    <a:xfrm>
                      <a:off x="4769" y="3545"/>
                      <a:ext cx="48" cy="26"/>
                    </a:xfrm>
                    <a:custGeom>
                      <a:avLst/>
                      <a:gdLst>
                        <a:gd name="T0" fmla="*/ 0 w 48"/>
                        <a:gd name="T1" fmla="*/ 15 h 26"/>
                        <a:gd name="T2" fmla="*/ 0 w 48"/>
                        <a:gd name="T3" fmla="*/ 15 h 26"/>
                        <a:gd name="T4" fmla="*/ 2 w 48"/>
                        <a:gd name="T5" fmla="*/ 25 h 26"/>
                        <a:gd name="T6" fmla="*/ 47 w 48"/>
                        <a:gd name="T7" fmla="*/ 0 h 26"/>
                        <a:gd name="T8" fmla="*/ 14 w 48"/>
                        <a:gd name="T9" fmla="*/ 7 h 26"/>
                        <a:gd name="T10" fmla="*/ 0 w 48"/>
                        <a:gd name="T11" fmla="*/ 15 h 26"/>
                        <a:gd name="T12" fmla="*/ 0 w 48"/>
                        <a:gd name="T13" fmla="*/ 15 h 26"/>
                        <a:gd name="T14" fmla="*/ 0 60000 65536"/>
                        <a:gd name="T15" fmla="*/ 0 60000 65536"/>
                        <a:gd name="T16" fmla="*/ 0 60000 65536"/>
                        <a:gd name="T17" fmla="*/ 0 60000 65536"/>
                        <a:gd name="T18" fmla="*/ 0 60000 65536"/>
                        <a:gd name="T19" fmla="*/ 0 60000 65536"/>
                        <a:gd name="T20" fmla="*/ 0 60000 65536"/>
                        <a:gd name="T21" fmla="*/ 0 w 48"/>
                        <a:gd name="T22" fmla="*/ 0 h 26"/>
                        <a:gd name="T23" fmla="*/ 48 w 48"/>
                        <a:gd name="T24" fmla="*/ 26 h 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8" h="26">
                          <a:moveTo>
                            <a:pt x="0" y="15"/>
                          </a:moveTo>
                          <a:lnTo>
                            <a:pt x="0" y="15"/>
                          </a:lnTo>
                          <a:lnTo>
                            <a:pt x="2" y="25"/>
                          </a:lnTo>
                          <a:lnTo>
                            <a:pt x="47" y="0"/>
                          </a:lnTo>
                          <a:lnTo>
                            <a:pt x="14" y="7"/>
                          </a:lnTo>
                          <a:lnTo>
                            <a:pt x="0" y="1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619" name="Freeform 15"/>
                    <p:cNvSpPr>
                      <a:spLocks/>
                    </p:cNvSpPr>
                    <p:nvPr/>
                  </p:nvSpPr>
                  <p:spPr bwMode="auto">
                    <a:xfrm>
                      <a:off x="4819" y="3400"/>
                      <a:ext cx="17" cy="42"/>
                    </a:xfrm>
                    <a:custGeom>
                      <a:avLst/>
                      <a:gdLst>
                        <a:gd name="T0" fmla="*/ 0 w 17"/>
                        <a:gd name="T1" fmla="*/ 14 h 42"/>
                        <a:gd name="T2" fmla="*/ 0 w 17"/>
                        <a:gd name="T3" fmla="*/ 14 h 42"/>
                        <a:gd name="T4" fmla="*/ 3 w 17"/>
                        <a:gd name="T5" fmla="*/ 33 h 42"/>
                        <a:gd name="T6" fmla="*/ 13 w 17"/>
                        <a:gd name="T7" fmla="*/ 41 h 42"/>
                        <a:gd name="T8" fmla="*/ 7 w 17"/>
                        <a:gd name="T9" fmla="*/ 24 h 42"/>
                        <a:gd name="T10" fmla="*/ 16 w 17"/>
                        <a:gd name="T11" fmla="*/ 21 h 42"/>
                        <a:gd name="T12" fmla="*/ 15 w 17"/>
                        <a:gd name="T13" fmla="*/ 8 h 42"/>
                        <a:gd name="T14" fmla="*/ 3 w 17"/>
                        <a:gd name="T15" fmla="*/ 17 h 42"/>
                        <a:gd name="T16" fmla="*/ 8 w 17"/>
                        <a:gd name="T17" fmla="*/ 0 h 42"/>
                        <a:gd name="T18" fmla="*/ 0 w 17"/>
                        <a:gd name="T19" fmla="*/ 14 h 42"/>
                        <a:gd name="T20" fmla="*/ 0 w 17"/>
                        <a:gd name="T21" fmla="*/ 14 h 4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
                        <a:gd name="T34" fmla="*/ 0 h 42"/>
                        <a:gd name="T35" fmla="*/ 17 w 17"/>
                        <a:gd name="T36" fmla="*/ 42 h 4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 h="42">
                          <a:moveTo>
                            <a:pt x="0" y="14"/>
                          </a:moveTo>
                          <a:lnTo>
                            <a:pt x="0" y="14"/>
                          </a:lnTo>
                          <a:lnTo>
                            <a:pt x="3" y="33"/>
                          </a:lnTo>
                          <a:lnTo>
                            <a:pt x="13" y="41"/>
                          </a:lnTo>
                          <a:lnTo>
                            <a:pt x="7" y="24"/>
                          </a:lnTo>
                          <a:lnTo>
                            <a:pt x="16" y="21"/>
                          </a:lnTo>
                          <a:lnTo>
                            <a:pt x="15" y="8"/>
                          </a:lnTo>
                          <a:lnTo>
                            <a:pt x="3" y="17"/>
                          </a:lnTo>
                          <a:lnTo>
                            <a:pt x="8" y="0"/>
                          </a:lnTo>
                          <a:lnTo>
                            <a:pt x="0" y="1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620" name="Freeform 16"/>
                    <p:cNvSpPr>
                      <a:spLocks/>
                    </p:cNvSpPr>
                    <p:nvPr/>
                  </p:nvSpPr>
                  <p:spPr bwMode="auto">
                    <a:xfrm>
                      <a:off x="4826" y="3466"/>
                      <a:ext cx="40" cy="14"/>
                    </a:xfrm>
                    <a:custGeom>
                      <a:avLst/>
                      <a:gdLst>
                        <a:gd name="T0" fmla="*/ 0 w 40"/>
                        <a:gd name="T1" fmla="*/ 5 h 14"/>
                        <a:gd name="T2" fmla="*/ 0 w 40"/>
                        <a:gd name="T3" fmla="*/ 5 h 14"/>
                        <a:gd name="T4" fmla="*/ 22 w 40"/>
                        <a:gd name="T5" fmla="*/ 0 h 14"/>
                        <a:gd name="T6" fmla="*/ 39 w 40"/>
                        <a:gd name="T7" fmla="*/ 13 h 14"/>
                        <a:gd name="T8" fmla="*/ 0 w 40"/>
                        <a:gd name="T9" fmla="*/ 5 h 14"/>
                        <a:gd name="T10" fmla="*/ 0 w 40"/>
                        <a:gd name="T11" fmla="*/ 5 h 14"/>
                        <a:gd name="T12" fmla="*/ 0 60000 65536"/>
                        <a:gd name="T13" fmla="*/ 0 60000 65536"/>
                        <a:gd name="T14" fmla="*/ 0 60000 65536"/>
                        <a:gd name="T15" fmla="*/ 0 60000 65536"/>
                        <a:gd name="T16" fmla="*/ 0 60000 65536"/>
                        <a:gd name="T17" fmla="*/ 0 60000 65536"/>
                        <a:gd name="T18" fmla="*/ 0 w 40"/>
                        <a:gd name="T19" fmla="*/ 0 h 14"/>
                        <a:gd name="T20" fmla="*/ 40 w 40"/>
                        <a:gd name="T21" fmla="*/ 14 h 14"/>
                      </a:gdLst>
                      <a:ahLst/>
                      <a:cxnLst>
                        <a:cxn ang="T12">
                          <a:pos x="T0" y="T1"/>
                        </a:cxn>
                        <a:cxn ang="T13">
                          <a:pos x="T2" y="T3"/>
                        </a:cxn>
                        <a:cxn ang="T14">
                          <a:pos x="T4" y="T5"/>
                        </a:cxn>
                        <a:cxn ang="T15">
                          <a:pos x="T6" y="T7"/>
                        </a:cxn>
                        <a:cxn ang="T16">
                          <a:pos x="T8" y="T9"/>
                        </a:cxn>
                        <a:cxn ang="T17">
                          <a:pos x="T10" y="T11"/>
                        </a:cxn>
                      </a:cxnLst>
                      <a:rect l="T18" t="T19" r="T20" b="T21"/>
                      <a:pathLst>
                        <a:path w="40" h="14">
                          <a:moveTo>
                            <a:pt x="0" y="5"/>
                          </a:moveTo>
                          <a:lnTo>
                            <a:pt x="0" y="5"/>
                          </a:lnTo>
                          <a:lnTo>
                            <a:pt x="22" y="0"/>
                          </a:lnTo>
                          <a:lnTo>
                            <a:pt x="39" y="13"/>
                          </a:lnTo>
                          <a:lnTo>
                            <a:pt x="0" y="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621" name="Freeform 17"/>
                    <p:cNvSpPr>
                      <a:spLocks/>
                    </p:cNvSpPr>
                    <p:nvPr/>
                  </p:nvSpPr>
                  <p:spPr bwMode="auto">
                    <a:xfrm>
                      <a:off x="4865" y="3434"/>
                      <a:ext cx="144" cy="119"/>
                    </a:xfrm>
                    <a:custGeom>
                      <a:avLst/>
                      <a:gdLst>
                        <a:gd name="T0" fmla="*/ 0 w 144"/>
                        <a:gd name="T1" fmla="*/ 15 h 119"/>
                        <a:gd name="T2" fmla="*/ 0 w 144"/>
                        <a:gd name="T3" fmla="*/ 15 h 119"/>
                        <a:gd name="T4" fmla="*/ 21 w 144"/>
                        <a:gd name="T5" fmla="*/ 26 h 119"/>
                        <a:gd name="T6" fmla="*/ 42 w 144"/>
                        <a:gd name="T7" fmla="*/ 23 h 119"/>
                        <a:gd name="T8" fmla="*/ 16 w 144"/>
                        <a:gd name="T9" fmla="*/ 32 h 119"/>
                        <a:gd name="T10" fmla="*/ 28 w 144"/>
                        <a:gd name="T11" fmla="*/ 51 h 119"/>
                        <a:gd name="T12" fmla="*/ 41 w 144"/>
                        <a:gd name="T13" fmla="*/ 35 h 119"/>
                        <a:gd name="T14" fmla="*/ 49 w 144"/>
                        <a:gd name="T15" fmla="*/ 51 h 119"/>
                        <a:gd name="T16" fmla="*/ 100 w 144"/>
                        <a:gd name="T17" fmla="*/ 69 h 119"/>
                        <a:gd name="T18" fmla="*/ 113 w 144"/>
                        <a:gd name="T19" fmla="*/ 98 h 119"/>
                        <a:gd name="T20" fmla="*/ 103 w 144"/>
                        <a:gd name="T21" fmla="*/ 97 h 119"/>
                        <a:gd name="T22" fmla="*/ 95 w 144"/>
                        <a:gd name="T23" fmla="*/ 110 h 119"/>
                        <a:gd name="T24" fmla="*/ 126 w 144"/>
                        <a:gd name="T25" fmla="*/ 104 h 119"/>
                        <a:gd name="T26" fmla="*/ 143 w 144"/>
                        <a:gd name="T27" fmla="*/ 118 h 119"/>
                        <a:gd name="T28" fmla="*/ 141 w 144"/>
                        <a:gd name="T29" fmla="*/ 30 h 119"/>
                        <a:gd name="T30" fmla="*/ 97 w 144"/>
                        <a:gd name="T31" fmla="*/ 15 h 119"/>
                        <a:gd name="T32" fmla="*/ 61 w 144"/>
                        <a:gd name="T33" fmla="*/ 41 h 119"/>
                        <a:gd name="T34" fmla="*/ 47 w 144"/>
                        <a:gd name="T35" fmla="*/ 27 h 119"/>
                        <a:gd name="T36" fmla="*/ 43 w 144"/>
                        <a:gd name="T37" fmla="*/ 6 h 119"/>
                        <a:gd name="T38" fmla="*/ 21 w 144"/>
                        <a:gd name="T39" fmla="*/ 0 h 119"/>
                        <a:gd name="T40" fmla="*/ 0 w 144"/>
                        <a:gd name="T41" fmla="*/ 15 h 119"/>
                        <a:gd name="T42" fmla="*/ 0 w 144"/>
                        <a:gd name="T43" fmla="*/ 15 h 11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44"/>
                        <a:gd name="T67" fmla="*/ 0 h 119"/>
                        <a:gd name="T68" fmla="*/ 144 w 144"/>
                        <a:gd name="T69" fmla="*/ 119 h 11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44" h="119">
                          <a:moveTo>
                            <a:pt x="0" y="15"/>
                          </a:moveTo>
                          <a:lnTo>
                            <a:pt x="0" y="15"/>
                          </a:lnTo>
                          <a:lnTo>
                            <a:pt x="21" y="26"/>
                          </a:lnTo>
                          <a:lnTo>
                            <a:pt x="42" y="23"/>
                          </a:lnTo>
                          <a:lnTo>
                            <a:pt x="16" y="32"/>
                          </a:lnTo>
                          <a:lnTo>
                            <a:pt x="28" y="51"/>
                          </a:lnTo>
                          <a:lnTo>
                            <a:pt x="41" y="35"/>
                          </a:lnTo>
                          <a:lnTo>
                            <a:pt x="49" y="51"/>
                          </a:lnTo>
                          <a:lnTo>
                            <a:pt x="100" y="69"/>
                          </a:lnTo>
                          <a:lnTo>
                            <a:pt x="113" y="98"/>
                          </a:lnTo>
                          <a:lnTo>
                            <a:pt x="103" y="97"/>
                          </a:lnTo>
                          <a:lnTo>
                            <a:pt x="95" y="110"/>
                          </a:lnTo>
                          <a:lnTo>
                            <a:pt x="126" y="104"/>
                          </a:lnTo>
                          <a:lnTo>
                            <a:pt x="143" y="118"/>
                          </a:lnTo>
                          <a:lnTo>
                            <a:pt x="141" y="30"/>
                          </a:lnTo>
                          <a:lnTo>
                            <a:pt x="97" y="15"/>
                          </a:lnTo>
                          <a:lnTo>
                            <a:pt x="61" y="41"/>
                          </a:lnTo>
                          <a:lnTo>
                            <a:pt x="47" y="27"/>
                          </a:lnTo>
                          <a:lnTo>
                            <a:pt x="43" y="6"/>
                          </a:lnTo>
                          <a:lnTo>
                            <a:pt x="21" y="0"/>
                          </a:lnTo>
                          <a:lnTo>
                            <a:pt x="0" y="1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622" name="Freeform 18"/>
                    <p:cNvSpPr>
                      <a:spLocks/>
                    </p:cNvSpPr>
                    <p:nvPr/>
                  </p:nvSpPr>
                  <p:spPr bwMode="auto">
                    <a:xfrm>
                      <a:off x="4871" y="3526"/>
                      <a:ext cx="7" cy="11"/>
                    </a:xfrm>
                    <a:custGeom>
                      <a:avLst/>
                      <a:gdLst>
                        <a:gd name="T0" fmla="*/ 0 w 7"/>
                        <a:gd name="T1" fmla="*/ 10 h 11"/>
                        <a:gd name="T2" fmla="*/ 0 w 7"/>
                        <a:gd name="T3" fmla="*/ 10 h 11"/>
                        <a:gd name="T4" fmla="*/ 3 w 7"/>
                        <a:gd name="T5" fmla="*/ 0 h 11"/>
                        <a:gd name="T6" fmla="*/ 6 w 7"/>
                        <a:gd name="T7" fmla="*/ 6 h 11"/>
                        <a:gd name="T8" fmla="*/ 0 w 7"/>
                        <a:gd name="T9" fmla="*/ 10 h 11"/>
                        <a:gd name="T10" fmla="*/ 0 w 7"/>
                        <a:gd name="T11" fmla="*/ 10 h 11"/>
                        <a:gd name="T12" fmla="*/ 0 60000 65536"/>
                        <a:gd name="T13" fmla="*/ 0 60000 65536"/>
                        <a:gd name="T14" fmla="*/ 0 60000 65536"/>
                        <a:gd name="T15" fmla="*/ 0 60000 65536"/>
                        <a:gd name="T16" fmla="*/ 0 60000 65536"/>
                        <a:gd name="T17" fmla="*/ 0 60000 65536"/>
                        <a:gd name="T18" fmla="*/ 0 w 7"/>
                        <a:gd name="T19" fmla="*/ 0 h 11"/>
                        <a:gd name="T20" fmla="*/ 7 w 7"/>
                        <a:gd name="T21" fmla="*/ 11 h 11"/>
                      </a:gdLst>
                      <a:ahLst/>
                      <a:cxnLst>
                        <a:cxn ang="T12">
                          <a:pos x="T0" y="T1"/>
                        </a:cxn>
                        <a:cxn ang="T13">
                          <a:pos x="T2" y="T3"/>
                        </a:cxn>
                        <a:cxn ang="T14">
                          <a:pos x="T4" y="T5"/>
                        </a:cxn>
                        <a:cxn ang="T15">
                          <a:pos x="T6" y="T7"/>
                        </a:cxn>
                        <a:cxn ang="T16">
                          <a:pos x="T8" y="T9"/>
                        </a:cxn>
                        <a:cxn ang="T17">
                          <a:pos x="T10" y="T11"/>
                        </a:cxn>
                      </a:cxnLst>
                      <a:rect l="T18" t="T19" r="T20" b="T21"/>
                      <a:pathLst>
                        <a:path w="7" h="11">
                          <a:moveTo>
                            <a:pt x="0" y="10"/>
                          </a:moveTo>
                          <a:lnTo>
                            <a:pt x="0" y="10"/>
                          </a:lnTo>
                          <a:lnTo>
                            <a:pt x="3" y="0"/>
                          </a:lnTo>
                          <a:lnTo>
                            <a:pt x="6" y="6"/>
                          </a:lnTo>
                          <a:lnTo>
                            <a:pt x="0" y="1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355" name="Freeform 8"/>
                  <p:cNvSpPr>
                    <a:spLocks/>
                  </p:cNvSpPr>
                  <p:nvPr/>
                </p:nvSpPr>
                <p:spPr bwMode="auto">
                  <a:xfrm>
                    <a:off x="3998082" y="3700068"/>
                    <a:ext cx="242885" cy="180976"/>
                  </a:xfrm>
                  <a:custGeom>
                    <a:avLst/>
                    <a:gdLst>
                      <a:gd name="T0" fmla="*/ 0 w 194"/>
                      <a:gd name="T1" fmla="*/ 111880299 h 139"/>
                      <a:gd name="T2" fmla="*/ 0 w 194"/>
                      <a:gd name="T3" fmla="*/ 111880299 h 139"/>
                      <a:gd name="T4" fmla="*/ 3134995 w 194"/>
                      <a:gd name="T5" fmla="*/ 172905343 h 139"/>
                      <a:gd name="T6" fmla="*/ 25079963 w 194"/>
                      <a:gd name="T7" fmla="*/ 191552270 h 139"/>
                      <a:gd name="T8" fmla="*/ 6269991 w 194"/>
                      <a:gd name="T9" fmla="*/ 222064121 h 139"/>
                      <a:gd name="T10" fmla="*/ 40754933 w 194"/>
                      <a:gd name="T11" fmla="*/ 233930347 h 139"/>
                      <a:gd name="T12" fmla="*/ 119129815 w 194"/>
                      <a:gd name="T13" fmla="*/ 222064121 h 139"/>
                      <a:gd name="T14" fmla="*/ 133237289 w 194"/>
                      <a:gd name="T15" fmla="*/ 188161920 h 139"/>
                      <a:gd name="T16" fmla="*/ 186530976 w 194"/>
                      <a:gd name="T17" fmla="*/ 169514952 h 139"/>
                      <a:gd name="T18" fmla="*/ 191233467 w 194"/>
                      <a:gd name="T19" fmla="*/ 140696975 h 139"/>
                      <a:gd name="T20" fmla="*/ 210043431 w 194"/>
                      <a:gd name="T21" fmla="*/ 133916274 h 139"/>
                      <a:gd name="T22" fmla="*/ 202205946 w 194"/>
                      <a:gd name="T23" fmla="*/ 118659698 h 139"/>
                      <a:gd name="T24" fmla="*/ 221015911 w 194"/>
                      <a:gd name="T25" fmla="*/ 116965824 h 139"/>
                      <a:gd name="T26" fmla="*/ 235123384 w 194"/>
                      <a:gd name="T27" fmla="*/ 88147847 h 139"/>
                      <a:gd name="T28" fmla="*/ 228853396 w 194"/>
                      <a:gd name="T29" fmla="*/ 59329849 h 139"/>
                      <a:gd name="T30" fmla="*/ 300958260 w 194"/>
                      <a:gd name="T31" fmla="*/ 38989039 h 139"/>
                      <a:gd name="T32" fmla="*/ 302525758 w 194"/>
                      <a:gd name="T33" fmla="*/ 32208338 h 139"/>
                      <a:gd name="T34" fmla="*/ 275878308 w 194"/>
                      <a:gd name="T35" fmla="*/ 27122813 h 139"/>
                      <a:gd name="T36" fmla="*/ 238258378 w 194"/>
                      <a:gd name="T37" fmla="*/ 47463623 h 139"/>
                      <a:gd name="T38" fmla="*/ 219448414 w 194"/>
                      <a:gd name="T39" fmla="*/ 0 h 139"/>
                      <a:gd name="T40" fmla="*/ 188098473 w 194"/>
                      <a:gd name="T41" fmla="*/ 35598688 h 139"/>
                      <a:gd name="T42" fmla="*/ 94049862 w 194"/>
                      <a:gd name="T43" fmla="*/ 32208338 h 139"/>
                      <a:gd name="T44" fmla="*/ 47024931 w 194"/>
                      <a:gd name="T45" fmla="*/ 86452672 h 139"/>
                      <a:gd name="T46" fmla="*/ 14107478 w 194"/>
                      <a:gd name="T47" fmla="*/ 69500900 h 139"/>
                      <a:gd name="T48" fmla="*/ 0 w 194"/>
                      <a:gd name="T49" fmla="*/ 111880299 h 139"/>
                      <a:gd name="T50" fmla="*/ 0 w 194"/>
                      <a:gd name="T51" fmla="*/ 111880299 h 13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94"/>
                      <a:gd name="T79" fmla="*/ 0 h 139"/>
                      <a:gd name="T80" fmla="*/ 194 w 194"/>
                      <a:gd name="T81" fmla="*/ 139 h 13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94" h="139">
                        <a:moveTo>
                          <a:pt x="0" y="66"/>
                        </a:moveTo>
                        <a:lnTo>
                          <a:pt x="0" y="66"/>
                        </a:lnTo>
                        <a:lnTo>
                          <a:pt x="2" y="102"/>
                        </a:lnTo>
                        <a:lnTo>
                          <a:pt x="16" y="113"/>
                        </a:lnTo>
                        <a:lnTo>
                          <a:pt x="4" y="131"/>
                        </a:lnTo>
                        <a:lnTo>
                          <a:pt x="26" y="138"/>
                        </a:lnTo>
                        <a:lnTo>
                          <a:pt x="76" y="131"/>
                        </a:lnTo>
                        <a:lnTo>
                          <a:pt x="85" y="111"/>
                        </a:lnTo>
                        <a:lnTo>
                          <a:pt x="119" y="100"/>
                        </a:lnTo>
                        <a:lnTo>
                          <a:pt x="122" y="83"/>
                        </a:lnTo>
                        <a:lnTo>
                          <a:pt x="134" y="79"/>
                        </a:lnTo>
                        <a:lnTo>
                          <a:pt x="129" y="70"/>
                        </a:lnTo>
                        <a:lnTo>
                          <a:pt x="141" y="69"/>
                        </a:lnTo>
                        <a:lnTo>
                          <a:pt x="150" y="52"/>
                        </a:lnTo>
                        <a:lnTo>
                          <a:pt x="146" y="35"/>
                        </a:lnTo>
                        <a:lnTo>
                          <a:pt x="192" y="23"/>
                        </a:lnTo>
                        <a:lnTo>
                          <a:pt x="193" y="19"/>
                        </a:lnTo>
                        <a:lnTo>
                          <a:pt x="176" y="16"/>
                        </a:lnTo>
                        <a:lnTo>
                          <a:pt x="152" y="28"/>
                        </a:lnTo>
                        <a:lnTo>
                          <a:pt x="140" y="0"/>
                        </a:lnTo>
                        <a:lnTo>
                          <a:pt x="120" y="21"/>
                        </a:lnTo>
                        <a:lnTo>
                          <a:pt x="60" y="19"/>
                        </a:lnTo>
                        <a:lnTo>
                          <a:pt x="30" y="51"/>
                        </a:lnTo>
                        <a:lnTo>
                          <a:pt x="9" y="41"/>
                        </a:lnTo>
                        <a:lnTo>
                          <a:pt x="0" y="66"/>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nvGrpSpPr>
                  <p:cNvPr id="356" name="Group 20"/>
                  <p:cNvGrpSpPr>
                    <a:grpSpLocks/>
                  </p:cNvGrpSpPr>
                  <p:nvPr/>
                </p:nvGrpSpPr>
                <p:grpSpPr bwMode="auto">
                  <a:xfrm>
                    <a:off x="4891839" y="4606544"/>
                    <a:ext cx="690559" cy="633418"/>
                    <a:chOff x="4623" y="3575"/>
                    <a:chExt cx="552" cy="485"/>
                  </a:xfrm>
                  <a:grpFill/>
                </p:grpSpPr>
                <p:sp>
                  <p:nvSpPr>
                    <p:cNvPr id="611" name="Freeform 264"/>
                    <p:cNvSpPr>
                      <a:spLocks/>
                    </p:cNvSpPr>
                    <p:nvPr/>
                  </p:nvSpPr>
                  <p:spPr bwMode="auto">
                    <a:xfrm>
                      <a:off x="4623" y="3575"/>
                      <a:ext cx="552" cy="414"/>
                    </a:xfrm>
                    <a:custGeom>
                      <a:avLst/>
                      <a:gdLst>
                        <a:gd name="T0" fmla="*/ 0 w 552"/>
                        <a:gd name="T1" fmla="*/ 218 h 414"/>
                        <a:gd name="T2" fmla="*/ 4 w 552"/>
                        <a:gd name="T3" fmla="*/ 209 h 414"/>
                        <a:gd name="T4" fmla="*/ 3 w 552"/>
                        <a:gd name="T5" fmla="*/ 192 h 414"/>
                        <a:gd name="T6" fmla="*/ 14 w 552"/>
                        <a:gd name="T7" fmla="*/ 165 h 414"/>
                        <a:gd name="T8" fmla="*/ 106 w 552"/>
                        <a:gd name="T9" fmla="*/ 123 h 414"/>
                        <a:gd name="T10" fmla="*/ 125 w 552"/>
                        <a:gd name="T11" fmla="*/ 88 h 414"/>
                        <a:gd name="T12" fmla="*/ 141 w 552"/>
                        <a:gd name="T13" fmla="*/ 94 h 414"/>
                        <a:gd name="T14" fmla="*/ 154 w 552"/>
                        <a:gd name="T15" fmla="*/ 80 h 414"/>
                        <a:gd name="T16" fmla="*/ 175 w 552"/>
                        <a:gd name="T17" fmla="*/ 46 h 414"/>
                        <a:gd name="T18" fmla="*/ 202 w 552"/>
                        <a:gd name="T19" fmla="*/ 68 h 414"/>
                        <a:gd name="T20" fmla="*/ 226 w 552"/>
                        <a:gd name="T21" fmla="*/ 63 h 414"/>
                        <a:gd name="T22" fmla="*/ 233 w 552"/>
                        <a:gd name="T23" fmla="*/ 28 h 414"/>
                        <a:gd name="T24" fmla="*/ 257 w 552"/>
                        <a:gd name="T25" fmla="*/ 6 h 414"/>
                        <a:gd name="T26" fmla="*/ 306 w 552"/>
                        <a:gd name="T27" fmla="*/ 59 h 414"/>
                        <a:gd name="T28" fmla="*/ 384 w 552"/>
                        <a:gd name="T29" fmla="*/ 82 h 414"/>
                        <a:gd name="T30" fmla="*/ 405 w 552"/>
                        <a:gd name="T31" fmla="*/ 0 h 414"/>
                        <a:gd name="T32" fmla="*/ 440 w 552"/>
                        <a:gd name="T33" fmla="*/ 59 h 414"/>
                        <a:gd name="T34" fmla="*/ 488 w 552"/>
                        <a:gd name="T35" fmla="*/ 133 h 414"/>
                        <a:gd name="T36" fmla="*/ 512 w 552"/>
                        <a:gd name="T37" fmla="*/ 163 h 414"/>
                        <a:gd name="T38" fmla="*/ 543 w 552"/>
                        <a:gd name="T39" fmla="*/ 204 h 414"/>
                        <a:gd name="T40" fmla="*/ 545 w 552"/>
                        <a:gd name="T41" fmla="*/ 290 h 414"/>
                        <a:gd name="T42" fmla="*/ 503 w 552"/>
                        <a:gd name="T43" fmla="*/ 388 h 414"/>
                        <a:gd name="T44" fmla="*/ 453 w 552"/>
                        <a:gd name="T45" fmla="*/ 406 h 414"/>
                        <a:gd name="T46" fmla="*/ 435 w 552"/>
                        <a:gd name="T47" fmla="*/ 392 h 414"/>
                        <a:gd name="T48" fmla="*/ 387 w 552"/>
                        <a:gd name="T49" fmla="*/ 401 h 414"/>
                        <a:gd name="T50" fmla="*/ 357 w 552"/>
                        <a:gd name="T51" fmla="*/ 354 h 414"/>
                        <a:gd name="T52" fmla="*/ 341 w 552"/>
                        <a:gd name="T53" fmla="*/ 337 h 414"/>
                        <a:gd name="T54" fmla="*/ 324 w 552"/>
                        <a:gd name="T55" fmla="*/ 352 h 414"/>
                        <a:gd name="T56" fmla="*/ 312 w 552"/>
                        <a:gd name="T57" fmla="*/ 349 h 414"/>
                        <a:gd name="T58" fmla="*/ 288 w 552"/>
                        <a:gd name="T59" fmla="*/ 312 h 414"/>
                        <a:gd name="T60" fmla="*/ 175 w 552"/>
                        <a:gd name="T61" fmla="*/ 308 h 414"/>
                        <a:gd name="T62" fmla="*/ 94 w 552"/>
                        <a:gd name="T63" fmla="*/ 331 h 414"/>
                        <a:gd name="T64" fmla="*/ 27 w 552"/>
                        <a:gd name="T65" fmla="*/ 337 h 414"/>
                        <a:gd name="T66" fmla="*/ 0 w 552"/>
                        <a:gd name="T67" fmla="*/ 218 h 41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52"/>
                        <a:gd name="T103" fmla="*/ 0 h 414"/>
                        <a:gd name="T104" fmla="*/ 552 w 552"/>
                        <a:gd name="T105" fmla="*/ 414 h 41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52" h="414">
                          <a:moveTo>
                            <a:pt x="0" y="218"/>
                          </a:moveTo>
                          <a:lnTo>
                            <a:pt x="0" y="218"/>
                          </a:lnTo>
                          <a:lnTo>
                            <a:pt x="9" y="221"/>
                          </a:lnTo>
                          <a:lnTo>
                            <a:pt x="4" y="209"/>
                          </a:lnTo>
                          <a:lnTo>
                            <a:pt x="15" y="215"/>
                          </a:lnTo>
                          <a:lnTo>
                            <a:pt x="3" y="192"/>
                          </a:lnTo>
                          <a:lnTo>
                            <a:pt x="11" y="155"/>
                          </a:lnTo>
                          <a:lnTo>
                            <a:pt x="14" y="165"/>
                          </a:lnTo>
                          <a:lnTo>
                            <a:pt x="48" y="136"/>
                          </a:lnTo>
                          <a:lnTo>
                            <a:pt x="106" y="123"/>
                          </a:lnTo>
                          <a:lnTo>
                            <a:pt x="125" y="101"/>
                          </a:lnTo>
                          <a:lnTo>
                            <a:pt x="125" y="88"/>
                          </a:lnTo>
                          <a:lnTo>
                            <a:pt x="133" y="78"/>
                          </a:lnTo>
                          <a:lnTo>
                            <a:pt x="141" y="94"/>
                          </a:lnTo>
                          <a:lnTo>
                            <a:pt x="141" y="76"/>
                          </a:lnTo>
                          <a:lnTo>
                            <a:pt x="154" y="80"/>
                          </a:lnTo>
                          <a:lnTo>
                            <a:pt x="155" y="67"/>
                          </a:lnTo>
                          <a:lnTo>
                            <a:pt x="175" y="46"/>
                          </a:lnTo>
                          <a:lnTo>
                            <a:pt x="197" y="48"/>
                          </a:lnTo>
                          <a:lnTo>
                            <a:pt x="202" y="68"/>
                          </a:lnTo>
                          <a:lnTo>
                            <a:pt x="210" y="56"/>
                          </a:lnTo>
                          <a:lnTo>
                            <a:pt x="226" y="63"/>
                          </a:lnTo>
                          <a:lnTo>
                            <a:pt x="220" y="49"/>
                          </a:lnTo>
                          <a:lnTo>
                            <a:pt x="233" y="28"/>
                          </a:lnTo>
                          <a:lnTo>
                            <a:pt x="265" y="20"/>
                          </a:lnTo>
                          <a:lnTo>
                            <a:pt x="257" y="6"/>
                          </a:lnTo>
                          <a:lnTo>
                            <a:pt x="319" y="23"/>
                          </a:lnTo>
                          <a:lnTo>
                            <a:pt x="306" y="59"/>
                          </a:lnTo>
                          <a:lnTo>
                            <a:pt x="368" y="97"/>
                          </a:lnTo>
                          <a:lnTo>
                            <a:pt x="384" y="82"/>
                          </a:lnTo>
                          <a:lnTo>
                            <a:pt x="390" y="19"/>
                          </a:lnTo>
                          <a:lnTo>
                            <a:pt x="405" y="0"/>
                          </a:lnTo>
                          <a:lnTo>
                            <a:pt x="418" y="49"/>
                          </a:lnTo>
                          <a:lnTo>
                            <a:pt x="440" y="59"/>
                          </a:lnTo>
                          <a:lnTo>
                            <a:pt x="454" y="115"/>
                          </a:lnTo>
                          <a:lnTo>
                            <a:pt x="488" y="133"/>
                          </a:lnTo>
                          <a:lnTo>
                            <a:pt x="499" y="165"/>
                          </a:lnTo>
                          <a:lnTo>
                            <a:pt x="512" y="163"/>
                          </a:lnTo>
                          <a:lnTo>
                            <a:pt x="515" y="179"/>
                          </a:lnTo>
                          <a:lnTo>
                            <a:pt x="543" y="204"/>
                          </a:lnTo>
                          <a:lnTo>
                            <a:pt x="551" y="247"/>
                          </a:lnTo>
                          <a:lnTo>
                            <a:pt x="545" y="290"/>
                          </a:lnTo>
                          <a:lnTo>
                            <a:pt x="521" y="326"/>
                          </a:lnTo>
                          <a:lnTo>
                            <a:pt x="503" y="388"/>
                          </a:lnTo>
                          <a:lnTo>
                            <a:pt x="472" y="395"/>
                          </a:lnTo>
                          <a:lnTo>
                            <a:pt x="453" y="406"/>
                          </a:lnTo>
                          <a:lnTo>
                            <a:pt x="454" y="413"/>
                          </a:lnTo>
                          <a:lnTo>
                            <a:pt x="435" y="392"/>
                          </a:lnTo>
                          <a:lnTo>
                            <a:pt x="413" y="408"/>
                          </a:lnTo>
                          <a:lnTo>
                            <a:pt x="387" y="401"/>
                          </a:lnTo>
                          <a:lnTo>
                            <a:pt x="367" y="386"/>
                          </a:lnTo>
                          <a:lnTo>
                            <a:pt x="357" y="354"/>
                          </a:lnTo>
                          <a:lnTo>
                            <a:pt x="341" y="358"/>
                          </a:lnTo>
                          <a:lnTo>
                            <a:pt x="341" y="337"/>
                          </a:lnTo>
                          <a:lnTo>
                            <a:pt x="336" y="351"/>
                          </a:lnTo>
                          <a:lnTo>
                            <a:pt x="324" y="352"/>
                          </a:lnTo>
                          <a:lnTo>
                            <a:pt x="336" y="311"/>
                          </a:lnTo>
                          <a:lnTo>
                            <a:pt x="312" y="349"/>
                          </a:lnTo>
                          <a:lnTo>
                            <a:pt x="301" y="341"/>
                          </a:lnTo>
                          <a:lnTo>
                            <a:pt x="288" y="312"/>
                          </a:lnTo>
                          <a:lnTo>
                            <a:pt x="248" y="295"/>
                          </a:lnTo>
                          <a:lnTo>
                            <a:pt x="175" y="308"/>
                          </a:lnTo>
                          <a:lnTo>
                            <a:pt x="144" y="330"/>
                          </a:lnTo>
                          <a:lnTo>
                            <a:pt x="94" y="331"/>
                          </a:lnTo>
                          <a:lnTo>
                            <a:pt x="65" y="350"/>
                          </a:lnTo>
                          <a:lnTo>
                            <a:pt x="27" y="337"/>
                          </a:lnTo>
                          <a:lnTo>
                            <a:pt x="35" y="297"/>
                          </a:lnTo>
                          <a:lnTo>
                            <a:pt x="0" y="21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612" name="Freeform 265"/>
                    <p:cNvSpPr>
                      <a:spLocks/>
                    </p:cNvSpPr>
                    <p:nvPr/>
                  </p:nvSpPr>
                  <p:spPr bwMode="auto">
                    <a:xfrm>
                      <a:off x="5055" y="4012"/>
                      <a:ext cx="49" cy="48"/>
                    </a:xfrm>
                    <a:custGeom>
                      <a:avLst/>
                      <a:gdLst>
                        <a:gd name="T0" fmla="*/ 0 w 49"/>
                        <a:gd name="T1" fmla="*/ 8 h 48"/>
                        <a:gd name="T2" fmla="*/ 0 w 49"/>
                        <a:gd name="T3" fmla="*/ 8 h 48"/>
                        <a:gd name="T4" fmla="*/ 1 w 49"/>
                        <a:gd name="T5" fmla="*/ 0 h 48"/>
                        <a:gd name="T6" fmla="*/ 25 w 49"/>
                        <a:gd name="T7" fmla="*/ 7 h 48"/>
                        <a:gd name="T8" fmla="*/ 44 w 49"/>
                        <a:gd name="T9" fmla="*/ 1 h 48"/>
                        <a:gd name="T10" fmla="*/ 48 w 49"/>
                        <a:gd name="T11" fmla="*/ 13 h 48"/>
                        <a:gd name="T12" fmla="*/ 48 w 49"/>
                        <a:gd name="T13" fmla="*/ 27 h 48"/>
                        <a:gd name="T14" fmla="*/ 30 w 49"/>
                        <a:gd name="T15" fmla="*/ 47 h 48"/>
                        <a:gd name="T16" fmla="*/ 18 w 49"/>
                        <a:gd name="T17" fmla="*/ 46 h 48"/>
                        <a:gd name="T18" fmla="*/ 0 w 49"/>
                        <a:gd name="T19" fmla="*/ 8 h 48"/>
                        <a:gd name="T20" fmla="*/ 0 w 49"/>
                        <a:gd name="T21" fmla="*/ 8 h 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9"/>
                        <a:gd name="T34" fmla="*/ 0 h 48"/>
                        <a:gd name="T35" fmla="*/ 49 w 49"/>
                        <a:gd name="T36" fmla="*/ 48 h 4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9" h="48">
                          <a:moveTo>
                            <a:pt x="0" y="8"/>
                          </a:moveTo>
                          <a:lnTo>
                            <a:pt x="0" y="8"/>
                          </a:lnTo>
                          <a:lnTo>
                            <a:pt x="1" y="0"/>
                          </a:lnTo>
                          <a:lnTo>
                            <a:pt x="25" y="7"/>
                          </a:lnTo>
                          <a:lnTo>
                            <a:pt x="44" y="1"/>
                          </a:lnTo>
                          <a:lnTo>
                            <a:pt x="48" y="13"/>
                          </a:lnTo>
                          <a:lnTo>
                            <a:pt x="48" y="27"/>
                          </a:lnTo>
                          <a:lnTo>
                            <a:pt x="30" y="47"/>
                          </a:lnTo>
                          <a:lnTo>
                            <a:pt x="18" y="46"/>
                          </a:lnTo>
                          <a:lnTo>
                            <a:pt x="0" y="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357" name="Freeform 10"/>
                  <p:cNvSpPr>
                    <a:spLocks/>
                  </p:cNvSpPr>
                  <p:nvPr/>
                </p:nvSpPr>
                <p:spPr bwMode="auto">
                  <a:xfrm>
                    <a:off x="4463217" y="3935019"/>
                    <a:ext cx="82550" cy="107951"/>
                  </a:xfrm>
                  <a:custGeom>
                    <a:avLst/>
                    <a:gdLst>
                      <a:gd name="T0" fmla="*/ 0 w 66"/>
                      <a:gd name="T1" fmla="*/ 43327448 h 82"/>
                      <a:gd name="T2" fmla="*/ 0 w 66"/>
                      <a:gd name="T3" fmla="*/ 43327448 h 82"/>
                      <a:gd name="T4" fmla="*/ 14079776 w 66"/>
                      <a:gd name="T5" fmla="*/ 57191119 h 82"/>
                      <a:gd name="T6" fmla="*/ 21902016 w 66"/>
                      <a:gd name="T7" fmla="*/ 123048514 h 82"/>
                      <a:gd name="T8" fmla="*/ 46932174 w 66"/>
                      <a:gd name="T9" fmla="*/ 117849802 h 82"/>
                      <a:gd name="T10" fmla="*/ 62575392 w 66"/>
                      <a:gd name="T11" fmla="*/ 90119827 h 82"/>
                      <a:gd name="T12" fmla="*/ 79784558 w 66"/>
                      <a:gd name="T13" fmla="*/ 97052321 h 82"/>
                      <a:gd name="T14" fmla="*/ 92299652 w 66"/>
                      <a:gd name="T15" fmla="*/ 140379749 h 82"/>
                      <a:gd name="T16" fmla="*/ 101685332 w 66"/>
                      <a:gd name="T17" fmla="*/ 116116020 h 82"/>
                      <a:gd name="T18" fmla="*/ 90734955 w 66"/>
                      <a:gd name="T19" fmla="*/ 69323642 h 82"/>
                      <a:gd name="T20" fmla="*/ 79784558 w 66"/>
                      <a:gd name="T21" fmla="*/ 86653580 h 82"/>
                      <a:gd name="T22" fmla="*/ 67269483 w 66"/>
                      <a:gd name="T23" fmla="*/ 65857395 h 82"/>
                      <a:gd name="T24" fmla="*/ 92299652 w 66"/>
                      <a:gd name="T25" fmla="*/ 36394944 h 82"/>
                      <a:gd name="T26" fmla="*/ 43802780 w 66"/>
                      <a:gd name="T27" fmla="*/ 32928697 h 82"/>
                      <a:gd name="T28" fmla="*/ 12515079 w 66"/>
                      <a:gd name="T29" fmla="*/ 0 h 82"/>
                      <a:gd name="T30" fmla="*/ 3129395 w 66"/>
                      <a:gd name="T31" fmla="*/ 19063705 h 82"/>
                      <a:gd name="T32" fmla="*/ 14079776 w 66"/>
                      <a:gd name="T33" fmla="*/ 32928697 h 82"/>
                      <a:gd name="T34" fmla="*/ 0 w 66"/>
                      <a:gd name="T35" fmla="*/ 43327448 h 82"/>
                      <a:gd name="T36" fmla="*/ 0 w 66"/>
                      <a:gd name="T37" fmla="*/ 43327448 h 8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6"/>
                      <a:gd name="T58" fmla="*/ 0 h 82"/>
                      <a:gd name="T59" fmla="*/ 66 w 66"/>
                      <a:gd name="T60" fmla="*/ 82 h 8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6" h="82">
                        <a:moveTo>
                          <a:pt x="0" y="25"/>
                        </a:moveTo>
                        <a:lnTo>
                          <a:pt x="0" y="25"/>
                        </a:lnTo>
                        <a:lnTo>
                          <a:pt x="9" y="33"/>
                        </a:lnTo>
                        <a:lnTo>
                          <a:pt x="14" y="71"/>
                        </a:lnTo>
                        <a:lnTo>
                          <a:pt x="30" y="68"/>
                        </a:lnTo>
                        <a:lnTo>
                          <a:pt x="40" y="52"/>
                        </a:lnTo>
                        <a:lnTo>
                          <a:pt x="51" y="56"/>
                        </a:lnTo>
                        <a:lnTo>
                          <a:pt x="59" y="81"/>
                        </a:lnTo>
                        <a:lnTo>
                          <a:pt x="65" y="67"/>
                        </a:lnTo>
                        <a:lnTo>
                          <a:pt x="58" y="40"/>
                        </a:lnTo>
                        <a:lnTo>
                          <a:pt x="51" y="50"/>
                        </a:lnTo>
                        <a:lnTo>
                          <a:pt x="43" y="38"/>
                        </a:lnTo>
                        <a:lnTo>
                          <a:pt x="59" y="21"/>
                        </a:lnTo>
                        <a:lnTo>
                          <a:pt x="28" y="19"/>
                        </a:lnTo>
                        <a:lnTo>
                          <a:pt x="8" y="0"/>
                        </a:lnTo>
                        <a:lnTo>
                          <a:pt x="2" y="11"/>
                        </a:lnTo>
                        <a:lnTo>
                          <a:pt x="9" y="19"/>
                        </a:lnTo>
                        <a:lnTo>
                          <a:pt x="0" y="2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58" name="Freeform 11"/>
                  <p:cNvSpPr>
                    <a:spLocks/>
                  </p:cNvSpPr>
                  <p:nvPr/>
                </p:nvSpPr>
                <p:spPr bwMode="auto">
                  <a:xfrm>
                    <a:off x="4480680" y="3901681"/>
                    <a:ext cx="50799" cy="33338"/>
                  </a:xfrm>
                  <a:custGeom>
                    <a:avLst/>
                    <a:gdLst>
                      <a:gd name="T0" fmla="*/ 0 w 42"/>
                      <a:gd name="T1" fmla="*/ 27013506 h 24"/>
                      <a:gd name="T2" fmla="*/ 0 w 42"/>
                      <a:gd name="T3" fmla="*/ 27013506 h 24"/>
                      <a:gd name="T4" fmla="*/ 7315200 w 42"/>
                      <a:gd name="T5" fmla="*/ 44379820 h 24"/>
                      <a:gd name="T6" fmla="*/ 59980283 w 42"/>
                      <a:gd name="T7" fmla="*/ 36662076 h 24"/>
                      <a:gd name="T8" fmla="*/ 57054446 w 42"/>
                      <a:gd name="T9" fmla="*/ 13507447 h 24"/>
                      <a:gd name="T10" fmla="*/ 19018550 w 42"/>
                      <a:gd name="T11" fmla="*/ 0 h 24"/>
                      <a:gd name="T12" fmla="*/ 0 w 42"/>
                      <a:gd name="T13" fmla="*/ 27013506 h 24"/>
                      <a:gd name="T14" fmla="*/ 0 w 42"/>
                      <a:gd name="T15" fmla="*/ 27013506 h 24"/>
                      <a:gd name="T16" fmla="*/ 0 60000 65536"/>
                      <a:gd name="T17" fmla="*/ 0 60000 65536"/>
                      <a:gd name="T18" fmla="*/ 0 60000 65536"/>
                      <a:gd name="T19" fmla="*/ 0 60000 65536"/>
                      <a:gd name="T20" fmla="*/ 0 60000 65536"/>
                      <a:gd name="T21" fmla="*/ 0 60000 65536"/>
                      <a:gd name="T22" fmla="*/ 0 60000 65536"/>
                      <a:gd name="T23" fmla="*/ 0 60000 65536"/>
                      <a:gd name="T24" fmla="*/ 0 w 42"/>
                      <a:gd name="T25" fmla="*/ 0 h 24"/>
                      <a:gd name="T26" fmla="*/ 42 w 42"/>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2" h="24">
                        <a:moveTo>
                          <a:pt x="0" y="14"/>
                        </a:moveTo>
                        <a:lnTo>
                          <a:pt x="0" y="14"/>
                        </a:lnTo>
                        <a:lnTo>
                          <a:pt x="5" y="23"/>
                        </a:lnTo>
                        <a:lnTo>
                          <a:pt x="41" y="19"/>
                        </a:lnTo>
                        <a:lnTo>
                          <a:pt x="39" y="7"/>
                        </a:lnTo>
                        <a:lnTo>
                          <a:pt x="13" y="0"/>
                        </a:lnTo>
                        <a:lnTo>
                          <a:pt x="0" y="1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59" name="Freeform 12"/>
                  <p:cNvSpPr>
                    <a:spLocks/>
                  </p:cNvSpPr>
                  <p:nvPr/>
                </p:nvSpPr>
                <p:spPr bwMode="auto">
                  <a:xfrm>
                    <a:off x="4907714" y="4327134"/>
                    <a:ext cx="22225" cy="19050"/>
                  </a:xfrm>
                  <a:custGeom>
                    <a:avLst/>
                    <a:gdLst>
                      <a:gd name="T0" fmla="*/ 0 w 17"/>
                      <a:gd name="T1" fmla="*/ 9677400 h 15"/>
                      <a:gd name="T2" fmla="*/ 0 w 17"/>
                      <a:gd name="T3" fmla="*/ 9677400 h 15"/>
                      <a:gd name="T4" fmla="*/ 13673603 w 17"/>
                      <a:gd name="T5" fmla="*/ 22580604 h 15"/>
                      <a:gd name="T6" fmla="*/ 27347207 w 17"/>
                      <a:gd name="T7" fmla="*/ 0 h 15"/>
                      <a:gd name="T8" fmla="*/ 0 w 17"/>
                      <a:gd name="T9" fmla="*/ 9677400 h 15"/>
                      <a:gd name="T10" fmla="*/ 0 w 17"/>
                      <a:gd name="T11" fmla="*/ 9677400 h 15"/>
                      <a:gd name="T12" fmla="*/ 0 60000 65536"/>
                      <a:gd name="T13" fmla="*/ 0 60000 65536"/>
                      <a:gd name="T14" fmla="*/ 0 60000 65536"/>
                      <a:gd name="T15" fmla="*/ 0 60000 65536"/>
                      <a:gd name="T16" fmla="*/ 0 60000 65536"/>
                      <a:gd name="T17" fmla="*/ 0 60000 65536"/>
                      <a:gd name="T18" fmla="*/ 0 w 17"/>
                      <a:gd name="T19" fmla="*/ 0 h 15"/>
                      <a:gd name="T20" fmla="*/ 17 w 17"/>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17" h="15">
                        <a:moveTo>
                          <a:pt x="0" y="6"/>
                        </a:moveTo>
                        <a:lnTo>
                          <a:pt x="0" y="6"/>
                        </a:lnTo>
                        <a:lnTo>
                          <a:pt x="8" y="14"/>
                        </a:lnTo>
                        <a:lnTo>
                          <a:pt x="16" y="0"/>
                        </a:lnTo>
                        <a:lnTo>
                          <a:pt x="0" y="6"/>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60" name="Freeform 13"/>
                  <p:cNvSpPr>
                    <a:spLocks/>
                  </p:cNvSpPr>
                  <p:nvPr/>
                </p:nvSpPr>
                <p:spPr bwMode="auto">
                  <a:xfrm>
                    <a:off x="4536240" y="3903269"/>
                    <a:ext cx="153987" cy="334963"/>
                  </a:xfrm>
                  <a:custGeom>
                    <a:avLst/>
                    <a:gdLst>
                      <a:gd name="T0" fmla="*/ 0 w 124"/>
                      <a:gd name="T1" fmla="*/ 180866331 h 254"/>
                      <a:gd name="T2" fmla="*/ 0 w 124"/>
                      <a:gd name="T3" fmla="*/ 180866331 h 254"/>
                      <a:gd name="T4" fmla="*/ 9252940 w 124"/>
                      <a:gd name="T5" fmla="*/ 156518251 h 254"/>
                      <a:gd name="T6" fmla="*/ 63228222 w 124"/>
                      <a:gd name="T7" fmla="*/ 41738375 h 254"/>
                      <a:gd name="T8" fmla="*/ 101782356 w 124"/>
                      <a:gd name="T9" fmla="*/ 26086159 h 254"/>
                      <a:gd name="T10" fmla="*/ 109494173 w 124"/>
                      <a:gd name="T11" fmla="*/ 0 h 254"/>
                      <a:gd name="T12" fmla="*/ 135710623 w 124"/>
                      <a:gd name="T13" fmla="*/ 15652222 h 254"/>
                      <a:gd name="T14" fmla="*/ 137252987 w 124"/>
                      <a:gd name="T15" fmla="*/ 38259519 h 254"/>
                      <a:gd name="T16" fmla="*/ 114120021 w 124"/>
                      <a:gd name="T17" fmla="*/ 107823492 h 254"/>
                      <a:gd name="T18" fmla="*/ 138794108 w 124"/>
                      <a:gd name="T19" fmla="*/ 102606526 h 254"/>
                      <a:gd name="T20" fmla="*/ 151131773 w 124"/>
                      <a:gd name="T21" fmla="*/ 149561857 h 254"/>
                      <a:gd name="T22" fmla="*/ 189685926 w 124"/>
                      <a:gd name="T23" fmla="*/ 163474645 h 254"/>
                      <a:gd name="T24" fmla="*/ 169637687 w 124"/>
                      <a:gd name="T25" fmla="*/ 186083297 h 254"/>
                      <a:gd name="T26" fmla="*/ 124915322 w 124"/>
                      <a:gd name="T27" fmla="*/ 215648302 h 254"/>
                      <a:gd name="T28" fmla="*/ 114120021 w 124"/>
                      <a:gd name="T29" fmla="*/ 243473879 h 254"/>
                      <a:gd name="T30" fmla="*/ 138794108 w 124"/>
                      <a:gd name="T31" fmla="*/ 297385605 h 254"/>
                      <a:gd name="T32" fmla="*/ 129541170 w 124"/>
                      <a:gd name="T33" fmla="*/ 328688719 h 254"/>
                      <a:gd name="T34" fmla="*/ 158842347 w 124"/>
                      <a:gd name="T35" fmla="*/ 398252743 h 254"/>
                      <a:gd name="T36" fmla="*/ 137252987 w 124"/>
                      <a:gd name="T37" fmla="*/ 439991109 h 254"/>
                      <a:gd name="T38" fmla="*/ 115662384 w 124"/>
                      <a:gd name="T39" fmla="*/ 290429210 h 254"/>
                      <a:gd name="T40" fmla="*/ 97156508 w 124"/>
                      <a:gd name="T41" fmla="*/ 266081171 h 254"/>
                      <a:gd name="T42" fmla="*/ 66312948 w 124"/>
                      <a:gd name="T43" fmla="*/ 306081427 h 254"/>
                      <a:gd name="T44" fmla="*/ 43179983 w 124"/>
                      <a:gd name="T45" fmla="*/ 299125033 h 254"/>
                      <a:gd name="T46" fmla="*/ 47807072 w 124"/>
                      <a:gd name="T47" fmla="*/ 243473879 h 254"/>
                      <a:gd name="T48" fmla="*/ 0 w 124"/>
                      <a:gd name="T49" fmla="*/ 180866331 h 254"/>
                      <a:gd name="T50" fmla="*/ 0 w 124"/>
                      <a:gd name="T51" fmla="*/ 180866331 h 25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24"/>
                      <a:gd name="T79" fmla="*/ 0 h 254"/>
                      <a:gd name="T80" fmla="*/ 124 w 124"/>
                      <a:gd name="T81" fmla="*/ 254 h 25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24" h="254">
                        <a:moveTo>
                          <a:pt x="0" y="104"/>
                        </a:moveTo>
                        <a:lnTo>
                          <a:pt x="0" y="104"/>
                        </a:lnTo>
                        <a:lnTo>
                          <a:pt x="6" y="90"/>
                        </a:lnTo>
                        <a:lnTo>
                          <a:pt x="41" y="24"/>
                        </a:lnTo>
                        <a:lnTo>
                          <a:pt x="66" y="15"/>
                        </a:lnTo>
                        <a:lnTo>
                          <a:pt x="71" y="0"/>
                        </a:lnTo>
                        <a:lnTo>
                          <a:pt x="88" y="9"/>
                        </a:lnTo>
                        <a:lnTo>
                          <a:pt x="89" y="22"/>
                        </a:lnTo>
                        <a:lnTo>
                          <a:pt x="74" y="62"/>
                        </a:lnTo>
                        <a:lnTo>
                          <a:pt x="90" y="59"/>
                        </a:lnTo>
                        <a:lnTo>
                          <a:pt x="98" y="86"/>
                        </a:lnTo>
                        <a:lnTo>
                          <a:pt x="123" y="94"/>
                        </a:lnTo>
                        <a:lnTo>
                          <a:pt x="110" y="107"/>
                        </a:lnTo>
                        <a:lnTo>
                          <a:pt x="81" y="124"/>
                        </a:lnTo>
                        <a:lnTo>
                          <a:pt x="74" y="140"/>
                        </a:lnTo>
                        <a:lnTo>
                          <a:pt x="90" y="171"/>
                        </a:lnTo>
                        <a:lnTo>
                          <a:pt x="84" y="189"/>
                        </a:lnTo>
                        <a:lnTo>
                          <a:pt x="103" y="229"/>
                        </a:lnTo>
                        <a:lnTo>
                          <a:pt x="89" y="253"/>
                        </a:lnTo>
                        <a:lnTo>
                          <a:pt x="75" y="167"/>
                        </a:lnTo>
                        <a:lnTo>
                          <a:pt x="63" y="153"/>
                        </a:lnTo>
                        <a:lnTo>
                          <a:pt x="43" y="176"/>
                        </a:lnTo>
                        <a:lnTo>
                          <a:pt x="28" y="172"/>
                        </a:lnTo>
                        <a:lnTo>
                          <a:pt x="31" y="140"/>
                        </a:lnTo>
                        <a:lnTo>
                          <a:pt x="0" y="10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61" name="Freeform 14"/>
                  <p:cNvSpPr>
                    <a:spLocks/>
                  </p:cNvSpPr>
                  <p:nvPr/>
                </p:nvSpPr>
                <p:spPr bwMode="auto">
                  <a:xfrm>
                    <a:off x="4710865" y="4157271"/>
                    <a:ext cx="87312" cy="73025"/>
                  </a:xfrm>
                  <a:custGeom>
                    <a:avLst/>
                    <a:gdLst>
                      <a:gd name="T0" fmla="*/ 0 w 70"/>
                      <a:gd name="T1" fmla="*/ 18383734 h 59"/>
                      <a:gd name="T2" fmla="*/ 0 w 70"/>
                      <a:gd name="T3" fmla="*/ 18383734 h 59"/>
                      <a:gd name="T4" fmla="*/ 7779587 w 70"/>
                      <a:gd name="T5" fmla="*/ 62808929 h 59"/>
                      <a:gd name="T6" fmla="*/ 21782099 w 70"/>
                      <a:gd name="T7" fmla="*/ 85788301 h 59"/>
                      <a:gd name="T8" fmla="*/ 43562951 w 70"/>
                      <a:gd name="T9" fmla="*/ 88851637 h 59"/>
                      <a:gd name="T10" fmla="*/ 107352573 w 70"/>
                      <a:gd name="T11" fmla="*/ 47489774 h 59"/>
                      <a:gd name="T12" fmla="*/ 104240490 w 70"/>
                      <a:gd name="T13" fmla="*/ 0 h 59"/>
                      <a:gd name="T14" fmla="*/ 56010037 w 70"/>
                      <a:gd name="T15" fmla="*/ 7660199 h 59"/>
                      <a:gd name="T16" fmla="*/ 15557927 w 70"/>
                      <a:gd name="T17" fmla="*/ 6127912 h 59"/>
                      <a:gd name="T18" fmla="*/ 0 w 70"/>
                      <a:gd name="T19" fmla="*/ 18383734 h 59"/>
                      <a:gd name="T20" fmla="*/ 0 w 70"/>
                      <a:gd name="T21" fmla="*/ 18383734 h 5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0"/>
                      <a:gd name="T34" fmla="*/ 0 h 59"/>
                      <a:gd name="T35" fmla="*/ 70 w 70"/>
                      <a:gd name="T36" fmla="*/ 59 h 5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0" h="59">
                        <a:moveTo>
                          <a:pt x="0" y="12"/>
                        </a:moveTo>
                        <a:lnTo>
                          <a:pt x="0" y="12"/>
                        </a:lnTo>
                        <a:lnTo>
                          <a:pt x="5" y="41"/>
                        </a:lnTo>
                        <a:lnTo>
                          <a:pt x="14" y="56"/>
                        </a:lnTo>
                        <a:lnTo>
                          <a:pt x="28" y="58"/>
                        </a:lnTo>
                        <a:lnTo>
                          <a:pt x="69" y="31"/>
                        </a:lnTo>
                        <a:lnTo>
                          <a:pt x="67" y="0"/>
                        </a:lnTo>
                        <a:lnTo>
                          <a:pt x="36" y="5"/>
                        </a:lnTo>
                        <a:lnTo>
                          <a:pt x="10" y="4"/>
                        </a:lnTo>
                        <a:lnTo>
                          <a:pt x="0" y="1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62" name="Freeform 15"/>
                  <p:cNvSpPr>
                    <a:spLocks/>
                  </p:cNvSpPr>
                  <p:nvPr/>
                </p:nvSpPr>
                <p:spPr bwMode="auto">
                  <a:xfrm>
                    <a:off x="4326693" y="4242995"/>
                    <a:ext cx="31750" cy="65087"/>
                  </a:xfrm>
                  <a:custGeom>
                    <a:avLst/>
                    <a:gdLst>
                      <a:gd name="T0" fmla="*/ 0 w 26"/>
                      <a:gd name="T1" fmla="*/ 0 h 51"/>
                      <a:gd name="T2" fmla="*/ 0 w 26"/>
                      <a:gd name="T3" fmla="*/ 0 h 51"/>
                      <a:gd name="T4" fmla="*/ 7456366 w 26"/>
                      <a:gd name="T5" fmla="*/ 81436595 h 51"/>
                      <a:gd name="T6" fmla="*/ 37280604 w 26"/>
                      <a:gd name="T7" fmla="*/ 66777986 h 51"/>
                      <a:gd name="T8" fmla="*/ 22367878 w 26"/>
                      <a:gd name="T9" fmla="*/ 19545242 h 51"/>
                      <a:gd name="T10" fmla="*/ 0 w 26"/>
                      <a:gd name="T11" fmla="*/ 0 h 51"/>
                      <a:gd name="T12" fmla="*/ 0 w 26"/>
                      <a:gd name="T13" fmla="*/ 0 h 51"/>
                      <a:gd name="T14" fmla="*/ 0 60000 65536"/>
                      <a:gd name="T15" fmla="*/ 0 60000 65536"/>
                      <a:gd name="T16" fmla="*/ 0 60000 65536"/>
                      <a:gd name="T17" fmla="*/ 0 60000 65536"/>
                      <a:gd name="T18" fmla="*/ 0 60000 65536"/>
                      <a:gd name="T19" fmla="*/ 0 60000 65536"/>
                      <a:gd name="T20" fmla="*/ 0 60000 65536"/>
                      <a:gd name="T21" fmla="*/ 0 w 26"/>
                      <a:gd name="T22" fmla="*/ 0 h 51"/>
                      <a:gd name="T23" fmla="*/ 26 w 26"/>
                      <a:gd name="T24" fmla="*/ 51 h 5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 h="51">
                        <a:moveTo>
                          <a:pt x="0" y="0"/>
                        </a:moveTo>
                        <a:lnTo>
                          <a:pt x="0" y="0"/>
                        </a:lnTo>
                        <a:lnTo>
                          <a:pt x="5" y="50"/>
                        </a:lnTo>
                        <a:lnTo>
                          <a:pt x="25" y="41"/>
                        </a:lnTo>
                        <a:lnTo>
                          <a:pt x="15" y="12"/>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nvGrpSpPr>
                  <p:cNvPr id="363" name="Group 29"/>
                  <p:cNvGrpSpPr>
                    <a:grpSpLocks/>
                  </p:cNvGrpSpPr>
                  <p:nvPr/>
                </p:nvGrpSpPr>
                <p:grpSpPr bwMode="auto">
                  <a:xfrm>
                    <a:off x="4221919" y="3365098"/>
                    <a:ext cx="1041394" cy="727079"/>
                    <a:chOff x="4086" y="2626"/>
                    <a:chExt cx="835" cy="555"/>
                  </a:xfrm>
                  <a:grpFill/>
                </p:grpSpPr>
                <p:sp>
                  <p:nvSpPr>
                    <p:cNvPr id="609" name="Freeform 30"/>
                    <p:cNvSpPr>
                      <a:spLocks/>
                    </p:cNvSpPr>
                    <p:nvPr/>
                  </p:nvSpPr>
                  <p:spPr bwMode="auto">
                    <a:xfrm>
                      <a:off x="4086" y="2626"/>
                      <a:ext cx="835" cy="526"/>
                    </a:xfrm>
                    <a:custGeom>
                      <a:avLst/>
                      <a:gdLst>
                        <a:gd name="T0" fmla="*/ 0 w 835"/>
                        <a:gd name="T1" fmla="*/ 250 h 526"/>
                        <a:gd name="T2" fmla="*/ 35 w 835"/>
                        <a:gd name="T3" fmla="*/ 226 h 526"/>
                        <a:gd name="T4" fmla="*/ 95 w 835"/>
                        <a:gd name="T5" fmla="*/ 177 h 526"/>
                        <a:gd name="T6" fmla="*/ 118 w 835"/>
                        <a:gd name="T7" fmla="*/ 145 h 526"/>
                        <a:gd name="T8" fmla="*/ 162 w 835"/>
                        <a:gd name="T9" fmla="*/ 114 h 526"/>
                        <a:gd name="T10" fmla="*/ 192 w 835"/>
                        <a:gd name="T11" fmla="*/ 81 h 526"/>
                        <a:gd name="T12" fmla="*/ 225 w 835"/>
                        <a:gd name="T13" fmla="*/ 106 h 526"/>
                        <a:gd name="T14" fmla="*/ 293 w 835"/>
                        <a:gd name="T15" fmla="*/ 160 h 526"/>
                        <a:gd name="T16" fmla="*/ 368 w 835"/>
                        <a:gd name="T17" fmla="*/ 185 h 526"/>
                        <a:gd name="T18" fmla="*/ 499 w 835"/>
                        <a:gd name="T19" fmla="*/ 187 h 526"/>
                        <a:gd name="T20" fmla="*/ 522 w 835"/>
                        <a:gd name="T21" fmla="*/ 151 h 526"/>
                        <a:gd name="T22" fmla="*/ 588 w 835"/>
                        <a:gd name="T23" fmla="*/ 123 h 526"/>
                        <a:gd name="T24" fmla="*/ 607 w 835"/>
                        <a:gd name="T25" fmla="*/ 98 h 526"/>
                        <a:gd name="T26" fmla="*/ 572 w 835"/>
                        <a:gd name="T27" fmla="*/ 78 h 526"/>
                        <a:gd name="T28" fmla="*/ 602 w 835"/>
                        <a:gd name="T29" fmla="*/ 72 h 526"/>
                        <a:gd name="T30" fmla="*/ 642 w 835"/>
                        <a:gd name="T31" fmla="*/ 28 h 526"/>
                        <a:gd name="T32" fmla="*/ 681 w 835"/>
                        <a:gd name="T33" fmla="*/ 0 h 526"/>
                        <a:gd name="T34" fmla="*/ 734 w 835"/>
                        <a:gd name="T35" fmla="*/ 69 h 526"/>
                        <a:gd name="T36" fmla="*/ 783 w 835"/>
                        <a:gd name="T37" fmla="*/ 104 h 526"/>
                        <a:gd name="T38" fmla="*/ 811 w 835"/>
                        <a:gd name="T39" fmla="*/ 147 h 526"/>
                        <a:gd name="T40" fmla="*/ 785 w 835"/>
                        <a:gd name="T41" fmla="*/ 177 h 526"/>
                        <a:gd name="T42" fmla="*/ 770 w 835"/>
                        <a:gd name="T43" fmla="*/ 185 h 526"/>
                        <a:gd name="T44" fmla="*/ 744 w 835"/>
                        <a:gd name="T45" fmla="*/ 210 h 526"/>
                        <a:gd name="T46" fmla="*/ 691 w 835"/>
                        <a:gd name="T47" fmla="*/ 232 h 526"/>
                        <a:gd name="T48" fmla="*/ 663 w 835"/>
                        <a:gd name="T49" fmla="*/ 226 h 526"/>
                        <a:gd name="T50" fmla="*/ 602 w 835"/>
                        <a:gd name="T51" fmla="*/ 247 h 526"/>
                        <a:gd name="T52" fmla="*/ 618 w 835"/>
                        <a:gd name="T53" fmla="*/ 276 h 526"/>
                        <a:gd name="T54" fmla="*/ 668 w 835"/>
                        <a:gd name="T55" fmla="*/ 274 h 526"/>
                        <a:gd name="T56" fmla="*/ 622 w 835"/>
                        <a:gd name="T57" fmla="*/ 312 h 526"/>
                        <a:gd name="T58" fmla="*/ 633 w 835"/>
                        <a:gd name="T59" fmla="*/ 355 h 526"/>
                        <a:gd name="T60" fmla="*/ 634 w 835"/>
                        <a:gd name="T61" fmla="*/ 382 h 526"/>
                        <a:gd name="T62" fmla="*/ 613 w 835"/>
                        <a:gd name="T63" fmla="*/ 463 h 526"/>
                        <a:gd name="T64" fmla="*/ 552 w 835"/>
                        <a:gd name="T65" fmla="*/ 493 h 526"/>
                        <a:gd name="T66" fmla="*/ 543 w 835"/>
                        <a:gd name="T67" fmla="*/ 489 h 526"/>
                        <a:gd name="T68" fmla="*/ 499 w 835"/>
                        <a:gd name="T69" fmla="*/ 510 h 526"/>
                        <a:gd name="T70" fmla="*/ 490 w 835"/>
                        <a:gd name="T71" fmla="*/ 506 h 526"/>
                        <a:gd name="T72" fmla="*/ 429 w 835"/>
                        <a:gd name="T73" fmla="*/ 484 h 526"/>
                        <a:gd name="T74" fmla="*/ 380 w 835"/>
                        <a:gd name="T75" fmla="*/ 494 h 526"/>
                        <a:gd name="T76" fmla="*/ 375 w 835"/>
                        <a:gd name="T77" fmla="*/ 506 h 526"/>
                        <a:gd name="T78" fmla="*/ 342 w 835"/>
                        <a:gd name="T79" fmla="*/ 471 h 526"/>
                        <a:gd name="T80" fmla="*/ 341 w 835"/>
                        <a:gd name="T81" fmla="*/ 434 h 526"/>
                        <a:gd name="T82" fmla="*/ 323 w 835"/>
                        <a:gd name="T83" fmla="*/ 412 h 526"/>
                        <a:gd name="T84" fmla="*/ 305 w 835"/>
                        <a:gd name="T85" fmla="*/ 392 h 526"/>
                        <a:gd name="T86" fmla="*/ 220 w 835"/>
                        <a:gd name="T87" fmla="*/ 410 h 526"/>
                        <a:gd name="T88" fmla="*/ 205 w 835"/>
                        <a:gd name="T89" fmla="*/ 414 h 526"/>
                        <a:gd name="T90" fmla="*/ 166 w 835"/>
                        <a:gd name="T91" fmla="*/ 416 h 526"/>
                        <a:gd name="T92" fmla="*/ 100 w 835"/>
                        <a:gd name="T93" fmla="*/ 381 h 526"/>
                        <a:gd name="T94" fmla="*/ 65 w 835"/>
                        <a:gd name="T95" fmla="*/ 347 h 526"/>
                        <a:gd name="T96" fmla="*/ 71 w 835"/>
                        <a:gd name="T97" fmla="*/ 325 h 526"/>
                        <a:gd name="T98" fmla="*/ 75 w 835"/>
                        <a:gd name="T99" fmla="*/ 295 h 526"/>
                        <a:gd name="T100" fmla="*/ 13 w 835"/>
                        <a:gd name="T101" fmla="*/ 278 h 526"/>
                        <a:gd name="T102" fmla="*/ 14 w 835"/>
                        <a:gd name="T103" fmla="*/ 256 h 526"/>
                        <a:gd name="T104" fmla="*/ 0 w 835"/>
                        <a:gd name="T105" fmla="*/ 250 h 52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35"/>
                        <a:gd name="T160" fmla="*/ 0 h 526"/>
                        <a:gd name="T161" fmla="*/ 835 w 835"/>
                        <a:gd name="T162" fmla="*/ 526 h 52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35" h="526">
                          <a:moveTo>
                            <a:pt x="0" y="250"/>
                          </a:moveTo>
                          <a:lnTo>
                            <a:pt x="0" y="250"/>
                          </a:lnTo>
                          <a:lnTo>
                            <a:pt x="5" y="230"/>
                          </a:lnTo>
                          <a:lnTo>
                            <a:pt x="35" y="226"/>
                          </a:lnTo>
                          <a:lnTo>
                            <a:pt x="88" y="198"/>
                          </a:lnTo>
                          <a:lnTo>
                            <a:pt x="95" y="177"/>
                          </a:lnTo>
                          <a:lnTo>
                            <a:pt x="85" y="152"/>
                          </a:lnTo>
                          <a:lnTo>
                            <a:pt x="118" y="145"/>
                          </a:lnTo>
                          <a:lnTo>
                            <a:pt x="127" y="112"/>
                          </a:lnTo>
                          <a:lnTo>
                            <a:pt x="162" y="114"/>
                          </a:lnTo>
                          <a:lnTo>
                            <a:pt x="166" y="92"/>
                          </a:lnTo>
                          <a:lnTo>
                            <a:pt x="192" y="81"/>
                          </a:lnTo>
                          <a:lnTo>
                            <a:pt x="206" y="100"/>
                          </a:lnTo>
                          <a:lnTo>
                            <a:pt x="225" y="106"/>
                          </a:lnTo>
                          <a:lnTo>
                            <a:pt x="233" y="145"/>
                          </a:lnTo>
                          <a:lnTo>
                            <a:pt x="293" y="160"/>
                          </a:lnTo>
                          <a:lnTo>
                            <a:pt x="319" y="187"/>
                          </a:lnTo>
                          <a:lnTo>
                            <a:pt x="368" y="185"/>
                          </a:lnTo>
                          <a:lnTo>
                            <a:pt x="424" y="206"/>
                          </a:lnTo>
                          <a:lnTo>
                            <a:pt x="499" y="187"/>
                          </a:lnTo>
                          <a:lnTo>
                            <a:pt x="522" y="172"/>
                          </a:lnTo>
                          <a:lnTo>
                            <a:pt x="522" y="151"/>
                          </a:lnTo>
                          <a:lnTo>
                            <a:pt x="543" y="153"/>
                          </a:lnTo>
                          <a:lnTo>
                            <a:pt x="588" y="123"/>
                          </a:lnTo>
                          <a:lnTo>
                            <a:pt x="625" y="121"/>
                          </a:lnTo>
                          <a:lnTo>
                            <a:pt x="607" y="98"/>
                          </a:lnTo>
                          <a:lnTo>
                            <a:pt x="572" y="104"/>
                          </a:lnTo>
                          <a:lnTo>
                            <a:pt x="572" y="78"/>
                          </a:lnTo>
                          <a:lnTo>
                            <a:pt x="581" y="64"/>
                          </a:lnTo>
                          <a:lnTo>
                            <a:pt x="602" y="72"/>
                          </a:lnTo>
                          <a:lnTo>
                            <a:pt x="621" y="63"/>
                          </a:lnTo>
                          <a:lnTo>
                            <a:pt x="642" y="28"/>
                          </a:lnTo>
                          <a:lnTo>
                            <a:pt x="632" y="16"/>
                          </a:lnTo>
                          <a:lnTo>
                            <a:pt x="681" y="0"/>
                          </a:lnTo>
                          <a:lnTo>
                            <a:pt x="709" y="11"/>
                          </a:lnTo>
                          <a:lnTo>
                            <a:pt x="734" y="69"/>
                          </a:lnTo>
                          <a:lnTo>
                            <a:pt x="776" y="82"/>
                          </a:lnTo>
                          <a:lnTo>
                            <a:pt x="783" y="104"/>
                          </a:lnTo>
                          <a:lnTo>
                            <a:pt x="834" y="90"/>
                          </a:lnTo>
                          <a:lnTo>
                            <a:pt x="811" y="147"/>
                          </a:lnTo>
                          <a:lnTo>
                            <a:pt x="781" y="155"/>
                          </a:lnTo>
                          <a:lnTo>
                            <a:pt x="785" y="177"/>
                          </a:lnTo>
                          <a:lnTo>
                            <a:pt x="776" y="190"/>
                          </a:lnTo>
                          <a:lnTo>
                            <a:pt x="770" y="185"/>
                          </a:lnTo>
                          <a:lnTo>
                            <a:pt x="744" y="201"/>
                          </a:lnTo>
                          <a:lnTo>
                            <a:pt x="744" y="210"/>
                          </a:lnTo>
                          <a:lnTo>
                            <a:pt x="726" y="207"/>
                          </a:lnTo>
                          <a:lnTo>
                            <a:pt x="691" y="232"/>
                          </a:lnTo>
                          <a:lnTo>
                            <a:pt x="651" y="253"/>
                          </a:lnTo>
                          <a:lnTo>
                            <a:pt x="663" y="226"/>
                          </a:lnTo>
                          <a:lnTo>
                            <a:pt x="657" y="216"/>
                          </a:lnTo>
                          <a:lnTo>
                            <a:pt x="602" y="247"/>
                          </a:lnTo>
                          <a:lnTo>
                            <a:pt x="600" y="255"/>
                          </a:lnTo>
                          <a:lnTo>
                            <a:pt x="618" y="276"/>
                          </a:lnTo>
                          <a:lnTo>
                            <a:pt x="643" y="267"/>
                          </a:lnTo>
                          <a:lnTo>
                            <a:pt x="668" y="274"/>
                          </a:lnTo>
                          <a:lnTo>
                            <a:pt x="634" y="290"/>
                          </a:lnTo>
                          <a:lnTo>
                            <a:pt x="622" y="312"/>
                          </a:lnTo>
                          <a:lnTo>
                            <a:pt x="658" y="360"/>
                          </a:lnTo>
                          <a:lnTo>
                            <a:pt x="633" y="355"/>
                          </a:lnTo>
                          <a:lnTo>
                            <a:pt x="658" y="371"/>
                          </a:lnTo>
                          <a:lnTo>
                            <a:pt x="634" y="382"/>
                          </a:lnTo>
                          <a:lnTo>
                            <a:pt x="659" y="386"/>
                          </a:lnTo>
                          <a:lnTo>
                            <a:pt x="613" y="463"/>
                          </a:lnTo>
                          <a:lnTo>
                            <a:pt x="582" y="485"/>
                          </a:lnTo>
                          <a:lnTo>
                            <a:pt x="552" y="493"/>
                          </a:lnTo>
                          <a:lnTo>
                            <a:pt x="550" y="493"/>
                          </a:lnTo>
                          <a:lnTo>
                            <a:pt x="543" y="489"/>
                          </a:lnTo>
                          <a:lnTo>
                            <a:pt x="535" y="502"/>
                          </a:lnTo>
                          <a:lnTo>
                            <a:pt x="499" y="510"/>
                          </a:lnTo>
                          <a:lnTo>
                            <a:pt x="496" y="525"/>
                          </a:lnTo>
                          <a:lnTo>
                            <a:pt x="490" y="506"/>
                          </a:lnTo>
                          <a:lnTo>
                            <a:pt x="466" y="507"/>
                          </a:lnTo>
                          <a:lnTo>
                            <a:pt x="429" y="484"/>
                          </a:lnTo>
                          <a:lnTo>
                            <a:pt x="389" y="494"/>
                          </a:lnTo>
                          <a:lnTo>
                            <a:pt x="380" y="494"/>
                          </a:lnTo>
                          <a:lnTo>
                            <a:pt x="381" y="510"/>
                          </a:lnTo>
                          <a:lnTo>
                            <a:pt x="375" y="506"/>
                          </a:lnTo>
                          <a:lnTo>
                            <a:pt x="350" y="498"/>
                          </a:lnTo>
                          <a:lnTo>
                            <a:pt x="342" y="471"/>
                          </a:lnTo>
                          <a:lnTo>
                            <a:pt x="326" y="474"/>
                          </a:lnTo>
                          <a:lnTo>
                            <a:pt x="341" y="434"/>
                          </a:lnTo>
                          <a:lnTo>
                            <a:pt x="340" y="421"/>
                          </a:lnTo>
                          <a:lnTo>
                            <a:pt x="323" y="412"/>
                          </a:lnTo>
                          <a:lnTo>
                            <a:pt x="309" y="407"/>
                          </a:lnTo>
                          <a:lnTo>
                            <a:pt x="305" y="392"/>
                          </a:lnTo>
                          <a:lnTo>
                            <a:pt x="246" y="417"/>
                          </a:lnTo>
                          <a:lnTo>
                            <a:pt x="220" y="410"/>
                          </a:lnTo>
                          <a:lnTo>
                            <a:pt x="207" y="424"/>
                          </a:lnTo>
                          <a:lnTo>
                            <a:pt x="205" y="414"/>
                          </a:lnTo>
                          <a:lnTo>
                            <a:pt x="196" y="416"/>
                          </a:lnTo>
                          <a:lnTo>
                            <a:pt x="166" y="416"/>
                          </a:lnTo>
                          <a:lnTo>
                            <a:pt x="143" y="395"/>
                          </a:lnTo>
                          <a:lnTo>
                            <a:pt x="100" y="381"/>
                          </a:lnTo>
                          <a:lnTo>
                            <a:pt x="72" y="371"/>
                          </a:lnTo>
                          <a:lnTo>
                            <a:pt x="65" y="347"/>
                          </a:lnTo>
                          <a:lnTo>
                            <a:pt x="80" y="344"/>
                          </a:lnTo>
                          <a:lnTo>
                            <a:pt x="71" y="325"/>
                          </a:lnTo>
                          <a:lnTo>
                            <a:pt x="90" y="302"/>
                          </a:lnTo>
                          <a:lnTo>
                            <a:pt x="75" y="295"/>
                          </a:lnTo>
                          <a:lnTo>
                            <a:pt x="54" y="303"/>
                          </a:lnTo>
                          <a:lnTo>
                            <a:pt x="13" y="278"/>
                          </a:lnTo>
                          <a:lnTo>
                            <a:pt x="14" y="274"/>
                          </a:lnTo>
                          <a:lnTo>
                            <a:pt x="14" y="256"/>
                          </a:lnTo>
                          <a:lnTo>
                            <a:pt x="0" y="25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610" name="Freeform 31"/>
                    <p:cNvSpPr>
                      <a:spLocks/>
                    </p:cNvSpPr>
                    <p:nvPr/>
                  </p:nvSpPr>
                  <p:spPr bwMode="auto">
                    <a:xfrm>
                      <a:off x="4564" y="3155"/>
                      <a:ext cx="31" cy="26"/>
                    </a:xfrm>
                    <a:custGeom>
                      <a:avLst/>
                      <a:gdLst>
                        <a:gd name="T0" fmla="*/ 0 w 31"/>
                        <a:gd name="T1" fmla="*/ 19 h 26"/>
                        <a:gd name="T2" fmla="*/ 0 w 31"/>
                        <a:gd name="T3" fmla="*/ 19 h 26"/>
                        <a:gd name="T4" fmla="*/ 9 w 31"/>
                        <a:gd name="T5" fmla="*/ 0 h 26"/>
                        <a:gd name="T6" fmla="*/ 30 w 31"/>
                        <a:gd name="T7" fmla="*/ 4 h 26"/>
                        <a:gd name="T8" fmla="*/ 13 w 31"/>
                        <a:gd name="T9" fmla="*/ 25 h 26"/>
                        <a:gd name="T10" fmla="*/ 0 w 31"/>
                        <a:gd name="T11" fmla="*/ 19 h 26"/>
                        <a:gd name="T12" fmla="*/ 0 w 31"/>
                        <a:gd name="T13" fmla="*/ 19 h 26"/>
                        <a:gd name="T14" fmla="*/ 0 60000 65536"/>
                        <a:gd name="T15" fmla="*/ 0 60000 65536"/>
                        <a:gd name="T16" fmla="*/ 0 60000 65536"/>
                        <a:gd name="T17" fmla="*/ 0 60000 65536"/>
                        <a:gd name="T18" fmla="*/ 0 60000 65536"/>
                        <a:gd name="T19" fmla="*/ 0 60000 65536"/>
                        <a:gd name="T20" fmla="*/ 0 60000 65536"/>
                        <a:gd name="T21" fmla="*/ 0 w 31"/>
                        <a:gd name="T22" fmla="*/ 0 h 26"/>
                        <a:gd name="T23" fmla="*/ 31 w 31"/>
                        <a:gd name="T24" fmla="*/ 26 h 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 h="26">
                          <a:moveTo>
                            <a:pt x="0" y="19"/>
                          </a:moveTo>
                          <a:lnTo>
                            <a:pt x="0" y="19"/>
                          </a:lnTo>
                          <a:lnTo>
                            <a:pt x="9" y="0"/>
                          </a:lnTo>
                          <a:lnTo>
                            <a:pt x="30" y="4"/>
                          </a:lnTo>
                          <a:lnTo>
                            <a:pt x="13" y="25"/>
                          </a:lnTo>
                          <a:lnTo>
                            <a:pt x="0" y="19"/>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364" name="Freeform 17"/>
                  <p:cNvSpPr>
                    <a:spLocks/>
                  </p:cNvSpPr>
                  <p:nvPr/>
                </p:nvSpPr>
                <p:spPr bwMode="auto">
                  <a:xfrm>
                    <a:off x="5010901" y="3965181"/>
                    <a:ext cx="33337" cy="58738"/>
                  </a:xfrm>
                  <a:custGeom>
                    <a:avLst/>
                    <a:gdLst>
                      <a:gd name="T0" fmla="*/ 0 w 25"/>
                      <a:gd name="T1" fmla="*/ 29348570 h 46"/>
                      <a:gd name="T2" fmla="*/ 0 w 25"/>
                      <a:gd name="T3" fmla="*/ 29348570 h 46"/>
                      <a:gd name="T4" fmla="*/ 16003094 w 25"/>
                      <a:gd name="T5" fmla="*/ 73372696 h 46"/>
                      <a:gd name="T6" fmla="*/ 42676691 w 25"/>
                      <a:gd name="T7" fmla="*/ 0 h 46"/>
                      <a:gd name="T8" fmla="*/ 19559484 w 25"/>
                      <a:gd name="T9" fmla="*/ 1630618 h 46"/>
                      <a:gd name="T10" fmla="*/ 0 w 25"/>
                      <a:gd name="T11" fmla="*/ 29348570 h 46"/>
                      <a:gd name="T12" fmla="*/ 0 w 25"/>
                      <a:gd name="T13" fmla="*/ 29348570 h 46"/>
                      <a:gd name="T14" fmla="*/ 0 60000 65536"/>
                      <a:gd name="T15" fmla="*/ 0 60000 65536"/>
                      <a:gd name="T16" fmla="*/ 0 60000 65536"/>
                      <a:gd name="T17" fmla="*/ 0 60000 65536"/>
                      <a:gd name="T18" fmla="*/ 0 60000 65536"/>
                      <a:gd name="T19" fmla="*/ 0 60000 65536"/>
                      <a:gd name="T20" fmla="*/ 0 60000 65536"/>
                      <a:gd name="T21" fmla="*/ 0 w 25"/>
                      <a:gd name="T22" fmla="*/ 0 h 46"/>
                      <a:gd name="T23" fmla="*/ 25 w 25"/>
                      <a:gd name="T24" fmla="*/ 46 h 4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 h="46">
                        <a:moveTo>
                          <a:pt x="0" y="18"/>
                        </a:moveTo>
                        <a:lnTo>
                          <a:pt x="0" y="18"/>
                        </a:lnTo>
                        <a:lnTo>
                          <a:pt x="9" y="45"/>
                        </a:lnTo>
                        <a:lnTo>
                          <a:pt x="24" y="0"/>
                        </a:lnTo>
                        <a:lnTo>
                          <a:pt x="11" y="1"/>
                        </a:lnTo>
                        <a:lnTo>
                          <a:pt x="0" y="1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65" name="Freeform 18"/>
                  <p:cNvSpPr>
                    <a:spLocks/>
                  </p:cNvSpPr>
                  <p:nvPr/>
                </p:nvSpPr>
                <p:spPr bwMode="auto">
                  <a:xfrm>
                    <a:off x="4126668" y="3750867"/>
                    <a:ext cx="498472" cy="522291"/>
                  </a:xfrm>
                  <a:custGeom>
                    <a:avLst/>
                    <a:gdLst>
                      <a:gd name="T0" fmla="*/ 0 w 401"/>
                      <a:gd name="T1" fmla="*/ 310135055 h 399"/>
                      <a:gd name="T2" fmla="*/ 64899953 w 401"/>
                      <a:gd name="T3" fmla="*/ 294713849 h 399"/>
                      <a:gd name="T4" fmla="*/ 50993623 w 401"/>
                      <a:gd name="T5" fmla="*/ 203901388 h 399"/>
                      <a:gd name="T6" fmla="*/ 140617183 w 401"/>
                      <a:gd name="T7" fmla="*/ 128508783 h 399"/>
                      <a:gd name="T8" fmla="*/ 152979608 w 401"/>
                      <a:gd name="T9" fmla="*/ 94239436 h 399"/>
                      <a:gd name="T10" fmla="*/ 125164463 w 401"/>
                      <a:gd name="T11" fmla="*/ 32555890 h 399"/>
                      <a:gd name="T12" fmla="*/ 202426860 w 401"/>
                      <a:gd name="T13" fmla="*/ 13707744 h 399"/>
                      <a:gd name="T14" fmla="*/ 258055907 w 401"/>
                      <a:gd name="T15" fmla="*/ 11994277 h 399"/>
                      <a:gd name="T16" fmla="*/ 242604430 w 401"/>
                      <a:gd name="T17" fmla="*/ 83959921 h 399"/>
                      <a:gd name="T18" fmla="*/ 230242005 w 401"/>
                      <a:gd name="T19" fmla="*/ 130222251 h 399"/>
                      <a:gd name="T20" fmla="*/ 251875316 w 401"/>
                      <a:gd name="T21" fmla="*/ 185053247 h 399"/>
                      <a:gd name="T22" fmla="*/ 418762536 w 401"/>
                      <a:gd name="T23" fmla="*/ 243311137 h 399"/>
                      <a:gd name="T24" fmla="*/ 435760404 w 401"/>
                      <a:gd name="T25" fmla="*/ 203901388 h 399"/>
                      <a:gd name="T26" fmla="*/ 446576438 w 401"/>
                      <a:gd name="T27" fmla="*/ 236457268 h 399"/>
                      <a:gd name="T28" fmla="*/ 499115190 w 401"/>
                      <a:gd name="T29" fmla="*/ 209041790 h 399"/>
                      <a:gd name="T30" fmla="*/ 596465711 w 401"/>
                      <a:gd name="T31" fmla="*/ 191907116 h 399"/>
                      <a:gd name="T32" fmla="*/ 610373284 w 401"/>
                      <a:gd name="T33" fmla="*/ 226176463 h 399"/>
                      <a:gd name="T34" fmla="*/ 517658205 w 401"/>
                      <a:gd name="T35" fmla="*/ 354685288 h 399"/>
                      <a:gd name="T36" fmla="*/ 496024894 w 401"/>
                      <a:gd name="T37" fmla="*/ 325556261 h 399"/>
                      <a:gd name="T38" fmla="*/ 508386076 w 401"/>
                      <a:gd name="T39" fmla="*/ 275865708 h 399"/>
                      <a:gd name="T40" fmla="*/ 429578570 w 401"/>
                      <a:gd name="T41" fmla="*/ 239884202 h 399"/>
                      <a:gd name="T42" fmla="*/ 431123717 w 401"/>
                      <a:gd name="T43" fmla="*/ 272438773 h 399"/>
                      <a:gd name="T44" fmla="*/ 431123717 w 401"/>
                      <a:gd name="T45" fmla="*/ 296427316 h 399"/>
                      <a:gd name="T46" fmla="*/ 420307683 w 401"/>
                      <a:gd name="T47" fmla="*/ 351258353 h 399"/>
                      <a:gd name="T48" fmla="*/ 256510760 w 401"/>
                      <a:gd name="T49" fmla="*/ 505469106 h 399"/>
                      <a:gd name="T50" fmla="*/ 194701121 w 401"/>
                      <a:gd name="T51" fmla="*/ 681954934 h 399"/>
                      <a:gd name="T52" fmla="*/ 128256001 w 401"/>
                      <a:gd name="T53" fmla="*/ 507182573 h 399"/>
                      <a:gd name="T54" fmla="*/ 97350561 w 401"/>
                      <a:gd name="T55" fmla="*/ 346117951 h 399"/>
                      <a:gd name="T56" fmla="*/ 78807526 w 401"/>
                      <a:gd name="T57" fmla="*/ 371819961 h 399"/>
                      <a:gd name="T58" fmla="*/ 18543021 w 401"/>
                      <a:gd name="T59" fmla="*/ 344404484 h 399"/>
                      <a:gd name="T60" fmla="*/ 18543021 w 401"/>
                      <a:gd name="T61" fmla="*/ 330696663 h 399"/>
                      <a:gd name="T62" fmla="*/ 0 w 401"/>
                      <a:gd name="T63" fmla="*/ 310135055 h 39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01"/>
                      <a:gd name="T97" fmla="*/ 0 h 399"/>
                      <a:gd name="T98" fmla="*/ 401 w 401"/>
                      <a:gd name="T99" fmla="*/ 399 h 39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01" h="399">
                        <a:moveTo>
                          <a:pt x="0" y="181"/>
                        </a:moveTo>
                        <a:lnTo>
                          <a:pt x="0" y="181"/>
                        </a:lnTo>
                        <a:lnTo>
                          <a:pt x="11" y="172"/>
                        </a:lnTo>
                        <a:lnTo>
                          <a:pt x="42" y="172"/>
                        </a:lnTo>
                        <a:lnTo>
                          <a:pt x="20" y="130"/>
                        </a:lnTo>
                        <a:lnTo>
                          <a:pt x="33" y="119"/>
                        </a:lnTo>
                        <a:lnTo>
                          <a:pt x="51" y="120"/>
                        </a:lnTo>
                        <a:lnTo>
                          <a:pt x="91" y="75"/>
                        </a:lnTo>
                        <a:lnTo>
                          <a:pt x="88" y="62"/>
                        </a:lnTo>
                        <a:lnTo>
                          <a:pt x="99" y="55"/>
                        </a:lnTo>
                        <a:lnTo>
                          <a:pt x="81" y="41"/>
                        </a:lnTo>
                        <a:lnTo>
                          <a:pt x="81" y="19"/>
                        </a:lnTo>
                        <a:lnTo>
                          <a:pt x="120" y="19"/>
                        </a:lnTo>
                        <a:lnTo>
                          <a:pt x="131" y="8"/>
                        </a:lnTo>
                        <a:lnTo>
                          <a:pt x="152" y="0"/>
                        </a:lnTo>
                        <a:lnTo>
                          <a:pt x="167" y="7"/>
                        </a:lnTo>
                        <a:lnTo>
                          <a:pt x="148" y="30"/>
                        </a:lnTo>
                        <a:lnTo>
                          <a:pt x="157" y="49"/>
                        </a:lnTo>
                        <a:lnTo>
                          <a:pt x="142" y="52"/>
                        </a:lnTo>
                        <a:lnTo>
                          <a:pt x="149" y="76"/>
                        </a:lnTo>
                        <a:lnTo>
                          <a:pt x="177" y="86"/>
                        </a:lnTo>
                        <a:lnTo>
                          <a:pt x="163" y="108"/>
                        </a:lnTo>
                        <a:lnTo>
                          <a:pt x="200" y="129"/>
                        </a:lnTo>
                        <a:lnTo>
                          <a:pt x="271" y="142"/>
                        </a:lnTo>
                        <a:lnTo>
                          <a:pt x="273" y="121"/>
                        </a:lnTo>
                        <a:lnTo>
                          <a:pt x="282" y="119"/>
                        </a:lnTo>
                        <a:lnTo>
                          <a:pt x="284" y="129"/>
                        </a:lnTo>
                        <a:lnTo>
                          <a:pt x="289" y="138"/>
                        </a:lnTo>
                        <a:lnTo>
                          <a:pt x="325" y="134"/>
                        </a:lnTo>
                        <a:lnTo>
                          <a:pt x="323" y="122"/>
                        </a:lnTo>
                        <a:lnTo>
                          <a:pt x="382" y="97"/>
                        </a:lnTo>
                        <a:lnTo>
                          <a:pt x="386" y="112"/>
                        </a:lnTo>
                        <a:lnTo>
                          <a:pt x="400" y="117"/>
                        </a:lnTo>
                        <a:lnTo>
                          <a:pt x="395" y="132"/>
                        </a:lnTo>
                        <a:lnTo>
                          <a:pt x="370" y="141"/>
                        </a:lnTo>
                        <a:lnTo>
                          <a:pt x="335" y="207"/>
                        </a:lnTo>
                        <a:lnTo>
                          <a:pt x="328" y="180"/>
                        </a:lnTo>
                        <a:lnTo>
                          <a:pt x="321" y="190"/>
                        </a:lnTo>
                        <a:lnTo>
                          <a:pt x="313" y="178"/>
                        </a:lnTo>
                        <a:lnTo>
                          <a:pt x="329" y="161"/>
                        </a:lnTo>
                        <a:lnTo>
                          <a:pt x="298" y="159"/>
                        </a:lnTo>
                        <a:lnTo>
                          <a:pt x="278" y="140"/>
                        </a:lnTo>
                        <a:lnTo>
                          <a:pt x="272" y="151"/>
                        </a:lnTo>
                        <a:lnTo>
                          <a:pt x="279" y="159"/>
                        </a:lnTo>
                        <a:lnTo>
                          <a:pt x="270" y="165"/>
                        </a:lnTo>
                        <a:lnTo>
                          <a:pt x="279" y="173"/>
                        </a:lnTo>
                        <a:lnTo>
                          <a:pt x="284" y="211"/>
                        </a:lnTo>
                        <a:lnTo>
                          <a:pt x="272" y="205"/>
                        </a:lnTo>
                        <a:lnTo>
                          <a:pt x="249" y="234"/>
                        </a:lnTo>
                        <a:lnTo>
                          <a:pt x="166" y="295"/>
                        </a:lnTo>
                        <a:lnTo>
                          <a:pt x="160" y="369"/>
                        </a:lnTo>
                        <a:lnTo>
                          <a:pt x="126" y="398"/>
                        </a:lnTo>
                        <a:lnTo>
                          <a:pt x="95" y="341"/>
                        </a:lnTo>
                        <a:lnTo>
                          <a:pt x="83" y="296"/>
                        </a:lnTo>
                        <a:lnTo>
                          <a:pt x="72" y="285"/>
                        </a:lnTo>
                        <a:lnTo>
                          <a:pt x="63" y="202"/>
                        </a:lnTo>
                        <a:lnTo>
                          <a:pt x="56" y="199"/>
                        </a:lnTo>
                        <a:lnTo>
                          <a:pt x="51" y="217"/>
                        </a:lnTo>
                        <a:lnTo>
                          <a:pt x="32" y="223"/>
                        </a:lnTo>
                        <a:lnTo>
                          <a:pt x="12" y="201"/>
                        </a:lnTo>
                        <a:lnTo>
                          <a:pt x="31" y="189"/>
                        </a:lnTo>
                        <a:lnTo>
                          <a:pt x="12" y="193"/>
                        </a:lnTo>
                        <a:lnTo>
                          <a:pt x="0" y="181"/>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66" name="Freeform 19"/>
                  <p:cNvSpPr>
                    <a:spLocks/>
                  </p:cNvSpPr>
                  <p:nvPr/>
                </p:nvSpPr>
                <p:spPr bwMode="auto">
                  <a:xfrm>
                    <a:off x="3718684" y="3669904"/>
                    <a:ext cx="327023" cy="295277"/>
                  </a:xfrm>
                  <a:custGeom>
                    <a:avLst/>
                    <a:gdLst>
                      <a:gd name="T0" fmla="*/ 0 w 262"/>
                      <a:gd name="T1" fmla="*/ 12162959 h 224"/>
                      <a:gd name="T2" fmla="*/ 0 w 262"/>
                      <a:gd name="T3" fmla="*/ 12162959 h 224"/>
                      <a:gd name="T4" fmla="*/ 10905410 w 262"/>
                      <a:gd name="T5" fmla="*/ 0 h 224"/>
                      <a:gd name="T6" fmla="*/ 42065151 w 262"/>
                      <a:gd name="T7" fmla="*/ 29539366 h 224"/>
                      <a:gd name="T8" fmla="*/ 81014809 w 262"/>
                      <a:gd name="T9" fmla="*/ 5213449 h 224"/>
                      <a:gd name="T10" fmla="*/ 84130302 w 262"/>
                      <a:gd name="T11" fmla="*/ 27801989 h 224"/>
                      <a:gd name="T12" fmla="*/ 102825638 w 262"/>
                      <a:gd name="T13" fmla="*/ 36490190 h 224"/>
                      <a:gd name="T14" fmla="*/ 105942360 w 262"/>
                      <a:gd name="T15" fmla="*/ 60817427 h 224"/>
                      <a:gd name="T16" fmla="*/ 162028369 w 262"/>
                      <a:gd name="T17" fmla="*/ 88619426 h 224"/>
                      <a:gd name="T18" fmla="*/ 213442456 w 262"/>
                      <a:gd name="T19" fmla="*/ 79931205 h 224"/>
                      <a:gd name="T20" fmla="*/ 208767998 w 262"/>
                      <a:gd name="T21" fmla="*/ 66029556 h 224"/>
                      <a:gd name="T22" fmla="*/ 275760660 w 262"/>
                      <a:gd name="T23" fmla="*/ 41703638 h 224"/>
                      <a:gd name="T24" fmla="*/ 363007722 w 262"/>
                      <a:gd name="T25" fmla="*/ 85143335 h 224"/>
                      <a:gd name="T26" fmla="*/ 364565459 w 262"/>
                      <a:gd name="T27" fmla="*/ 109470581 h 224"/>
                      <a:gd name="T28" fmla="*/ 350543333 w 262"/>
                      <a:gd name="T29" fmla="*/ 152911586 h 224"/>
                      <a:gd name="T30" fmla="*/ 353658806 w 262"/>
                      <a:gd name="T31" fmla="*/ 215466409 h 224"/>
                      <a:gd name="T32" fmla="*/ 375470864 w 262"/>
                      <a:gd name="T33" fmla="*/ 234580188 h 224"/>
                      <a:gd name="T34" fmla="*/ 356775527 w 262"/>
                      <a:gd name="T35" fmla="*/ 265856920 h 224"/>
                      <a:gd name="T36" fmla="*/ 406630590 w 262"/>
                      <a:gd name="T37" fmla="*/ 337099903 h 224"/>
                      <a:gd name="T38" fmla="*/ 373913127 w 262"/>
                      <a:gd name="T39" fmla="*/ 387491814 h 224"/>
                      <a:gd name="T40" fmla="*/ 283550592 w 262"/>
                      <a:gd name="T41" fmla="*/ 370115413 h 224"/>
                      <a:gd name="T42" fmla="*/ 263297519 w 262"/>
                      <a:gd name="T43" fmla="*/ 338837280 h 224"/>
                      <a:gd name="T44" fmla="*/ 200978066 w 262"/>
                      <a:gd name="T45" fmla="*/ 349264258 h 224"/>
                      <a:gd name="T46" fmla="*/ 155797422 w 262"/>
                      <a:gd name="T47" fmla="*/ 317986125 h 224"/>
                      <a:gd name="T48" fmla="*/ 124637696 w 262"/>
                      <a:gd name="T49" fmla="*/ 258907414 h 224"/>
                      <a:gd name="T50" fmla="*/ 101267901 w 262"/>
                      <a:gd name="T51" fmla="*/ 248480518 h 224"/>
                      <a:gd name="T52" fmla="*/ 95035706 w 262"/>
                      <a:gd name="T53" fmla="*/ 262382167 h 224"/>
                      <a:gd name="T54" fmla="*/ 66992682 w 262"/>
                      <a:gd name="T55" fmla="*/ 201564761 h 224"/>
                      <a:gd name="T56" fmla="*/ 28043015 w 262"/>
                      <a:gd name="T57" fmla="*/ 165074540 h 224"/>
                      <a:gd name="T58" fmla="*/ 46739609 w 262"/>
                      <a:gd name="T59" fmla="*/ 109470581 h 224"/>
                      <a:gd name="T60" fmla="*/ 29601999 w 262"/>
                      <a:gd name="T61" fmla="*/ 102519757 h 224"/>
                      <a:gd name="T62" fmla="*/ 14022131 w 262"/>
                      <a:gd name="T63" fmla="*/ 71243004 h 224"/>
                      <a:gd name="T64" fmla="*/ 0 w 262"/>
                      <a:gd name="T65" fmla="*/ 12162959 h 224"/>
                      <a:gd name="T66" fmla="*/ 0 w 262"/>
                      <a:gd name="T67" fmla="*/ 12162959 h 22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62"/>
                      <a:gd name="T103" fmla="*/ 0 h 224"/>
                      <a:gd name="T104" fmla="*/ 262 w 262"/>
                      <a:gd name="T105" fmla="*/ 224 h 22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62" h="224">
                        <a:moveTo>
                          <a:pt x="0" y="7"/>
                        </a:moveTo>
                        <a:lnTo>
                          <a:pt x="0" y="7"/>
                        </a:lnTo>
                        <a:lnTo>
                          <a:pt x="7" y="0"/>
                        </a:lnTo>
                        <a:lnTo>
                          <a:pt x="27" y="17"/>
                        </a:lnTo>
                        <a:lnTo>
                          <a:pt x="52" y="3"/>
                        </a:lnTo>
                        <a:lnTo>
                          <a:pt x="54" y="16"/>
                        </a:lnTo>
                        <a:lnTo>
                          <a:pt x="66" y="21"/>
                        </a:lnTo>
                        <a:lnTo>
                          <a:pt x="68" y="35"/>
                        </a:lnTo>
                        <a:lnTo>
                          <a:pt x="104" y="51"/>
                        </a:lnTo>
                        <a:lnTo>
                          <a:pt x="137" y="46"/>
                        </a:lnTo>
                        <a:lnTo>
                          <a:pt x="134" y="38"/>
                        </a:lnTo>
                        <a:lnTo>
                          <a:pt x="177" y="24"/>
                        </a:lnTo>
                        <a:lnTo>
                          <a:pt x="233" y="49"/>
                        </a:lnTo>
                        <a:lnTo>
                          <a:pt x="234" y="63"/>
                        </a:lnTo>
                        <a:lnTo>
                          <a:pt x="225" y="88"/>
                        </a:lnTo>
                        <a:lnTo>
                          <a:pt x="227" y="124"/>
                        </a:lnTo>
                        <a:lnTo>
                          <a:pt x="241" y="135"/>
                        </a:lnTo>
                        <a:lnTo>
                          <a:pt x="229" y="153"/>
                        </a:lnTo>
                        <a:lnTo>
                          <a:pt x="261" y="194"/>
                        </a:lnTo>
                        <a:lnTo>
                          <a:pt x="240" y="223"/>
                        </a:lnTo>
                        <a:lnTo>
                          <a:pt x="182" y="213"/>
                        </a:lnTo>
                        <a:lnTo>
                          <a:pt x="169" y="195"/>
                        </a:lnTo>
                        <a:lnTo>
                          <a:pt x="129" y="201"/>
                        </a:lnTo>
                        <a:lnTo>
                          <a:pt x="100" y="183"/>
                        </a:lnTo>
                        <a:lnTo>
                          <a:pt x="80" y="149"/>
                        </a:lnTo>
                        <a:lnTo>
                          <a:pt x="65" y="143"/>
                        </a:lnTo>
                        <a:lnTo>
                          <a:pt x="61" y="151"/>
                        </a:lnTo>
                        <a:lnTo>
                          <a:pt x="43" y="116"/>
                        </a:lnTo>
                        <a:lnTo>
                          <a:pt x="18" y="95"/>
                        </a:lnTo>
                        <a:lnTo>
                          <a:pt x="30" y="63"/>
                        </a:lnTo>
                        <a:lnTo>
                          <a:pt x="19" y="59"/>
                        </a:lnTo>
                        <a:lnTo>
                          <a:pt x="9" y="41"/>
                        </a:lnTo>
                        <a:lnTo>
                          <a:pt x="0" y="7"/>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nvGrpSpPr>
                  <p:cNvPr id="367" name="Group 35"/>
                  <p:cNvGrpSpPr>
                    <a:grpSpLocks/>
                  </p:cNvGrpSpPr>
                  <p:nvPr/>
                </p:nvGrpSpPr>
                <p:grpSpPr bwMode="auto">
                  <a:xfrm>
                    <a:off x="5174412" y="3552404"/>
                    <a:ext cx="276223" cy="292101"/>
                    <a:chOff x="4850" y="2769"/>
                    <a:chExt cx="221" cy="223"/>
                  </a:xfrm>
                  <a:grpFill/>
                </p:grpSpPr>
                <p:sp>
                  <p:nvSpPr>
                    <p:cNvPr id="605" name="Freeform 258"/>
                    <p:cNvSpPr>
                      <a:spLocks/>
                    </p:cNvSpPr>
                    <p:nvPr/>
                  </p:nvSpPr>
                  <p:spPr bwMode="auto">
                    <a:xfrm>
                      <a:off x="4850" y="2954"/>
                      <a:ext cx="33" cy="38"/>
                    </a:xfrm>
                    <a:custGeom>
                      <a:avLst/>
                      <a:gdLst>
                        <a:gd name="T0" fmla="*/ 0 w 33"/>
                        <a:gd name="T1" fmla="*/ 10 h 38"/>
                        <a:gd name="T2" fmla="*/ 0 w 33"/>
                        <a:gd name="T3" fmla="*/ 10 h 38"/>
                        <a:gd name="T4" fmla="*/ 1 w 33"/>
                        <a:gd name="T5" fmla="*/ 19 h 38"/>
                        <a:gd name="T6" fmla="*/ 8 w 33"/>
                        <a:gd name="T7" fmla="*/ 10 h 38"/>
                        <a:gd name="T8" fmla="*/ 12 w 33"/>
                        <a:gd name="T9" fmla="*/ 15 h 38"/>
                        <a:gd name="T10" fmla="*/ 8 w 33"/>
                        <a:gd name="T11" fmla="*/ 37 h 38"/>
                        <a:gd name="T12" fmla="*/ 23 w 33"/>
                        <a:gd name="T13" fmla="*/ 37 h 38"/>
                        <a:gd name="T14" fmla="*/ 32 w 33"/>
                        <a:gd name="T15" fmla="*/ 14 h 38"/>
                        <a:gd name="T16" fmla="*/ 27 w 33"/>
                        <a:gd name="T17" fmla="*/ 1 h 38"/>
                        <a:gd name="T18" fmla="*/ 12 w 33"/>
                        <a:gd name="T19" fmla="*/ 0 h 38"/>
                        <a:gd name="T20" fmla="*/ 0 w 33"/>
                        <a:gd name="T21" fmla="*/ 10 h 38"/>
                        <a:gd name="T22" fmla="*/ 0 w 33"/>
                        <a:gd name="T23" fmla="*/ 10 h 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3"/>
                        <a:gd name="T37" fmla="*/ 0 h 38"/>
                        <a:gd name="T38" fmla="*/ 33 w 33"/>
                        <a:gd name="T39" fmla="*/ 38 h 3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3" h="38">
                          <a:moveTo>
                            <a:pt x="0" y="10"/>
                          </a:moveTo>
                          <a:lnTo>
                            <a:pt x="0" y="10"/>
                          </a:lnTo>
                          <a:lnTo>
                            <a:pt x="1" y="19"/>
                          </a:lnTo>
                          <a:lnTo>
                            <a:pt x="8" y="10"/>
                          </a:lnTo>
                          <a:lnTo>
                            <a:pt x="12" y="15"/>
                          </a:lnTo>
                          <a:lnTo>
                            <a:pt x="8" y="37"/>
                          </a:lnTo>
                          <a:lnTo>
                            <a:pt x="23" y="37"/>
                          </a:lnTo>
                          <a:lnTo>
                            <a:pt x="32" y="14"/>
                          </a:lnTo>
                          <a:lnTo>
                            <a:pt x="27" y="1"/>
                          </a:lnTo>
                          <a:lnTo>
                            <a:pt x="12" y="0"/>
                          </a:lnTo>
                          <a:lnTo>
                            <a:pt x="0" y="1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606" name="Freeform 259"/>
                    <p:cNvSpPr>
                      <a:spLocks/>
                    </p:cNvSpPr>
                    <p:nvPr/>
                  </p:nvSpPr>
                  <p:spPr bwMode="auto">
                    <a:xfrm>
                      <a:off x="4866" y="2835"/>
                      <a:ext cx="155" cy="125"/>
                    </a:xfrm>
                    <a:custGeom>
                      <a:avLst/>
                      <a:gdLst>
                        <a:gd name="T0" fmla="*/ 0 w 155"/>
                        <a:gd name="T1" fmla="*/ 116 h 125"/>
                        <a:gd name="T2" fmla="*/ 0 w 155"/>
                        <a:gd name="T3" fmla="*/ 116 h 125"/>
                        <a:gd name="T4" fmla="*/ 27 w 155"/>
                        <a:gd name="T5" fmla="*/ 93 h 125"/>
                        <a:gd name="T6" fmla="*/ 66 w 155"/>
                        <a:gd name="T7" fmla="*/ 93 h 125"/>
                        <a:gd name="T8" fmla="*/ 82 w 155"/>
                        <a:gd name="T9" fmla="*/ 65 h 125"/>
                        <a:gd name="T10" fmla="*/ 89 w 155"/>
                        <a:gd name="T11" fmla="*/ 63 h 125"/>
                        <a:gd name="T12" fmla="*/ 89 w 155"/>
                        <a:gd name="T13" fmla="*/ 74 h 125"/>
                        <a:gd name="T14" fmla="*/ 107 w 155"/>
                        <a:gd name="T15" fmla="*/ 63 h 125"/>
                        <a:gd name="T16" fmla="*/ 122 w 155"/>
                        <a:gd name="T17" fmla="*/ 42 h 125"/>
                        <a:gd name="T18" fmla="*/ 129 w 155"/>
                        <a:gd name="T19" fmla="*/ 6 h 125"/>
                        <a:gd name="T20" fmla="*/ 141 w 155"/>
                        <a:gd name="T21" fmla="*/ 8 h 125"/>
                        <a:gd name="T22" fmla="*/ 137 w 155"/>
                        <a:gd name="T23" fmla="*/ 0 h 125"/>
                        <a:gd name="T24" fmla="*/ 144 w 155"/>
                        <a:gd name="T25" fmla="*/ 1 h 125"/>
                        <a:gd name="T26" fmla="*/ 154 w 155"/>
                        <a:gd name="T27" fmla="*/ 30 h 125"/>
                        <a:gd name="T28" fmla="*/ 141 w 155"/>
                        <a:gd name="T29" fmla="*/ 51 h 125"/>
                        <a:gd name="T30" fmla="*/ 141 w 155"/>
                        <a:gd name="T31" fmla="*/ 70 h 125"/>
                        <a:gd name="T32" fmla="*/ 131 w 155"/>
                        <a:gd name="T33" fmla="*/ 98 h 125"/>
                        <a:gd name="T34" fmla="*/ 124 w 155"/>
                        <a:gd name="T35" fmla="*/ 102 h 125"/>
                        <a:gd name="T36" fmla="*/ 124 w 155"/>
                        <a:gd name="T37" fmla="*/ 91 h 125"/>
                        <a:gd name="T38" fmla="*/ 101 w 155"/>
                        <a:gd name="T39" fmla="*/ 107 h 125"/>
                        <a:gd name="T40" fmla="*/ 82 w 155"/>
                        <a:gd name="T41" fmla="*/ 100 h 125"/>
                        <a:gd name="T42" fmla="*/ 83 w 155"/>
                        <a:gd name="T43" fmla="*/ 113 h 125"/>
                        <a:gd name="T44" fmla="*/ 67 w 155"/>
                        <a:gd name="T45" fmla="*/ 124 h 125"/>
                        <a:gd name="T46" fmla="*/ 62 w 155"/>
                        <a:gd name="T47" fmla="*/ 106 h 125"/>
                        <a:gd name="T48" fmla="*/ 0 w 155"/>
                        <a:gd name="T49" fmla="*/ 116 h 125"/>
                        <a:gd name="T50" fmla="*/ 0 w 155"/>
                        <a:gd name="T51" fmla="*/ 116 h 12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55"/>
                        <a:gd name="T79" fmla="*/ 0 h 125"/>
                        <a:gd name="T80" fmla="*/ 155 w 155"/>
                        <a:gd name="T81" fmla="*/ 125 h 12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55" h="125">
                          <a:moveTo>
                            <a:pt x="0" y="116"/>
                          </a:moveTo>
                          <a:lnTo>
                            <a:pt x="0" y="116"/>
                          </a:lnTo>
                          <a:lnTo>
                            <a:pt x="27" y="93"/>
                          </a:lnTo>
                          <a:lnTo>
                            <a:pt x="66" y="93"/>
                          </a:lnTo>
                          <a:lnTo>
                            <a:pt x="82" y="65"/>
                          </a:lnTo>
                          <a:lnTo>
                            <a:pt x="89" y="63"/>
                          </a:lnTo>
                          <a:lnTo>
                            <a:pt x="89" y="74"/>
                          </a:lnTo>
                          <a:lnTo>
                            <a:pt x="107" y="63"/>
                          </a:lnTo>
                          <a:lnTo>
                            <a:pt x="122" y="42"/>
                          </a:lnTo>
                          <a:lnTo>
                            <a:pt x="129" y="6"/>
                          </a:lnTo>
                          <a:lnTo>
                            <a:pt x="141" y="8"/>
                          </a:lnTo>
                          <a:lnTo>
                            <a:pt x="137" y="0"/>
                          </a:lnTo>
                          <a:lnTo>
                            <a:pt x="144" y="1"/>
                          </a:lnTo>
                          <a:lnTo>
                            <a:pt x="154" y="30"/>
                          </a:lnTo>
                          <a:lnTo>
                            <a:pt x="141" y="51"/>
                          </a:lnTo>
                          <a:lnTo>
                            <a:pt x="141" y="70"/>
                          </a:lnTo>
                          <a:lnTo>
                            <a:pt x="131" y="98"/>
                          </a:lnTo>
                          <a:lnTo>
                            <a:pt x="124" y="102"/>
                          </a:lnTo>
                          <a:lnTo>
                            <a:pt x="124" y="91"/>
                          </a:lnTo>
                          <a:lnTo>
                            <a:pt x="101" y="107"/>
                          </a:lnTo>
                          <a:lnTo>
                            <a:pt x="82" y="100"/>
                          </a:lnTo>
                          <a:lnTo>
                            <a:pt x="83" y="113"/>
                          </a:lnTo>
                          <a:lnTo>
                            <a:pt x="67" y="124"/>
                          </a:lnTo>
                          <a:lnTo>
                            <a:pt x="62" y="106"/>
                          </a:lnTo>
                          <a:lnTo>
                            <a:pt x="0" y="116"/>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607" name="Freeform 260"/>
                    <p:cNvSpPr>
                      <a:spLocks/>
                    </p:cNvSpPr>
                    <p:nvPr/>
                  </p:nvSpPr>
                  <p:spPr bwMode="auto">
                    <a:xfrm>
                      <a:off x="4885" y="2948"/>
                      <a:ext cx="32" cy="23"/>
                    </a:xfrm>
                    <a:custGeom>
                      <a:avLst/>
                      <a:gdLst>
                        <a:gd name="T0" fmla="*/ 0 w 32"/>
                        <a:gd name="T1" fmla="*/ 12 h 23"/>
                        <a:gd name="T2" fmla="*/ 0 w 32"/>
                        <a:gd name="T3" fmla="*/ 12 h 23"/>
                        <a:gd name="T4" fmla="*/ 10 w 32"/>
                        <a:gd name="T5" fmla="*/ 22 h 23"/>
                        <a:gd name="T6" fmla="*/ 28 w 32"/>
                        <a:gd name="T7" fmla="*/ 14 h 23"/>
                        <a:gd name="T8" fmla="*/ 31 w 32"/>
                        <a:gd name="T9" fmla="*/ 0 h 23"/>
                        <a:gd name="T10" fmla="*/ 0 w 32"/>
                        <a:gd name="T11" fmla="*/ 12 h 23"/>
                        <a:gd name="T12" fmla="*/ 0 w 32"/>
                        <a:gd name="T13" fmla="*/ 12 h 23"/>
                        <a:gd name="T14" fmla="*/ 0 60000 65536"/>
                        <a:gd name="T15" fmla="*/ 0 60000 65536"/>
                        <a:gd name="T16" fmla="*/ 0 60000 65536"/>
                        <a:gd name="T17" fmla="*/ 0 60000 65536"/>
                        <a:gd name="T18" fmla="*/ 0 60000 65536"/>
                        <a:gd name="T19" fmla="*/ 0 60000 65536"/>
                        <a:gd name="T20" fmla="*/ 0 60000 65536"/>
                        <a:gd name="T21" fmla="*/ 0 w 32"/>
                        <a:gd name="T22" fmla="*/ 0 h 23"/>
                        <a:gd name="T23" fmla="*/ 32 w 32"/>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23">
                          <a:moveTo>
                            <a:pt x="0" y="12"/>
                          </a:moveTo>
                          <a:lnTo>
                            <a:pt x="0" y="12"/>
                          </a:lnTo>
                          <a:lnTo>
                            <a:pt x="10" y="22"/>
                          </a:lnTo>
                          <a:lnTo>
                            <a:pt x="28" y="14"/>
                          </a:lnTo>
                          <a:lnTo>
                            <a:pt x="31" y="0"/>
                          </a:lnTo>
                          <a:lnTo>
                            <a:pt x="0" y="1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608" name="Freeform 261"/>
                    <p:cNvSpPr>
                      <a:spLocks/>
                    </p:cNvSpPr>
                    <p:nvPr/>
                  </p:nvSpPr>
                  <p:spPr bwMode="auto">
                    <a:xfrm>
                      <a:off x="4990" y="2769"/>
                      <a:ext cx="81" cy="67"/>
                    </a:xfrm>
                    <a:custGeom>
                      <a:avLst/>
                      <a:gdLst>
                        <a:gd name="T0" fmla="*/ 0 w 81"/>
                        <a:gd name="T1" fmla="*/ 47 h 67"/>
                        <a:gd name="T2" fmla="*/ 0 w 81"/>
                        <a:gd name="T3" fmla="*/ 47 h 67"/>
                        <a:gd name="T4" fmla="*/ 3 w 81"/>
                        <a:gd name="T5" fmla="*/ 66 h 67"/>
                        <a:gd name="T6" fmla="*/ 17 w 81"/>
                        <a:gd name="T7" fmla="*/ 59 h 67"/>
                        <a:gd name="T8" fmla="*/ 8 w 81"/>
                        <a:gd name="T9" fmla="*/ 48 h 67"/>
                        <a:gd name="T10" fmla="*/ 46 w 81"/>
                        <a:gd name="T11" fmla="*/ 58 h 67"/>
                        <a:gd name="T12" fmla="*/ 55 w 81"/>
                        <a:gd name="T13" fmla="*/ 42 h 67"/>
                        <a:gd name="T14" fmla="*/ 80 w 81"/>
                        <a:gd name="T15" fmla="*/ 37 h 67"/>
                        <a:gd name="T16" fmla="*/ 71 w 81"/>
                        <a:gd name="T17" fmla="*/ 27 h 67"/>
                        <a:gd name="T18" fmla="*/ 74 w 81"/>
                        <a:gd name="T19" fmla="*/ 18 h 67"/>
                        <a:gd name="T20" fmla="*/ 53 w 81"/>
                        <a:gd name="T21" fmla="*/ 20 h 67"/>
                        <a:gd name="T22" fmla="*/ 27 w 81"/>
                        <a:gd name="T23" fmla="*/ 0 h 67"/>
                        <a:gd name="T24" fmla="*/ 18 w 81"/>
                        <a:gd name="T25" fmla="*/ 38 h 67"/>
                        <a:gd name="T26" fmla="*/ 7 w 81"/>
                        <a:gd name="T27" fmla="*/ 35 h 67"/>
                        <a:gd name="T28" fmla="*/ 0 w 81"/>
                        <a:gd name="T29" fmla="*/ 47 h 67"/>
                        <a:gd name="T30" fmla="*/ 0 w 81"/>
                        <a:gd name="T31" fmla="*/ 47 h 6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1"/>
                        <a:gd name="T49" fmla="*/ 0 h 67"/>
                        <a:gd name="T50" fmla="*/ 81 w 81"/>
                        <a:gd name="T51" fmla="*/ 67 h 6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1" h="67">
                          <a:moveTo>
                            <a:pt x="0" y="47"/>
                          </a:moveTo>
                          <a:lnTo>
                            <a:pt x="0" y="47"/>
                          </a:lnTo>
                          <a:lnTo>
                            <a:pt x="3" y="66"/>
                          </a:lnTo>
                          <a:lnTo>
                            <a:pt x="17" y="59"/>
                          </a:lnTo>
                          <a:lnTo>
                            <a:pt x="8" y="48"/>
                          </a:lnTo>
                          <a:lnTo>
                            <a:pt x="46" y="58"/>
                          </a:lnTo>
                          <a:lnTo>
                            <a:pt x="55" y="42"/>
                          </a:lnTo>
                          <a:lnTo>
                            <a:pt x="80" y="37"/>
                          </a:lnTo>
                          <a:lnTo>
                            <a:pt x="71" y="27"/>
                          </a:lnTo>
                          <a:lnTo>
                            <a:pt x="74" y="18"/>
                          </a:lnTo>
                          <a:lnTo>
                            <a:pt x="53" y="20"/>
                          </a:lnTo>
                          <a:lnTo>
                            <a:pt x="27" y="0"/>
                          </a:lnTo>
                          <a:lnTo>
                            <a:pt x="18" y="38"/>
                          </a:lnTo>
                          <a:lnTo>
                            <a:pt x="7" y="35"/>
                          </a:lnTo>
                          <a:lnTo>
                            <a:pt x="0" y="47"/>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368" name="Freeform 21"/>
                  <p:cNvSpPr>
                    <a:spLocks/>
                  </p:cNvSpPr>
                  <p:nvPr/>
                </p:nvSpPr>
                <p:spPr bwMode="auto">
                  <a:xfrm>
                    <a:off x="5083925" y="3607992"/>
                    <a:ext cx="109536" cy="111125"/>
                  </a:xfrm>
                  <a:custGeom>
                    <a:avLst/>
                    <a:gdLst>
                      <a:gd name="T0" fmla="*/ 0 w 87"/>
                      <a:gd name="T1" fmla="*/ 82254980 h 84"/>
                      <a:gd name="T2" fmla="*/ 0 w 87"/>
                      <a:gd name="T3" fmla="*/ 82254980 h 84"/>
                      <a:gd name="T4" fmla="*/ 25363482 w 87"/>
                      <a:gd name="T5" fmla="*/ 94505205 h 84"/>
                      <a:gd name="T6" fmla="*/ 9510832 w 87"/>
                      <a:gd name="T7" fmla="*/ 136509117 h 84"/>
                      <a:gd name="T8" fmla="*/ 47555429 w 87"/>
                      <a:gd name="T9" fmla="*/ 145258884 h 84"/>
                      <a:gd name="T10" fmla="*/ 87186425 w 87"/>
                      <a:gd name="T11" fmla="*/ 120757154 h 84"/>
                      <a:gd name="T12" fmla="*/ 69748624 w 87"/>
                      <a:gd name="T13" fmla="*/ 87505655 h 84"/>
                      <a:gd name="T14" fmla="*/ 115718915 w 87"/>
                      <a:gd name="T15" fmla="*/ 56003032 h 84"/>
                      <a:gd name="T16" fmla="*/ 136326972 w 87"/>
                      <a:gd name="T17" fmla="*/ 14000427 h 84"/>
                      <a:gd name="T18" fmla="*/ 134741833 w 87"/>
                      <a:gd name="T19" fmla="*/ 8751093 h 84"/>
                      <a:gd name="T20" fmla="*/ 125231004 w 87"/>
                      <a:gd name="T21" fmla="*/ 0 h 84"/>
                      <a:gd name="T22" fmla="*/ 84014889 w 87"/>
                      <a:gd name="T23" fmla="*/ 28002177 h 84"/>
                      <a:gd name="T24" fmla="*/ 84014889 w 87"/>
                      <a:gd name="T25" fmla="*/ 43752828 h 84"/>
                      <a:gd name="T26" fmla="*/ 55482379 w 87"/>
                      <a:gd name="T27" fmla="*/ 38502163 h 84"/>
                      <a:gd name="T28" fmla="*/ 0 w 87"/>
                      <a:gd name="T29" fmla="*/ 82254980 h 84"/>
                      <a:gd name="T30" fmla="*/ 0 w 87"/>
                      <a:gd name="T31" fmla="*/ 82254980 h 8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7"/>
                      <a:gd name="T49" fmla="*/ 0 h 84"/>
                      <a:gd name="T50" fmla="*/ 87 w 87"/>
                      <a:gd name="T51" fmla="*/ 84 h 8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7" h="84">
                        <a:moveTo>
                          <a:pt x="0" y="47"/>
                        </a:moveTo>
                        <a:lnTo>
                          <a:pt x="0" y="47"/>
                        </a:lnTo>
                        <a:lnTo>
                          <a:pt x="16" y="54"/>
                        </a:lnTo>
                        <a:lnTo>
                          <a:pt x="6" y="78"/>
                        </a:lnTo>
                        <a:lnTo>
                          <a:pt x="30" y="83"/>
                        </a:lnTo>
                        <a:lnTo>
                          <a:pt x="55" y="69"/>
                        </a:lnTo>
                        <a:lnTo>
                          <a:pt x="44" y="50"/>
                        </a:lnTo>
                        <a:lnTo>
                          <a:pt x="73" y="32"/>
                        </a:lnTo>
                        <a:lnTo>
                          <a:pt x="86" y="8"/>
                        </a:lnTo>
                        <a:lnTo>
                          <a:pt x="85" y="5"/>
                        </a:lnTo>
                        <a:lnTo>
                          <a:pt x="79" y="0"/>
                        </a:lnTo>
                        <a:lnTo>
                          <a:pt x="53" y="16"/>
                        </a:lnTo>
                        <a:lnTo>
                          <a:pt x="53" y="25"/>
                        </a:lnTo>
                        <a:lnTo>
                          <a:pt x="35" y="22"/>
                        </a:lnTo>
                        <a:lnTo>
                          <a:pt x="0" y="47"/>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69" name="Freeform 22"/>
                  <p:cNvSpPr>
                    <a:spLocks/>
                  </p:cNvSpPr>
                  <p:nvPr/>
                </p:nvSpPr>
                <p:spPr bwMode="auto">
                  <a:xfrm>
                    <a:off x="5117263" y="3700068"/>
                    <a:ext cx="57150" cy="85726"/>
                  </a:xfrm>
                  <a:custGeom>
                    <a:avLst/>
                    <a:gdLst>
                      <a:gd name="T0" fmla="*/ 0 w 48"/>
                      <a:gd name="T1" fmla="*/ 109657851 h 66"/>
                      <a:gd name="T2" fmla="*/ 0 w 48"/>
                      <a:gd name="T3" fmla="*/ 109657851 h 66"/>
                      <a:gd name="T4" fmla="*/ 7087791 w 48"/>
                      <a:gd name="T5" fmla="*/ 23618536 h 66"/>
                      <a:gd name="T6" fmla="*/ 42527939 w 48"/>
                      <a:gd name="T7" fmla="*/ 0 h 66"/>
                      <a:gd name="T8" fmla="*/ 66626182 w 48"/>
                      <a:gd name="T9" fmla="*/ 67482449 h 66"/>
                      <a:gd name="T10" fmla="*/ 42527939 w 48"/>
                      <a:gd name="T11" fmla="*/ 99535812 h 66"/>
                      <a:gd name="T12" fmla="*/ 0 w 48"/>
                      <a:gd name="T13" fmla="*/ 109657851 h 66"/>
                      <a:gd name="T14" fmla="*/ 0 w 48"/>
                      <a:gd name="T15" fmla="*/ 109657851 h 66"/>
                      <a:gd name="T16" fmla="*/ 0 60000 65536"/>
                      <a:gd name="T17" fmla="*/ 0 60000 65536"/>
                      <a:gd name="T18" fmla="*/ 0 60000 65536"/>
                      <a:gd name="T19" fmla="*/ 0 60000 65536"/>
                      <a:gd name="T20" fmla="*/ 0 60000 65536"/>
                      <a:gd name="T21" fmla="*/ 0 60000 65536"/>
                      <a:gd name="T22" fmla="*/ 0 60000 65536"/>
                      <a:gd name="T23" fmla="*/ 0 60000 65536"/>
                      <a:gd name="T24" fmla="*/ 0 w 48"/>
                      <a:gd name="T25" fmla="*/ 0 h 66"/>
                      <a:gd name="T26" fmla="*/ 48 w 48"/>
                      <a:gd name="T27" fmla="*/ 66 h 6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8" h="66">
                        <a:moveTo>
                          <a:pt x="0" y="65"/>
                        </a:moveTo>
                        <a:lnTo>
                          <a:pt x="0" y="65"/>
                        </a:lnTo>
                        <a:lnTo>
                          <a:pt x="5" y="14"/>
                        </a:lnTo>
                        <a:lnTo>
                          <a:pt x="30" y="0"/>
                        </a:lnTo>
                        <a:lnTo>
                          <a:pt x="47" y="40"/>
                        </a:lnTo>
                        <a:lnTo>
                          <a:pt x="30" y="59"/>
                        </a:lnTo>
                        <a:lnTo>
                          <a:pt x="0" y="6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70" name="Freeform 23"/>
                  <p:cNvSpPr>
                    <a:spLocks/>
                  </p:cNvSpPr>
                  <p:nvPr/>
                </p:nvSpPr>
                <p:spPr bwMode="auto">
                  <a:xfrm>
                    <a:off x="4674354" y="4012807"/>
                    <a:ext cx="122236" cy="149225"/>
                  </a:xfrm>
                  <a:custGeom>
                    <a:avLst/>
                    <a:gdLst>
                      <a:gd name="T0" fmla="*/ 0 w 99"/>
                      <a:gd name="T1" fmla="*/ 42094425 h 115"/>
                      <a:gd name="T2" fmla="*/ 0 w 99"/>
                      <a:gd name="T3" fmla="*/ 42094425 h 115"/>
                      <a:gd name="T4" fmla="*/ 19818444 w 99"/>
                      <a:gd name="T5" fmla="*/ 69035380 h 115"/>
                      <a:gd name="T6" fmla="*/ 13720178 w 99"/>
                      <a:gd name="T7" fmla="*/ 116181404 h 115"/>
                      <a:gd name="T8" fmla="*/ 67079713 w 99"/>
                      <a:gd name="T9" fmla="*/ 95976345 h 115"/>
                      <a:gd name="T10" fmla="*/ 89946687 w 99"/>
                      <a:gd name="T11" fmla="*/ 116181404 h 115"/>
                      <a:gd name="T12" fmla="*/ 109766361 w 99"/>
                      <a:gd name="T13" fmla="*/ 163327409 h 115"/>
                      <a:gd name="T14" fmla="*/ 102143220 w 99"/>
                      <a:gd name="T15" fmla="*/ 191951392 h 115"/>
                      <a:gd name="T16" fmla="*/ 149403240 w 99"/>
                      <a:gd name="T17" fmla="*/ 183532509 h 115"/>
                      <a:gd name="T18" fmla="*/ 126536285 w 99"/>
                      <a:gd name="T19" fmla="*/ 121232994 h 115"/>
                      <a:gd name="T20" fmla="*/ 76226495 w 99"/>
                      <a:gd name="T21" fmla="*/ 75769967 h 115"/>
                      <a:gd name="T22" fmla="*/ 89946687 w 99"/>
                      <a:gd name="T23" fmla="*/ 50513318 h 115"/>
                      <a:gd name="T24" fmla="*/ 62505087 w 99"/>
                      <a:gd name="T25" fmla="*/ 35359838 h 115"/>
                      <a:gd name="T26" fmla="*/ 41161773 w 99"/>
                      <a:gd name="T27" fmla="*/ 0 h 115"/>
                      <a:gd name="T28" fmla="*/ 27441590 w 99"/>
                      <a:gd name="T29" fmla="*/ 0 h 115"/>
                      <a:gd name="T30" fmla="*/ 28966466 w 99"/>
                      <a:gd name="T31" fmla="*/ 26940955 h 115"/>
                      <a:gd name="T32" fmla="*/ 19818444 w 99"/>
                      <a:gd name="T33" fmla="*/ 20205065 h 115"/>
                      <a:gd name="T34" fmla="*/ 0 w 99"/>
                      <a:gd name="T35" fmla="*/ 42094425 h 115"/>
                      <a:gd name="T36" fmla="*/ 0 w 99"/>
                      <a:gd name="T37" fmla="*/ 42094425 h 11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99"/>
                      <a:gd name="T58" fmla="*/ 0 h 115"/>
                      <a:gd name="T59" fmla="*/ 99 w 99"/>
                      <a:gd name="T60" fmla="*/ 115 h 11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99" h="115">
                        <a:moveTo>
                          <a:pt x="0" y="25"/>
                        </a:moveTo>
                        <a:lnTo>
                          <a:pt x="0" y="25"/>
                        </a:lnTo>
                        <a:lnTo>
                          <a:pt x="13" y="41"/>
                        </a:lnTo>
                        <a:lnTo>
                          <a:pt x="9" y="69"/>
                        </a:lnTo>
                        <a:lnTo>
                          <a:pt x="44" y="57"/>
                        </a:lnTo>
                        <a:lnTo>
                          <a:pt x="59" y="69"/>
                        </a:lnTo>
                        <a:lnTo>
                          <a:pt x="72" y="97"/>
                        </a:lnTo>
                        <a:lnTo>
                          <a:pt x="67" y="114"/>
                        </a:lnTo>
                        <a:lnTo>
                          <a:pt x="98" y="109"/>
                        </a:lnTo>
                        <a:lnTo>
                          <a:pt x="83" y="72"/>
                        </a:lnTo>
                        <a:lnTo>
                          <a:pt x="50" y="45"/>
                        </a:lnTo>
                        <a:lnTo>
                          <a:pt x="59" y="30"/>
                        </a:lnTo>
                        <a:lnTo>
                          <a:pt x="41" y="21"/>
                        </a:lnTo>
                        <a:lnTo>
                          <a:pt x="27" y="0"/>
                        </a:lnTo>
                        <a:lnTo>
                          <a:pt x="18" y="0"/>
                        </a:lnTo>
                        <a:lnTo>
                          <a:pt x="19" y="16"/>
                        </a:lnTo>
                        <a:lnTo>
                          <a:pt x="13" y="12"/>
                        </a:lnTo>
                        <a:lnTo>
                          <a:pt x="0" y="2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nvGrpSpPr>
                  <p:cNvPr id="371" name="Group 43"/>
                  <p:cNvGrpSpPr>
                    <a:grpSpLocks/>
                  </p:cNvGrpSpPr>
                  <p:nvPr/>
                </p:nvGrpSpPr>
                <p:grpSpPr bwMode="auto">
                  <a:xfrm>
                    <a:off x="569103" y="2428469"/>
                    <a:ext cx="1504941" cy="1201747"/>
                    <a:chOff x="1156" y="1908"/>
                    <a:chExt cx="1207" cy="919"/>
                  </a:xfrm>
                  <a:grpFill/>
                </p:grpSpPr>
                <p:sp>
                  <p:nvSpPr>
                    <p:cNvPr id="586" name="Freeform 239"/>
                    <p:cNvSpPr>
                      <a:spLocks/>
                    </p:cNvSpPr>
                    <p:nvPr/>
                  </p:nvSpPr>
                  <p:spPr bwMode="auto">
                    <a:xfrm>
                      <a:off x="1156" y="2232"/>
                      <a:ext cx="1166" cy="595"/>
                    </a:xfrm>
                    <a:custGeom>
                      <a:avLst/>
                      <a:gdLst>
                        <a:gd name="T0" fmla="*/ 93 w 1166"/>
                        <a:gd name="T1" fmla="*/ 82 h 595"/>
                        <a:gd name="T2" fmla="*/ 110 w 1166"/>
                        <a:gd name="T3" fmla="*/ 69 h 595"/>
                        <a:gd name="T4" fmla="*/ 177 w 1166"/>
                        <a:gd name="T5" fmla="*/ 35 h 595"/>
                        <a:gd name="T6" fmla="*/ 250 w 1166"/>
                        <a:gd name="T7" fmla="*/ 52 h 595"/>
                        <a:gd name="T8" fmla="*/ 347 w 1166"/>
                        <a:gd name="T9" fmla="*/ 95 h 595"/>
                        <a:gd name="T10" fmla="*/ 453 w 1166"/>
                        <a:gd name="T11" fmla="*/ 123 h 595"/>
                        <a:gd name="T12" fmla="*/ 450 w 1166"/>
                        <a:gd name="T13" fmla="*/ 93 h 595"/>
                        <a:gd name="T14" fmla="*/ 515 w 1166"/>
                        <a:gd name="T15" fmla="*/ 93 h 595"/>
                        <a:gd name="T16" fmla="*/ 595 w 1166"/>
                        <a:gd name="T17" fmla="*/ 105 h 595"/>
                        <a:gd name="T18" fmla="*/ 597 w 1166"/>
                        <a:gd name="T19" fmla="*/ 85 h 595"/>
                        <a:gd name="T20" fmla="*/ 624 w 1166"/>
                        <a:gd name="T21" fmla="*/ 114 h 595"/>
                        <a:gd name="T22" fmla="*/ 632 w 1166"/>
                        <a:gd name="T23" fmla="*/ 78 h 595"/>
                        <a:gd name="T24" fmla="*/ 620 w 1166"/>
                        <a:gd name="T25" fmla="*/ 18 h 595"/>
                        <a:gd name="T26" fmla="*/ 676 w 1166"/>
                        <a:gd name="T27" fmla="*/ 44 h 595"/>
                        <a:gd name="T28" fmla="*/ 685 w 1166"/>
                        <a:gd name="T29" fmla="*/ 61 h 595"/>
                        <a:gd name="T30" fmla="*/ 721 w 1166"/>
                        <a:gd name="T31" fmla="*/ 76 h 595"/>
                        <a:gd name="T32" fmla="*/ 743 w 1166"/>
                        <a:gd name="T33" fmla="*/ 109 h 595"/>
                        <a:gd name="T34" fmla="*/ 797 w 1166"/>
                        <a:gd name="T35" fmla="*/ 55 h 595"/>
                        <a:gd name="T36" fmla="*/ 798 w 1166"/>
                        <a:gd name="T37" fmla="*/ 85 h 595"/>
                        <a:gd name="T38" fmla="*/ 783 w 1166"/>
                        <a:gd name="T39" fmla="*/ 137 h 595"/>
                        <a:gd name="T40" fmla="*/ 695 w 1166"/>
                        <a:gd name="T41" fmla="*/ 143 h 595"/>
                        <a:gd name="T42" fmla="*/ 698 w 1166"/>
                        <a:gd name="T43" fmla="*/ 183 h 595"/>
                        <a:gd name="T44" fmla="*/ 689 w 1166"/>
                        <a:gd name="T45" fmla="*/ 208 h 595"/>
                        <a:gd name="T46" fmla="*/ 661 w 1166"/>
                        <a:gd name="T47" fmla="*/ 226 h 595"/>
                        <a:gd name="T48" fmla="*/ 653 w 1166"/>
                        <a:gd name="T49" fmla="*/ 293 h 595"/>
                        <a:gd name="T50" fmla="*/ 759 w 1166"/>
                        <a:gd name="T51" fmla="*/ 359 h 595"/>
                        <a:gd name="T52" fmla="*/ 800 w 1166"/>
                        <a:gd name="T53" fmla="*/ 404 h 595"/>
                        <a:gd name="T54" fmla="*/ 817 w 1166"/>
                        <a:gd name="T55" fmla="*/ 440 h 595"/>
                        <a:gd name="T56" fmla="*/ 836 w 1166"/>
                        <a:gd name="T57" fmla="*/ 375 h 595"/>
                        <a:gd name="T58" fmla="*/ 849 w 1166"/>
                        <a:gd name="T59" fmla="*/ 293 h 595"/>
                        <a:gd name="T60" fmla="*/ 858 w 1166"/>
                        <a:gd name="T61" fmla="*/ 252 h 595"/>
                        <a:gd name="T62" fmla="*/ 900 w 1166"/>
                        <a:gd name="T63" fmla="*/ 225 h 595"/>
                        <a:gd name="T64" fmla="*/ 974 w 1166"/>
                        <a:gd name="T65" fmla="*/ 248 h 595"/>
                        <a:gd name="T66" fmla="*/ 980 w 1166"/>
                        <a:gd name="T67" fmla="*/ 283 h 595"/>
                        <a:gd name="T68" fmla="*/ 978 w 1166"/>
                        <a:gd name="T69" fmla="*/ 312 h 595"/>
                        <a:gd name="T70" fmla="*/ 1022 w 1166"/>
                        <a:gd name="T71" fmla="*/ 300 h 595"/>
                        <a:gd name="T72" fmla="*/ 1061 w 1166"/>
                        <a:gd name="T73" fmla="*/ 285 h 595"/>
                        <a:gd name="T74" fmla="*/ 1058 w 1166"/>
                        <a:gd name="T75" fmla="*/ 300 h 595"/>
                        <a:gd name="T76" fmla="*/ 1079 w 1166"/>
                        <a:gd name="T77" fmla="*/ 316 h 595"/>
                        <a:gd name="T78" fmla="*/ 1082 w 1166"/>
                        <a:gd name="T79" fmla="*/ 336 h 595"/>
                        <a:gd name="T80" fmla="*/ 1118 w 1166"/>
                        <a:gd name="T81" fmla="*/ 362 h 595"/>
                        <a:gd name="T82" fmla="*/ 1144 w 1166"/>
                        <a:gd name="T83" fmla="*/ 381 h 595"/>
                        <a:gd name="T84" fmla="*/ 1156 w 1166"/>
                        <a:gd name="T85" fmla="*/ 400 h 595"/>
                        <a:gd name="T86" fmla="*/ 985 w 1166"/>
                        <a:gd name="T87" fmla="*/ 477 h 595"/>
                        <a:gd name="T88" fmla="*/ 1047 w 1166"/>
                        <a:gd name="T89" fmla="*/ 482 h 595"/>
                        <a:gd name="T90" fmla="*/ 1053 w 1166"/>
                        <a:gd name="T91" fmla="*/ 527 h 595"/>
                        <a:gd name="T92" fmla="*/ 1108 w 1166"/>
                        <a:gd name="T93" fmla="*/ 523 h 595"/>
                        <a:gd name="T94" fmla="*/ 1022 w 1166"/>
                        <a:gd name="T95" fmla="*/ 552 h 595"/>
                        <a:gd name="T96" fmla="*/ 1010 w 1166"/>
                        <a:gd name="T97" fmla="*/ 540 h 595"/>
                        <a:gd name="T98" fmla="*/ 960 w 1166"/>
                        <a:gd name="T99" fmla="*/ 539 h 595"/>
                        <a:gd name="T100" fmla="*/ 846 w 1166"/>
                        <a:gd name="T101" fmla="*/ 574 h 595"/>
                        <a:gd name="T102" fmla="*/ 798 w 1166"/>
                        <a:gd name="T103" fmla="*/ 582 h 595"/>
                        <a:gd name="T104" fmla="*/ 820 w 1166"/>
                        <a:gd name="T105" fmla="*/ 550 h 595"/>
                        <a:gd name="T106" fmla="*/ 770 w 1166"/>
                        <a:gd name="T107" fmla="*/ 518 h 595"/>
                        <a:gd name="T108" fmla="*/ 735 w 1166"/>
                        <a:gd name="T109" fmla="*/ 479 h 595"/>
                        <a:gd name="T110" fmla="*/ 634 w 1166"/>
                        <a:gd name="T111" fmla="*/ 480 h 595"/>
                        <a:gd name="T112" fmla="*/ 244 w 1166"/>
                        <a:gd name="T113" fmla="*/ 462 h 595"/>
                        <a:gd name="T114" fmla="*/ 188 w 1166"/>
                        <a:gd name="T115" fmla="*/ 431 h 595"/>
                        <a:gd name="T116" fmla="*/ 149 w 1166"/>
                        <a:gd name="T117" fmla="*/ 366 h 595"/>
                        <a:gd name="T118" fmla="*/ 48 w 1166"/>
                        <a:gd name="T119" fmla="*/ 291 h 595"/>
                        <a:gd name="T120" fmla="*/ 0 w 1166"/>
                        <a:gd name="T121" fmla="*/ 264 h 59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66"/>
                        <a:gd name="T184" fmla="*/ 0 h 595"/>
                        <a:gd name="T185" fmla="*/ 1166 w 1166"/>
                        <a:gd name="T186" fmla="*/ 595 h 59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66" h="595">
                          <a:moveTo>
                            <a:pt x="0" y="264"/>
                          </a:moveTo>
                          <a:lnTo>
                            <a:pt x="0" y="264"/>
                          </a:lnTo>
                          <a:lnTo>
                            <a:pt x="0" y="55"/>
                          </a:lnTo>
                          <a:lnTo>
                            <a:pt x="93" y="82"/>
                          </a:lnTo>
                          <a:lnTo>
                            <a:pt x="88" y="71"/>
                          </a:lnTo>
                          <a:lnTo>
                            <a:pt x="98" y="64"/>
                          </a:lnTo>
                          <a:lnTo>
                            <a:pt x="154" y="42"/>
                          </a:lnTo>
                          <a:lnTo>
                            <a:pt x="110" y="69"/>
                          </a:lnTo>
                          <a:lnTo>
                            <a:pt x="136" y="62"/>
                          </a:lnTo>
                          <a:lnTo>
                            <a:pt x="136" y="67"/>
                          </a:lnTo>
                          <a:lnTo>
                            <a:pt x="183" y="43"/>
                          </a:lnTo>
                          <a:lnTo>
                            <a:pt x="177" y="35"/>
                          </a:lnTo>
                          <a:lnTo>
                            <a:pt x="207" y="64"/>
                          </a:lnTo>
                          <a:lnTo>
                            <a:pt x="227" y="47"/>
                          </a:lnTo>
                          <a:lnTo>
                            <a:pt x="225" y="64"/>
                          </a:lnTo>
                          <a:lnTo>
                            <a:pt x="250" y="52"/>
                          </a:lnTo>
                          <a:lnTo>
                            <a:pt x="319" y="73"/>
                          </a:lnTo>
                          <a:lnTo>
                            <a:pt x="351" y="72"/>
                          </a:lnTo>
                          <a:lnTo>
                            <a:pt x="369" y="85"/>
                          </a:lnTo>
                          <a:lnTo>
                            <a:pt x="347" y="95"/>
                          </a:lnTo>
                          <a:lnTo>
                            <a:pt x="360" y="100"/>
                          </a:lnTo>
                          <a:lnTo>
                            <a:pt x="422" y="94"/>
                          </a:lnTo>
                          <a:lnTo>
                            <a:pt x="450" y="112"/>
                          </a:lnTo>
                          <a:lnTo>
                            <a:pt x="453" y="123"/>
                          </a:lnTo>
                          <a:lnTo>
                            <a:pt x="460" y="116"/>
                          </a:lnTo>
                          <a:lnTo>
                            <a:pt x="450" y="100"/>
                          </a:lnTo>
                          <a:lnTo>
                            <a:pt x="479" y="80"/>
                          </a:lnTo>
                          <a:lnTo>
                            <a:pt x="450" y="93"/>
                          </a:lnTo>
                          <a:lnTo>
                            <a:pt x="440" y="87"/>
                          </a:lnTo>
                          <a:lnTo>
                            <a:pt x="475" y="72"/>
                          </a:lnTo>
                          <a:lnTo>
                            <a:pt x="494" y="93"/>
                          </a:lnTo>
                          <a:lnTo>
                            <a:pt x="515" y="93"/>
                          </a:lnTo>
                          <a:lnTo>
                            <a:pt x="528" y="102"/>
                          </a:lnTo>
                          <a:lnTo>
                            <a:pt x="582" y="100"/>
                          </a:lnTo>
                          <a:lnTo>
                            <a:pt x="580" y="93"/>
                          </a:lnTo>
                          <a:lnTo>
                            <a:pt x="595" y="105"/>
                          </a:lnTo>
                          <a:lnTo>
                            <a:pt x="598" y="95"/>
                          </a:lnTo>
                          <a:lnTo>
                            <a:pt x="586" y="99"/>
                          </a:lnTo>
                          <a:lnTo>
                            <a:pt x="577" y="86"/>
                          </a:lnTo>
                          <a:lnTo>
                            <a:pt x="597" y="85"/>
                          </a:lnTo>
                          <a:lnTo>
                            <a:pt x="605" y="94"/>
                          </a:lnTo>
                          <a:lnTo>
                            <a:pt x="613" y="91"/>
                          </a:lnTo>
                          <a:lnTo>
                            <a:pt x="609" y="106"/>
                          </a:lnTo>
                          <a:lnTo>
                            <a:pt x="624" y="114"/>
                          </a:lnTo>
                          <a:lnTo>
                            <a:pt x="620" y="93"/>
                          </a:lnTo>
                          <a:lnTo>
                            <a:pt x="648" y="81"/>
                          </a:lnTo>
                          <a:lnTo>
                            <a:pt x="640" y="71"/>
                          </a:lnTo>
                          <a:lnTo>
                            <a:pt x="632" y="78"/>
                          </a:lnTo>
                          <a:lnTo>
                            <a:pt x="646" y="61"/>
                          </a:lnTo>
                          <a:lnTo>
                            <a:pt x="607" y="48"/>
                          </a:lnTo>
                          <a:lnTo>
                            <a:pt x="611" y="17"/>
                          </a:lnTo>
                          <a:lnTo>
                            <a:pt x="620" y="18"/>
                          </a:lnTo>
                          <a:lnTo>
                            <a:pt x="625" y="0"/>
                          </a:lnTo>
                          <a:lnTo>
                            <a:pt x="655" y="17"/>
                          </a:lnTo>
                          <a:lnTo>
                            <a:pt x="656" y="29"/>
                          </a:lnTo>
                          <a:lnTo>
                            <a:pt x="676" y="44"/>
                          </a:lnTo>
                          <a:lnTo>
                            <a:pt x="663" y="44"/>
                          </a:lnTo>
                          <a:lnTo>
                            <a:pt x="668" y="49"/>
                          </a:lnTo>
                          <a:lnTo>
                            <a:pt x="661" y="56"/>
                          </a:lnTo>
                          <a:lnTo>
                            <a:pt x="685" y="61"/>
                          </a:lnTo>
                          <a:lnTo>
                            <a:pt x="677" y="64"/>
                          </a:lnTo>
                          <a:lnTo>
                            <a:pt x="692" y="90"/>
                          </a:lnTo>
                          <a:lnTo>
                            <a:pt x="704" y="67"/>
                          </a:lnTo>
                          <a:lnTo>
                            <a:pt x="721" y="76"/>
                          </a:lnTo>
                          <a:lnTo>
                            <a:pt x="726" y="91"/>
                          </a:lnTo>
                          <a:lnTo>
                            <a:pt x="717" y="95"/>
                          </a:lnTo>
                          <a:lnTo>
                            <a:pt x="733" y="114"/>
                          </a:lnTo>
                          <a:lnTo>
                            <a:pt x="743" y="109"/>
                          </a:lnTo>
                          <a:lnTo>
                            <a:pt x="755" y="81"/>
                          </a:lnTo>
                          <a:lnTo>
                            <a:pt x="769" y="78"/>
                          </a:lnTo>
                          <a:lnTo>
                            <a:pt x="758" y="53"/>
                          </a:lnTo>
                          <a:lnTo>
                            <a:pt x="797" y="55"/>
                          </a:lnTo>
                          <a:lnTo>
                            <a:pt x="814" y="69"/>
                          </a:lnTo>
                          <a:lnTo>
                            <a:pt x="807" y="77"/>
                          </a:lnTo>
                          <a:lnTo>
                            <a:pt x="815" y="81"/>
                          </a:lnTo>
                          <a:lnTo>
                            <a:pt x="798" y="85"/>
                          </a:lnTo>
                          <a:lnTo>
                            <a:pt x="813" y="117"/>
                          </a:lnTo>
                          <a:lnTo>
                            <a:pt x="788" y="134"/>
                          </a:lnTo>
                          <a:lnTo>
                            <a:pt x="779" y="126"/>
                          </a:lnTo>
                          <a:lnTo>
                            <a:pt x="783" y="137"/>
                          </a:lnTo>
                          <a:lnTo>
                            <a:pt x="743" y="129"/>
                          </a:lnTo>
                          <a:lnTo>
                            <a:pt x="751" y="140"/>
                          </a:lnTo>
                          <a:lnTo>
                            <a:pt x="735" y="156"/>
                          </a:lnTo>
                          <a:lnTo>
                            <a:pt x="695" y="143"/>
                          </a:lnTo>
                          <a:lnTo>
                            <a:pt x="710" y="156"/>
                          </a:lnTo>
                          <a:lnTo>
                            <a:pt x="739" y="159"/>
                          </a:lnTo>
                          <a:lnTo>
                            <a:pt x="719" y="185"/>
                          </a:lnTo>
                          <a:lnTo>
                            <a:pt x="698" y="183"/>
                          </a:lnTo>
                          <a:lnTo>
                            <a:pt x="688" y="197"/>
                          </a:lnTo>
                          <a:lnTo>
                            <a:pt x="650" y="185"/>
                          </a:lnTo>
                          <a:lnTo>
                            <a:pt x="685" y="197"/>
                          </a:lnTo>
                          <a:lnTo>
                            <a:pt x="689" y="208"/>
                          </a:lnTo>
                          <a:lnTo>
                            <a:pt x="663" y="212"/>
                          </a:lnTo>
                          <a:lnTo>
                            <a:pt x="668" y="215"/>
                          </a:lnTo>
                          <a:lnTo>
                            <a:pt x="661" y="216"/>
                          </a:lnTo>
                          <a:lnTo>
                            <a:pt x="661" y="226"/>
                          </a:lnTo>
                          <a:lnTo>
                            <a:pt x="633" y="241"/>
                          </a:lnTo>
                          <a:lnTo>
                            <a:pt x="627" y="289"/>
                          </a:lnTo>
                          <a:lnTo>
                            <a:pt x="638" y="300"/>
                          </a:lnTo>
                          <a:lnTo>
                            <a:pt x="653" y="293"/>
                          </a:lnTo>
                          <a:lnTo>
                            <a:pt x="659" y="330"/>
                          </a:lnTo>
                          <a:lnTo>
                            <a:pt x="681" y="322"/>
                          </a:lnTo>
                          <a:lnTo>
                            <a:pt x="707" y="333"/>
                          </a:lnTo>
                          <a:lnTo>
                            <a:pt x="759" y="359"/>
                          </a:lnTo>
                          <a:lnTo>
                            <a:pt x="755" y="370"/>
                          </a:lnTo>
                          <a:lnTo>
                            <a:pt x="761" y="362"/>
                          </a:lnTo>
                          <a:lnTo>
                            <a:pt x="800" y="364"/>
                          </a:lnTo>
                          <a:lnTo>
                            <a:pt x="800" y="404"/>
                          </a:lnTo>
                          <a:lnTo>
                            <a:pt x="812" y="417"/>
                          </a:lnTo>
                          <a:lnTo>
                            <a:pt x="803" y="420"/>
                          </a:lnTo>
                          <a:lnTo>
                            <a:pt x="823" y="427"/>
                          </a:lnTo>
                          <a:lnTo>
                            <a:pt x="817" y="440"/>
                          </a:lnTo>
                          <a:lnTo>
                            <a:pt x="836" y="439"/>
                          </a:lnTo>
                          <a:lnTo>
                            <a:pt x="862" y="418"/>
                          </a:lnTo>
                          <a:lnTo>
                            <a:pt x="851" y="413"/>
                          </a:lnTo>
                          <a:lnTo>
                            <a:pt x="836" y="375"/>
                          </a:lnTo>
                          <a:lnTo>
                            <a:pt x="885" y="342"/>
                          </a:lnTo>
                          <a:lnTo>
                            <a:pt x="877" y="342"/>
                          </a:lnTo>
                          <a:lnTo>
                            <a:pt x="867" y="303"/>
                          </a:lnTo>
                          <a:lnTo>
                            <a:pt x="849" y="293"/>
                          </a:lnTo>
                          <a:lnTo>
                            <a:pt x="872" y="277"/>
                          </a:lnTo>
                          <a:lnTo>
                            <a:pt x="864" y="269"/>
                          </a:lnTo>
                          <a:lnTo>
                            <a:pt x="868" y="255"/>
                          </a:lnTo>
                          <a:lnTo>
                            <a:pt x="858" y="252"/>
                          </a:lnTo>
                          <a:lnTo>
                            <a:pt x="868" y="238"/>
                          </a:lnTo>
                          <a:lnTo>
                            <a:pt x="857" y="229"/>
                          </a:lnTo>
                          <a:lnTo>
                            <a:pt x="863" y="216"/>
                          </a:lnTo>
                          <a:lnTo>
                            <a:pt x="900" y="225"/>
                          </a:lnTo>
                          <a:lnTo>
                            <a:pt x="916" y="218"/>
                          </a:lnTo>
                          <a:lnTo>
                            <a:pt x="947" y="238"/>
                          </a:lnTo>
                          <a:lnTo>
                            <a:pt x="947" y="246"/>
                          </a:lnTo>
                          <a:lnTo>
                            <a:pt x="974" y="248"/>
                          </a:lnTo>
                          <a:lnTo>
                            <a:pt x="977" y="267"/>
                          </a:lnTo>
                          <a:lnTo>
                            <a:pt x="953" y="268"/>
                          </a:lnTo>
                          <a:lnTo>
                            <a:pt x="973" y="271"/>
                          </a:lnTo>
                          <a:lnTo>
                            <a:pt x="980" y="283"/>
                          </a:lnTo>
                          <a:lnTo>
                            <a:pt x="958" y="300"/>
                          </a:lnTo>
                          <a:lnTo>
                            <a:pt x="990" y="292"/>
                          </a:lnTo>
                          <a:lnTo>
                            <a:pt x="992" y="306"/>
                          </a:lnTo>
                          <a:lnTo>
                            <a:pt x="978" y="312"/>
                          </a:lnTo>
                          <a:lnTo>
                            <a:pt x="998" y="297"/>
                          </a:lnTo>
                          <a:lnTo>
                            <a:pt x="1000" y="307"/>
                          </a:lnTo>
                          <a:lnTo>
                            <a:pt x="1018" y="292"/>
                          </a:lnTo>
                          <a:lnTo>
                            <a:pt x="1022" y="300"/>
                          </a:lnTo>
                          <a:lnTo>
                            <a:pt x="1035" y="279"/>
                          </a:lnTo>
                          <a:lnTo>
                            <a:pt x="1030" y="275"/>
                          </a:lnTo>
                          <a:lnTo>
                            <a:pt x="1045" y="264"/>
                          </a:lnTo>
                          <a:lnTo>
                            <a:pt x="1061" y="285"/>
                          </a:lnTo>
                          <a:lnTo>
                            <a:pt x="1047" y="291"/>
                          </a:lnTo>
                          <a:lnTo>
                            <a:pt x="1062" y="288"/>
                          </a:lnTo>
                          <a:lnTo>
                            <a:pt x="1068" y="297"/>
                          </a:lnTo>
                          <a:lnTo>
                            <a:pt x="1058" y="300"/>
                          </a:lnTo>
                          <a:lnTo>
                            <a:pt x="1071" y="301"/>
                          </a:lnTo>
                          <a:lnTo>
                            <a:pt x="1062" y="308"/>
                          </a:lnTo>
                          <a:lnTo>
                            <a:pt x="1072" y="306"/>
                          </a:lnTo>
                          <a:lnTo>
                            <a:pt x="1079" y="316"/>
                          </a:lnTo>
                          <a:lnTo>
                            <a:pt x="1074" y="320"/>
                          </a:lnTo>
                          <a:lnTo>
                            <a:pt x="1088" y="328"/>
                          </a:lnTo>
                          <a:lnTo>
                            <a:pt x="1066" y="336"/>
                          </a:lnTo>
                          <a:lnTo>
                            <a:pt x="1082" y="336"/>
                          </a:lnTo>
                          <a:lnTo>
                            <a:pt x="1079" y="344"/>
                          </a:lnTo>
                          <a:lnTo>
                            <a:pt x="1102" y="351"/>
                          </a:lnTo>
                          <a:lnTo>
                            <a:pt x="1110" y="369"/>
                          </a:lnTo>
                          <a:lnTo>
                            <a:pt x="1118" y="362"/>
                          </a:lnTo>
                          <a:lnTo>
                            <a:pt x="1142" y="375"/>
                          </a:lnTo>
                          <a:lnTo>
                            <a:pt x="1091" y="390"/>
                          </a:lnTo>
                          <a:lnTo>
                            <a:pt x="1102" y="399"/>
                          </a:lnTo>
                          <a:lnTo>
                            <a:pt x="1144" y="381"/>
                          </a:lnTo>
                          <a:lnTo>
                            <a:pt x="1144" y="396"/>
                          </a:lnTo>
                          <a:lnTo>
                            <a:pt x="1163" y="393"/>
                          </a:lnTo>
                          <a:lnTo>
                            <a:pt x="1165" y="400"/>
                          </a:lnTo>
                          <a:lnTo>
                            <a:pt x="1156" y="400"/>
                          </a:lnTo>
                          <a:lnTo>
                            <a:pt x="1165" y="418"/>
                          </a:lnTo>
                          <a:lnTo>
                            <a:pt x="1106" y="453"/>
                          </a:lnTo>
                          <a:lnTo>
                            <a:pt x="1021" y="453"/>
                          </a:lnTo>
                          <a:lnTo>
                            <a:pt x="985" y="477"/>
                          </a:lnTo>
                          <a:lnTo>
                            <a:pt x="955" y="513"/>
                          </a:lnTo>
                          <a:lnTo>
                            <a:pt x="985" y="486"/>
                          </a:lnTo>
                          <a:lnTo>
                            <a:pt x="1031" y="470"/>
                          </a:lnTo>
                          <a:lnTo>
                            <a:pt x="1047" y="482"/>
                          </a:lnTo>
                          <a:lnTo>
                            <a:pt x="1017" y="492"/>
                          </a:lnTo>
                          <a:lnTo>
                            <a:pt x="1041" y="497"/>
                          </a:lnTo>
                          <a:lnTo>
                            <a:pt x="1035" y="508"/>
                          </a:lnTo>
                          <a:lnTo>
                            <a:pt x="1053" y="527"/>
                          </a:lnTo>
                          <a:lnTo>
                            <a:pt x="1089" y="535"/>
                          </a:lnTo>
                          <a:lnTo>
                            <a:pt x="1098" y="510"/>
                          </a:lnTo>
                          <a:lnTo>
                            <a:pt x="1098" y="525"/>
                          </a:lnTo>
                          <a:lnTo>
                            <a:pt x="1108" y="523"/>
                          </a:lnTo>
                          <a:lnTo>
                            <a:pt x="1091" y="539"/>
                          </a:lnTo>
                          <a:lnTo>
                            <a:pt x="1049" y="550"/>
                          </a:lnTo>
                          <a:lnTo>
                            <a:pt x="1034" y="568"/>
                          </a:lnTo>
                          <a:lnTo>
                            <a:pt x="1022" y="552"/>
                          </a:lnTo>
                          <a:lnTo>
                            <a:pt x="1062" y="537"/>
                          </a:lnTo>
                          <a:lnTo>
                            <a:pt x="1041" y="538"/>
                          </a:lnTo>
                          <a:lnTo>
                            <a:pt x="1045" y="527"/>
                          </a:lnTo>
                          <a:lnTo>
                            <a:pt x="1010" y="540"/>
                          </a:lnTo>
                          <a:lnTo>
                            <a:pt x="1000" y="532"/>
                          </a:lnTo>
                          <a:lnTo>
                            <a:pt x="1000" y="510"/>
                          </a:lnTo>
                          <a:lnTo>
                            <a:pt x="977" y="503"/>
                          </a:lnTo>
                          <a:lnTo>
                            <a:pt x="960" y="539"/>
                          </a:lnTo>
                          <a:lnTo>
                            <a:pt x="891" y="552"/>
                          </a:lnTo>
                          <a:lnTo>
                            <a:pt x="843" y="566"/>
                          </a:lnTo>
                          <a:lnTo>
                            <a:pt x="835" y="572"/>
                          </a:lnTo>
                          <a:lnTo>
                            <a:pt x="846" y="574"/>
                          </a:lnTo>
                          <a:lnTo>
                            <a:pt x="849" y="579"/>
                          </a:lnTo>
                          <a:lnTo>
                            <a:pt x="791" y="594"/>
                          </a:lnTo>
                          <a:lnTo>
                            <a:pt x="794" y="587"/>
                          </a:lnTo>
                          <a:lnTo>
                            <a:pt x="798" y="582"/>
                          </a:lnTo>
                          <a:lnTo>
                            <a:pt x="800" y="576"/>
                          </a:lnTo>
                          <a:lnTo>
                            <a:pt x="809" y="571"/>
                          </a:lnTo>
                          <a:lnTo>
                            <a:pt x="810" y="539"/>
                          </a:lnTo>
                          <a:lnTo>
                            <a:pt x="820" y="550"/>
                          </a:lnTo>
                          <a:lnTo>
                            <a:pt x="837" y="546"/>
                          </a:lnTo>
                          <a:lnTo>
                            <a:pt x="823" y="527"/>
                          </a:lnTo>
                          <a:lnTo>
                            <a:pt x="773" y="518"/>
                          </a:lnTo>
                          <a:lnTo>
                            <a:pt x="770" y="518"/>
                          </a:lnTo>
                          <a:lnTo>
                            <a:pt x="765" y="493"/>
                          </a:lnTo>
                          <a:lnTo>
                            <a:pt x="755" y="495"/>
                          </a:lnTo>
                          <a:lnTo>
                            <a:pt x="746" y="480"/>
                          </a:lnTo>
                          <a:lnTo>
                            <a:pt x="735" y="479"/>
                          </a:lnTo>
                          <a:lnTo>
                            <a:pt x="735" y="488"/>
                          </a:lnTo>
                          <a:lnTo>
                            <a:pt x="722" y="475"/>
                          </a:lnTo>
                          <a:lnTo>
                            <a:pt x="699" y="493"/>
                          </a:lnTo>
                          <a:lnTo>
                            <a:pt x="634" y="480"/>
                          </a:lnTo>
                          <a:lnTo>
                            <a:pt x="626" y="468"/>
                          </a:lnTo>
                          <a:lnTo>
                            <a:pt x="625" y="476"/>
                          </a:lnTo>
                          <a:lnTo>
                            <a:pt x="249" y="476"/>
                          </a:lnTo>
                          <a:lnTo>
                            <a:pt x="244" y="462"/>
                          </a:lnTo>
                          <a:lnTo>
                            <a:pt x="224" y="458"/>
                          </a:lnTo>
                          <a:lnTo>
                            <a:pt x="225" y="449"/>
                          </a:lnTo>
                          <a:lnTo>
                            <a:pt x="183" y="437"/>
                          </a:lnTo>
                          <a:lnTo>
                            <a:pt x="188" y="431"/>
                          </a:lnTo>
                          <a:lnTo>
                            <a:pt x="178" y="414"/>
                          </a:lnTo>
                          <a:lnTo>
                            <a:pt x="168" y="413"/>
                          </a:lnTo>
                          <a:lnTo>
                            <a:pt x="145" y="377"/>
                          </a:lnTo>
                          <a:lnTo>
                            <a:pt x="149" y="366"/>
                          </a:lnTo>
                          <a:lnTo>
                            <a:pt x="150" y="347"/>
                          </a:lnTo>
                          <a:lnTo>
                            <a:pt x="124" y="336"/>
                          </a:lnTo>
                          <a:lnTo>
                            <a:pt x="76" y="273"/>
                          </a:lnTo>
                          <a:lnTo>
                            <a:pt x="48" y="291"/>
                          </a:lnTo>
                          <a:lnTo>
                            <a:pt x="41" y="283"/>
                          </a:lnTo>
                          <a:lnTo>
                            <a:pt x="39" y="281"/>
                          </a:lnTo>
                          <a:lnTo>
                            <a:pt x="26" y="264"/>
                          </a:lnTo>
                          <a:lnTo>
                            <a:pt x="0" y="26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87" name="Freeform 45"/>
                    <p:cNvSpPr>
                      <a:spLocks/>
                    </p:cNvSpPr>
                    <p:nvPr/>
                  </p:nvSpPr>
                  <p:spPr bwMode="auto">
                    <a:xfrm>
                      <a:off x="1330" y="2676"/>
                      <a:ext cx="69" cy="40"/>
                    </a:xfrm>
                    <a:custGeom>
                      <a:avLst/>
                      <a:gdLst>
                        <a:gd name="T0" fmla="*/ 0 w 69"/>
                        <a:gd name="T1" fmla="*/ 0 h 40"/>
                        <a:gd name="T2" fmla="*/ 0 w 69"/>
                        <a:gd name="T3" fmla="*/ 0 h 40"/>
                        <a:gd name="T4" fmla="*/ 37 w 69"/>
                        <a:gd name="T5" fmla="*/ 8 h 40"/>
                        <a:gd name="T6" fmla="*/ 68 w 69"/>
                        <a:gd name="T7" fmla="*/ 39 h 40"/>
                        <a:gd name="T8" fmla="*/ 50 w 69"/>
                        <a:gd name="T9" fmla="*/ 33 h 40"/>
                        <a:gd name="T10" fmla="*/ 0 w 69"/>
                        <a:gd name="T11" fmla="*/ 0 h 40"/>
                        <a:gd name="T12" fmla="*/ 0 w 69"/>
                        <a:gd name="T13" fmla="*/ 0 h 40"/>
                        <a:gd name="T14" fmla="*/ 0 60000 65536"/>
                        <a:gd name="T15" fmla="*/ 0 60000 65536"/>
                        <a:gd name="T16" fmla="*/ 0 60000 65536"/>
                        <a:gd name="T17" fmla="*/ 0 60000 65536"/>
                        <a:gd name="T18" fmla="*/ 0 60000 65536"/>
                        <a:gd name="T19" fmla="*/ 0 60000 65536"/>
                        <a:gd name="T20" fmla="*/ 0 60000 65536"/>
                        <a:gd name="T21" fmla="*/ 0 w 69"/>
                        <a:gd name="T22" fmla="*/ 0 h 40"/>
                        <a:gd name="T23" fmla="*/ 69 w 69"/>
                        <a:gd name="T24" fmla="*/ 40 h 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 h="40">
                          <a:moveTo>
                            <a:pt x="0" y="0"/>
                          </a:moveTo>
                          <a:lnTo>
                            <a:pt x="0" y="0"/>
                          </a:lnTo>
                          <a:lnTo>
                            <a:pt x="37" y="8"/>
                          </a:lnTo>
                          <a:lnTo>
                            <a:pt x="68" y="39"/>
                          </a:lnTo>
                          <a:lnTo>
                            <a:pt x="50" y="33"/>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88" name="Freeform 241"/>
                    <p:cNvSpPr>
                      <a:spLocks/>
                    </p:cNvSpPr>
                    <p:nvPr/>
                  </p:nvSpPr>
                  <p:spPr bwMode="auto">
                    <a:xfrm>
                      <a:off x="1362" y="2165"/>
                      <a:ext cx="144" cy="89"/>
                    </a:xfrm>
                    <a:custGeom>
                      <a:avLst/>
                      <a:gdLst>
                        <a:gd name="T0" fmla="*/ 0 w 144"/>
                        <a:gd name="T1" fmla="*/ 66 h 89"/>
                        <a:gd name="T2" fmla="*/ 0 w 144"/>
                        <a:gd name="T3" fmla="*/ 66 h 89"/>
                        <a:gd name="T4" fmla="*/ 6 w 144"/>
                        <a:gd name="T5" fmla="*/ 55 h 89"/>
                        <a:gd name="T6" fmla="*/ 27 w 144"/>
                        <a:gd name="T7" fmla="*/ 18 h 89"/>
                        <a:gd name="T8" fmla="*/ 17 w 144"/>
                        <a:gd name="T9" fmla="*/ 3 h 89"/>
                        <a:gd name="T10" fmla="*/ 61 w 144"/>
                        <a:gd name="T11" fmla="*/ 0 h 89"/>
                        <a:gd name="T12" fmla="*/ 92 w 144"/>
                        <a:gd name="T13" fmla="*/ 14 h 89"/>
                        <a:gd name="T14" fmla="*/ 112 w 144"/>
                        <a:gd name="T15" fmla="*/ 6 h 89"/>
                        <a:gd name="T16" fmla="*/ 143 w 144"/>
                        <a:gd name="T17" fmla="*/ 27 h 89"/>
                        <a:gd name="T18" fmla="*/ 77 w 144"/>
                        <a:gd name="T19" fmla="*/ 59 h 89"/>
                        <a:gd name="T20" fmla="*/ 72 w 144"/>
                        <a:gd name="T21" fmla="*/ 79 h 89"/>
                        <a:gd name="T22" fmla="*/ 39 w 144"/>
                        <a:gd name="T23" fmla="*/ 88 h 89"/>
                        <a:gd name="T24" fmla="*/ 25 w 144"/>
                        <a:gd name="T25" fmla="*/ 73 h 89"/>
                        <a:gd name="T26" fmla="*/ 0 w 144"/>
                        <a:gd name="T27" fmla="*/ 66 h 89"/>
                        <a:gd name="T28" fmla="*/ 0 w 144"/>
                        <a:gd name="T29" fmla="*/ 66 h 8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4"/>
                        <a:gd name="T46" fmla="*/ 0 h 89"/>
                        <a:gd name="T47" fmla="*/ 144 w 144"/>
                        <a:gd name="T48" fmla="*/ 89 h 8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4" h="89">
                          <a:moveTo>
                            <a:pt x="0" y="66"/>
                          </a:moveTo>
                          <a:lnTo>
                            <a:pt x="0" y="66"/>
                          </a:lnTo>
                          <a:lnTo>
                            <a:pt x="6" y="55"/>
                          </a:lnTo>
                          <a:lnTo>
                            <a:pt x="27" y="18"/>
                          </a:lnTo>
                          <a:lnTo>
                            <a:pt x="17" y="3"/>
                          </a:lnTo>
                          <a:lnTo>
                            <a:pt x="61" y="0"/>
                          </a:lnTo>
                          <a:lnTo>
                            <a:pt x="92" y="14"/>
                          </a:lnTo>
                          <a:lnTo>
                            <a:pt x="112" y="6"/>
                          </a:lnTo>
                          <a:lnTo>
                            <a:pt x="143" y="27"/>
                          </a:lnTo>
                          <a:lnTo>
                            <a:pt x="77" y="59"/>
                          </a:lnTo>
                          <a:lnTo>
                            <a:pt x="72" y="79"/>
                          </a:lnTo>
                          <a:lnTo>
                            <a:pt x="39" y="88"/>
                          </a:lnTo>
                          <a:lnTo>
                            <a:pt x="25" y="73"/>
                          </a:lnTo>
                          <a:lnTo>
                            <a:pt x="0" y="66"/>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89" name="Freeform 242"/>
                    <p:cNvSpPr>
                      <a:spLocks/>
                    </p:cNvSpPr>
                    <p:nvPr/>
                  </p:nvSpPr>
                  <p:spPr bwMode="auto">
                    <a:xfrm>
                      <a:off x="1403" y="2082"/>
                      <a:ext cx="101" cy="51"/>
                    </a:xfrm>
                    <a:custGeom>
                      <a:avLst/>
                      <a:gdLst>
                        <a:gd name="T0" fmla="*/ 0 w 101"/>
                        <a:gd name="T1" fmla="*/ 38 h 51"/>
                        <a:gd name="T2" fmla="*/ 0 w 101"/>
                        <a:gd name="T3" fmla="*/ 38 h 51"/>
                        <a:gd name="T4" fmla="*/ 23 w 101"/>
                        <a:gd name="T5" fmla="*/ 45 h 51"/>
                        <a:gd name="T6" fmla="*/ 29 w 101"/>
                        <a:gd name="T7" fmla="*/ 37 h 51"/>
                        <a:gd name="T8" fmla="*/ 34 w 101"/>
                        <a:gd name="T9" fmla="*/ 50 h 51"/>
                        <a:gd name="T10" fmla="*/ 45 w 101"/>
                        <a:gd name="T11" fmla="*/ 45 h 51"/>
                        <a:gd name="T12" fmla="*/ 43 w 101"/>
                        <a:gd name="T13" fmla="*/ 33 h 51"/>
                        <a:gd name="T14" fmla="*/ 54 w 101"/>
                        <a:gd name="T15" fmla="*/ 39 h 51"/>
                        <a:gd name="T16" fmla="*/ 60 w 101"/>
                        <a:gd name="T17" fmla="*/ 21 h 51"/>
                        <a:gd name="T18" fmla="*/ 69 w 101"/>
                        <a:gd name="T19" fmla="*/ 20 h 51"/>
                        <a:gd name="T20" fmla="*/ 72 w 101"/>
                        <a:gd name="T21" fmla="*/ 37 h 51"/>
                        <a:gd name="T22" fmla="*/ 94 w 101"/>
                        <a:gd name="T23" fmla="*/ 24 h 51"/>
                        <a:gd name="T24" fmla="*/ 87 w 101"/>
                        <a:gd name="T25" fmla="*/ 10 h 51"/>
                        <a:gd name="T26" fmla="*/ 100 w 101"/>
                        <a:gd name="T27" fmla="*/ 7 h 51"/>
                        <a:gd name="T28" fmla="*/ 86 w 101"/>
                        <a:gd name="T29" fmla="*/ 0 h 51"/>
                        <a:gd name="T30" fmla="*/ 50 w 101"/>
                        <a:gd name="T31" fmla="*/ 7 h 51"/>
                        <a:gd name="T32" fmla="*/ 0 w 101"/>
                        <a:gd name="T33" fmla="*/ 38 h 51"/>
                        <a:gd name="T34" fmla="*/ 0 w 101"/>
                        <a:gd name="T35" fmla="*/ 38 h 5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1"/>
                        <a:gd name="T55" fmla="*/ 0 h 51"/>
                        <a:gd name="T56" fmla="*/ 101 w 101"/>
                        <a:gd name="T57" fmla="*/ 51 h 5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1" h="51">
                          <a:moveTo>
                            <a:pt x="0" y="38"/>
                          </a:moveTo>
                          <a:lnTo>
                            <a:pt x="0" y="38"/>
                          </a:lnTo>
                          <a:lnTo>
                            <a:pt x="23" y="45"/>
                          </a:lnTo>
                          <a:lnTo>
                            <a:pt x="29" y="37"/>
                          </a:lnTo>
                          <a:lnTo>
                            <a:pt x="34" y="50"/>
                          </a:lnTo>
                          <a:lnTo>
                            <a:pt x="45" y="45"/>
                          </a:lnTo>
                          <a:lnTo>
                            <a:pt x="43" y="33"/>
                          </a:lnTo>
                          <a:lnTo>
                            <a:pt x="54" y="39"/>
                          </a:lnTo>
                          <a:lnTo>
                            <a:pt x="60" y="21"/>
                          </a:lnTo>
                          <a:lnTo>
                            <a:pt x="69" y="20"/>
                          </a:lnTo>
                          <a:lnTo>
                            <a:pt x="72" y="37"/>
                          </a:lnTo>
                          <a:lnTo>
                            <a:pt x="94" y="24"/>
                          </a:lnTo>
                          <a:lnTo>
                            <a:pt x="87" y="10"/>
                          </a:lnTo>
                          <a:lnTo>
                            <a:pt x="100" y="7"/>
                          </a:lnTo>
                          <a:lnTo>
                            <a:pt x="86" y="0"/>
                          </a:lnTo>
                          <a:lnTo>
                            <a:pt x="50" y="7"/>
                          </a:lnTo>
                          <a:lnTo>
                            <a:pt x="0" y="3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90" name="Freeform 243"/>
                    <p:cNvSpPr>
                      <a:spLocks/>
                    </p:cNvSpPr>
                    <p:nvPr/>
                  </p:nvSpPr>
                  <p:spPr bwMode="auto">
                    <a:xfrm>
                      <a:off x="1457" y="2196"/>
                      <a:ext cx="247" cy="122"/>
                    </a:xfrm>
                    <a:custGeom>
                      <a:avLst/>
                      <a:gdLst>
                        <a:gd name="T0" fmla="*/ 0 w 247"/>
                        <a:gd name="T1" fmla="*/ 39 h 122"/>
                        <a:gd name="T2" fmla="*/ 0 w 247"/>
                        <a:gd name="T3" fmla="*/ 39 h 122"/>
                        <a:gd name="T4" fmla="*/ 12 w 247"/>
                        <a:gd name="T5" fmla="*/ 29 h 122"/>
                        <a:gd name="T6" fmla="*/ 6 w 247"/>
                        <a:gd name="T7" fmla="*/ 24 h 122"/>
                        <a:gd name="T8" fmla="*/ 35 w 247"/>
                        <a:gd name="T9" fmla="*/ 7 h 122"/>
                        <a:gd name="T10" fmla="*/ 59 w 247"/>
                        <a:gd name="T11" fmla="*/ 0 h 122"/>
                        <a:gd name="T12" fmla="*/ 67 w 247"/>
                        <a:gd name="T13" fmla="*/ 13 h 122"/>
                        <a:gd name="T14" fmla="*/ 59 w 247"/>
                        <a:gd name="T15" fmla="*/ 20 h 122"/>
                        <a:gd name="T16" fmla="*/ 81 w 247"/>
                        <a:gd name="T17" fmla="*/ 10 h 122"/>
                        <a:gd name="T18" fmla="*/ 105 w 247"/>
                        <a:gd name="T19" fmla="*/ 18 h 122"/>
                        <a:gd name="T20" fmla="*/ 96 w 247"/>
                        <a:gd name="T21" fmla="*/ 27 h 122"/>
                        <a:gd name="T22" fmla="*/ 124 w 247"/>
                        <a:gd name="T23" fmla="*/ 21 h 122"/>
                        <a:gd name="T24" fmla="*/ 116 w 247"/>
                        <a:gd name="T25" fmla="*/ 11 h 122"/>
                        <a:gd name="T26" fmla="*/ 127 w 247"/>
                        <a:gd name="T27" fmla="*/ 12 h 122"/>
                        <a:gd name="T28" fmla="*/ 149 w 247"/>
                        <a:gd name="T29" fmla="*/ 44 h 122"/>
                        <a:gd name="T30" fmla="*/ 157 w 247"/>
                        <a:gd name="T31" fmla="*/ 37 h 122"/>
                        <a:gd name="T32" fmla="*/ 148 w 247"/>
                        <a:gd name="T33" fmla="*/ 1 h 122"/>
                        <a:gd name="T34" fmla="*/ 166 w 247"/>
                        <a:gd name="T35" fmla="*/ 2 h 122"/>
                        <a:gd name="T36" fmla="*/ 186 w 247"/>
                        <a:gd name="T37" fmla="*/ 14 h 122"/>
                        <a:gd name="T38" fmla="*/ 197 w 247"/>
                        <a:gd name="T39" fmla="*/ 58 h 122"/>
                        <a:gd name="T40" fmla="*/ 246 w 247"/>
                        <a:gd name="T41" fmla="*/ 80 h 122"/>
                        <a:gd name="T42" fmla="*/ 245 w 247"/>
                        <a:gd name="T43" fmla="*/ 91 h 122"/>
                        <a:gd name="T44" fmla="*/ 232 w 247"/>
                        <a:gd name="T45" fmla="*/ 86 h 122"/>
                        <a:gd name="T46" fmla="*/ 217 w 247"/>
                        <a:gd name="T47" fmla="*/ 94 h 122"/>
                        <a:gd name="T48" fmla="*/ 238 w 247"/>
                        <a:gd name="T49" fmla="*/ 104 h 122"/>
                        <a:gd name="T50" fmla="*/ 219 w 247"/>
                        <a:gd name="T51" fmla="*/ 114 h 122"/>
                        <a:gd name="T52" fmla="*/ 187 w 247"/>
                        <a:gd name="T53" fmla="*/ 109 h 122"/>
                        <a:gd name="T54" fmla="*/ 169 w 247"/>
                        <a:gd name="T55" fmla="*/ 97 h 122"/>
                        <a:gd name="T56" fmla="*/ 128 w 247"/>
                        <a:gd name="T57" fmla="*/ 117 h 122"/>
                        <a:gd name="T58" fmla="*/ 78 w 247"/>
                        <a:gd name="T59" fmla="*/ 121 h 122"/>
                        <a:gd name="T60" fmla="*/ 68 w 247"/>
                        <a:gd name="T61" fmla="*/ 102 h 122"/>
                        <a:gd name="T62" fmla="*/ 40 w 247"/>
                        <a:gd name="T63" fmla="*/ 100 h 122"/>
                        <a:gd name="T64" fmla="*/ 22 w 247"/>
                        <a:gd name="T65" fmla="*/ 84 h 122"/>
                        <a:gd name="T66" fmla="*/ 93 w 247"/>
                        <a:gd name="T67" fmla="*/ 74 h 122"/>
                        <a:gd name="T68" fmla="*/ 19 w 247"/>
                        <a:gd name="T69" fmla="*/ 69 h 122"/>
                        <a:gd name="T70" fmla="*/ 9 w 247"/>
                        <a:gd name="T71" fmla="*/ 59 h 122"/>
                        <a:gd name="T72" fmla="*/ 47 w 247"/>
                        <a:gd name="T73" fmla="*/ 48 h 122"/>
                        <a:gd name="T74" fmla="*/ 12 w 247"/>
                        <a:gd name="T75" fmla="*/ 49 h 122"/>
                        <a:gd name="T76" fmla="*/ 15 w 247"/>
                        <a:gd name="T77" fmla="*/ 44 h 122"/>
                        <a:gd name="T78" fmla="*/ 0 w 247"/>
                        <a:gd name="T79" fmla="*/ 39 h 122"/>
                        <a:gd name="T80" fmla="*/ 0 w 247"/>
                        <a:gd name="T81" fmla="*/ 39 h 12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47"/>
                        <a:gd name="T124" fmla="*/ 0 h 122"/>
                        <a:gd name="T125" fmla="*/ 247 w 247"/>
                        <a:gd name="T126" fmla="*/ 122 h 12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47" h="122">
                          <a:moveTo>
                            <a:pt x="0" y="39"/>
                          </a:moveTo>
                          <a:lnTo>
                            <a:pt x="0" y="39"/>
                          </a:lnTo>
                          <a:lnTo>
                            <a:pt x="12" y="29"/>
                          </a:lnTo>
                          <a:lnTo>
                            <a:pt x="6" y="24"/>
                          </a:lnTo>
                          <a:lnTo>
                            <a:pt x="35" y="7"/>
                          </a:lnTo>
                          <a:lnTo>
                            <a:pt x="59" y="0"/>
                          </a:lnTo>
                          <a:lnTo>
                            <a:pt x="67" y="13"/>
                          </a:lnTo>
                          <a:lnTo>
                            <a:pt x="59" y="20"/>
                          </a:lnTo>
                          <a:lnTo>
                            <a:pt x="81" y="10"/>
                          </a:lnTo>
                          <a:lnTo>
                            <a:pt x="105" y="18"/>
                          </a:lnTo>
                          <a:lnTo>
                            <a:pt x="96" y="27"/>
                          </a:lnTo>
                          <a:lnTo>
                            <a:pt x="124" y="21"/>
                          </a:lnTo>
                          <a:lnTo>
                            <a:pt x="116" y="11"/>
                          </a:lnTo>
                          <a:lnTo>
                            <a:pt x="127" y="12"/>
                          </a:lnTo>
                          <a:lnTo>
                            <a:pt x="149" y="44"/>
                          </a:lnTo>
                          <a:lnTo>
                            <a:pt x="157" y="37"/>
                          </a:lnTo>
                          <a:lnTo>
                            <a:pt x="148" y="1"/>
                          </a:lnTo>
                          <a:lnTo>
                            <a:pt x="166" y="2"/>
                          </a:lnTo>
                          <a:lnTo>
                            <a:pt x="186" y="14"/>
                          </a:lnTo>
                          <a:lnTo>
                            <a:pt x="197" y="58"/>
                          </a:lnTo>
                          <a:lnTo>
                            <a:pt x="246" y="80"/>
                          </a:lnTo>
                          <a:lnTo>
                            <a:pt x="245" y="91"/>
                          </a:lnTo>
                          <a:lnTo>
                            <a:pt x="232" y="86"/>
                          </a:lnTo>
                          <a:lnTo>
                            <a:pt x="217" y="94"/>
                          </a:lnTo>
                          <a:lnTo>
                            <a:pt x="238" y="104"/>
                          </a:lnTo>
                          <a:lnTo>
                            <a:pt x="219" y="114"/>
                          </a:lnTo>
                          <a:lnTo>
                            <a:pt x="187" y="109"/>
                          </a:lnTo>
                          <a:lnTo>
                            <a:pt x="169" y="97"/>
                          </a:lnTo>
                          <a:lnTo>
                            <a:pt x="128" y="117"/>
                          </a:lnTo>
                          <a:lnTo>
                            <a:pt x="78" y="121"/>
                          </a:lnTo>
                          <a:lnTo>
                            <a:pt x="68" y="102"/>
                          </a:lnTo>
                          <a:lnTo>
                            <a:pt x="40" y="100"/>
                          </a:lnTo>
                          <a:lnTo>
                            <a:pt x="22" y="84"/>
                          </a:lnTo>
                          <a:lnTo>
                            <a:pt x="93" y="74"/>
                          </a:lnTo>
                          <a:lnTo>
                            <a:pt x="19" y="69"/>
                          </a:lnTo>
                          <a:lnTo>
                            <a:pt x="9" y="59"/>
                          </a:lnTo>
                          <a:lnTo>
                            <a:pt x="47" y="48"/>
                          </a:lnTo>
                          <a:lnTo>
                            <a:pt x="12" y="49"/>
                          </a:lnTo>
                          <a:lnTo>
                            <a:pt x="15" y="44"/>
                          </a:lnTo>
                          <a:lnTo>
                            <a:pt x="0" y="39"/>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91" name="Freeform 244"/>
                    <p:cNvSpPr>
                      <a:spLocks/>
                    </p:cNvSpPr>
                    <p:nvPr/>
                  </p:nvSpPr>
                  <p:spPr bwMode="auto">
                    <a:xfrm>
                      <a:off x="1475" y="2101"/>
                      <a:ext cx="168" cy="68"/>
                    </a:xfrm>
                    <a:custGeom>
                      <a:avLst/>
                      <a:gdLst>
                        <a:gd name="T0" fmla="*/ 0 w 168"/>
                        <a:gd name="T1" fmla="*/ 44 h 68"/>
                        <a:gd name="T2" fmla="*/ 0 w 168"/>
                        <a:gd name="T3" fmla="*/ 44 h 68"/>
                        <a:gd name="T4" fmla="*/ 6 w 168"/>
                        <a:gd name="T5" fmla="*/ 38 h 68"/>
                        <a:gd name="T6" fmla="*/ 34 w 168"/>
                        <a:gd name="T7" fmla="*/ 32 h 68"/>
                        <a:gd name="T8" fmla="*/ 6 w 168"/>
                        <a:gd name="T9" fmla="*/ 33 h 68"/>
                        <a:gd name="T10" fmla="*/ 39 w 168"/>
                        <a:gd name="T11" fmla="*/ 27 h 68"/>
                        <a:gd name="T12" fmla="*/ 12 w 168"/>
                        <a:gd name="T13" fmla="*/ 27 h 68"/>
                        <a:gd name="T14" fmla="*/ 14 w 168"/>
                        <a:gd name="T15" fmla="*/ 19 h 68"/>
                        <a:gd name="T16" fmla="*/ 40 w 168"/>
                        <a:gd name="T17" fmla="*/ 19 h 68"/>
                        <a:gd name="T18" fmla="*/ 22 w 168"/>
                        <a:gd name="T19" fmla="*/ 17 h 68"/>
                        <a:gd name="T20" fmla="*/ 36 w 168"/>
                        <a:gd name="T21" fmla="*/ 10 h 68"/>
                        <a:gd name="T22" fmla="*/ 70 w 168"/>
                        <a:gd name="T23" fmla="*/ 19 h 68"/>
                        <a:gd name="T24" fmla="*/ 87 w 168"/>
                        <a:gd name="T25" fmla="*/ 36 h 68"/>
                        <a:gd name="T26" fmla="*/ 118 w 168"/>
                        <a:gd name="T27" fmla="*/ 37 h 68"/>
                        <a:gd name="T28" fmla="*/ 106 w 168"/>
                        <a:gd name="T29" fmla="*/ 27 h 68"/>
                        <a:gd name="T30" fmla="*/ 113 w 168"/>
                        <a:gd name="T31" fmla="*/ 20 h 68"/>
                        <a:gd name="T32" fmla="*/ 99 w 168"/>
                        <a:gd name="T33" fmla="*/ 12 h 68"/>
                        <a:gd name="T34" fmla="*/ 121 w 168"/>
                        <a:gd name="T35" fmla="*/ 0 h 68"/>
                        <a:gd name="T36" fmla="*/ 131 w 168"/>
                        <a:gd name="T37" fmla="*/ 14 h 68"/>
                        <a:gd name="T38" fmla="*/ 124 w 168"/>
                        <a:gd name="T39" fmla="*/ 21 h 68"/>
                        <a:gd name="T40" fmla="*/ 136 w 168"/>
                        <a:gd name="T41" fmla="*/ 23 h 68"/>
                        <a:gd name="T42" fmla="*/ 132 w 168"/>
                        <a:gd name="T43" fmla="*/ 31 h 68"/>
                        <a:gd name="T44" fmla="*/ 147 w 168"/>
                        <a:gd name="T45" fmla="*/ 33 h 68"/>
                        <a:gd name="T46" fmla="*/ 156 w 168"/>
                        <a:gd name="T47" fmla="*/ 23 h 68"/>
                        <a:gd name="T48" fmla="*/ 167 w 168"/>
                        <a:gd name="T49" fmla="*/ 35 h 68"/>
                        <a:gd name="T50" fmla="*/ 158 w 168"/>
                        <a:gd name="T51" fmla="*/ 50 h 68"/>
                        <a:gd name="T52" fmla="*/ 122 w 168"/>
                        <a:gd name="T53" fmla="*/ 49 h 68"/>
                        <a:gd name="T54" fmla="*/ 67 w 168"/>
                        <a:gd name="T55" fmla="*/ 67 h 68"/>
                        <a:gd name="T56" fmla="*/ 45 w 168"/>
                        <a:gd name="T57" fmla="*/ 57 h 68"/>
                        <a:gd name="T58" fmla="*/ 91 w 168"/>
                        <a:gd name="T59" fmla="*/ 42 h 68"/>
                        <a:gd name="T60" fmla="*/ 51 w 168"/>
                        <a:gd name="T61" fmla="*/ 51 h 68"/>
                        <a:gd name="T62" fmla="*/ 58 w 168"/>
                        <a:gd name="T63" fmla="*/ 39 h 68"/>
                        <a:gd name="T64" fmla="*/ 38 w 168"/>
                        <a:gd name="T65" fmla="*/ 52 h 68"/>
                        <a:gd name="T66" fmla="*/ 14 w 168"/>
                        <a:gd name="T67" fmla="*/ 49 h 68"/>
                        <a:gd name="T68" fmla="*/ 0 w 168"/>
                        <a:gd name="T69" fmla="*/ 44 h 68"/>
                        <a:gd name="T70" fmla="*/ 0 w 168"/>
                        <a:gd name="T71" fmla="*/ 44 h 6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68"/>
                        <a:gd name="T109" fmla="*/ 0 h 68"/>
                        <a:gd name="T110" fmla="*/ 168 w 168"/>
                        <a:gd name="T111" fmla="*/ 68 h 6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68" h="68">
                          <a:moveTo>
                            <a:pt x="0" y="44"/>
                          </a:moveTo>
                          <a:lnTo>
                            <a:pt x="0" y="44"/>
                          </a:lnTo>
                          <a:lnTo>
                            <a:pt x="6" y="38"/>
                          </a:lnTo>
                          <a:lnTo>
                            <a:pt x="34" y="32"/>
                          </a:lnTo>
                          <a:lnTo>
                            <a:pt x="6" y="33"/>
                          </a:lnTo>
                          <a:lnTo>
                            <a:pt x="39" y="27"/>
                          </a:lnTo>
                          <a:lnTo>
                            <a:pt x="12" y="27"/>
                          </a:lnTo>
                          <a:lnTo>
                            <a:pt x="14" y="19"/>
                          </a:lnTo>
                          <a:lnTo>
                            <a:pt x="40" y="19"/>
                          </a:lnTo>
                          <a:lnTo>
                            <a:pt x="22" y="17"/>
                          </a:lnTo>
                          <a:lnTo>
                            <a:pt x="36" y="10"/>
                          </a:lnTo>
                          <a:lnTo>
                            <a:pt x="70" y="19"/>
                          </a:lnTo>
                          <a:lnTo>
                            <a:pt x="87" y="36"/>
                          </a:lnTo>
                          <a:lnTo>
                            <a:pt x="118" y="37"/>
                          </a:lnTo>
                          <a:lnTo>
                            <a:pt x="106" y="27"/>
                          </a:lnTo>
                          <a:lnTo>
                            <a:pt x="113" y="20"/>
                          </a:lnTo>
                          <a:lnTo>
                            <a:pt x="99" y="12"/>
                          </a:lnTo>
                          <a:lnTo>
                            <a:pt x="121" y="0"/>
                          </a:lnTo>
                          <a:lnTo>
                            <a:pt x="131" y="14"/>
                          </a:lnTo>
                          <a:lnTo>
                            <a:pt x="124" y="21"/>
                          </a:lnTo>
                          <a:lnTo>
                            <a:pt x="136" y="23"/>
                          </a:lnTo>
                          <a:lnTo>
                            <a:pt x="132" y="31"/>
                          </a:lnTo>
                          <a:lnTo>
                            <a:pt x="147" y="33"/>
                          </a:lnTo>
                          <a:lnTo>
                            <a:pt x="156" y="23"/>
                          </a:lnTo>
                          <a:lnTo>
                            <a:pt x="167" y="35"/>
                          </a:lnTo>
                          <a:lnTo>
                            <a:pt x="158" y="50"/>
                          </a:lnTo>
                          <a:lnTo>
                            <a:pt x="122" y="49"/>
                          </a:lnTo>
                          <a:lnTo>
                            <a:pt x="67" y="67"/>
                          </a:lnTo>
                          <a:lnTo>
                            <a:pt x="45" y="57"/>
                          </a:lnTo>
                          <a:lnTo>
                            <a:pt x="91" y="42"/>
                          </a:lnTo>
                          <a:lnTo>
                            <a:pt x="51" y="51"/>
                          </a:lnTo>
                          <a:lnTo>
                            <a:pt x="58" y="39"/>
                          </a:lnTo>
                          <a:lnTo>
                            <a:pt x="38" y="52"/>
                          </a:lnTo>
                          <a:lnTo>
                            <a:pt x="14" y="49"/>
                          </a:lnTo>
                          <a:lnTo>
                            <a:pt x="0" y="4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92" name="Freeform 245"/>
                    <p:cNvSpPr>
                      <a:spLocks/>
                    </p:cNvSpPr>
                    <p:nvPr/>
                  </p:nvSpPr>
                  <p:spPr bwMode="auto">
                    <a:xfrm>
                      <a:off x="1641" y="2031"/>
                      <a:ext cx="87" cy="43"/>
                    </a:xfrm>
                    <a:custGeom>
                      <a:avLst/>
                      <a:gdLst>
                        <a:gd name="T0" fmla="*/ 0 w 87"/>
                        <a:gd name="T1" fmla="*/ 0 h 43"/>
                        <a:gd name="T2" fmla="*/ 0 w 87"/>
                        <a:gd name="T3" fmla="*/ 0 h 43"/>
                        <a:gd name="T4" fmla="*/ 7 w 87"/>
                        <a:gd name="T5" fmla="*/ 15 h 43"/>
                        <a:gd name="T6" fmla="*/ 28 w 87"/>
                        <a:gd name="T7" fmla="*/ 15 h 43"/>
                        <a:gd name="T8" fmla="*/ 21 w 87"/>
                        <a:gd name="T9" fmla="*/ 18 h 43"/>
                        <a:gd name="T10" fmla="*/ 26 w 87"/>
                        <a:gd name="T11" fmla="*/ 23 h 43"/>
                        <a:gd name="T12" fmla="*/ 8 w 87"/>
                        <a:gd name="T13" fmla="*/ 25 h 43"/>
                        <a:gd name="T14" fmla="*/ 38 w 87"/>
                        <a:gd name="T15" fmla="*/ 31 h 43"/>
                        <a:gd name="T16" fmla="*/ 86 w 87"/>
                        <a:gd name="T17" fmla="*/ 42 h 43"/>
                        <a:gd name="T18" fmla="*/ 79 w 87"/>
                        <a:gd name="T19" fmla="*/ 17 h 43"/>
                        <a:gd name="T20" fmla="*/ 44 w 87"/>
                        <a:gd name="T21" fmla="*/ 3 h 43"/>
                        <a:gd name="T22" fmla="*/ 33 w 87"/>
                        <a:gd name="T23" fmla="*/ 9 h 43"/>
                        <a:gd name="T24" fmla="*/ 30 w 87"/>
                        <a:gd name="T25" fmla="*/ 0 h 43"/>
                        <a:gd name="T26" fmla="*/ 0 w 87"/>
                        <a:gd name="T27" fmla="*/ 0 h 43"/>
                        <a:gd name="T28" fmla="*/ 0 w 87"/>
                        <a:gd name="T29" fmla="*/ 0 h 4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7"/>
                        <a:gd name="T46" fmla="*/ 0 h 43"/>
                        <a:gd name="T47" fmla="*/ 87 w 87"/>
                        <a:gd name="T48" fmla="*/ 43 h 4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7" h="43">
                          <a:moveTo>
                            <a:pt x="0" y="0"/>
                          </a:moveTo>
                          <a:lnTo>
                            <a:pt x="0" y="0"/>
                          </a:lnTo>
                          <a:lnTo>
                            <a:pt x="7" y="15"/>
                          </a:lnTo>
                          <a:lnTo>
                            <a:pt x="28" y="15"/>
                          </a:lnTo>
                          <a:lnTo>
                            <a:pt x="21" y="18"/>
                          </a:lnTo>
                          <a:lnTo>
                            <a:pt x="26" y="23"/>
                          </a:lnTo>
                          <a:lnTo>
                            <a:pt x="8" y="25"/>
                          </a:lnTo>
                          <a:lnTo>
                            <a:pt x="38" y="31"/>
                          </a:lnTo>
                          <a:lnTo>
                            <a:pt x="86" y="42"/>
                          </a:lnTo>
                          <a:lnTo>
                            <a:pt x="79" y="17"/>
                          </a:lnTo>
                          <a:lnTo>
                            <a:pt x="44" y="3"/>
                          </a:lnTo>
                          <a:lnTo>
                            <a:pt x="33" y="9"/>
                          </a:lnTo>
                          <a:lnTo>
                            <a:pt x="30" y="0"/>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93" name="Freeform 246"/>
                    <p:cNvSpPr>
                      <a:spLocks/>
                    </p:cNvSpPr>
                    <p:nvPr/>
                  </p:nvSpPr>
                  <p:spPr bwMode="auto">
                    <a:xfrm>
                      <a:off x="1681" y="2110"/>
                      <a:ext cx="70" cy="43"/>
                    </a:xfrm>
                    <a:custGeom>
                      <a:avLst/>
                      <a:gdLst>
                        <a:gd name="T0" fmla="*/ 0 w 70"/>
                        <a:gd name="T1" fmla="*/ 28 h 43"/>
                        <a:gd name="T2" fmla="*/ 0 w 70"/>
                        <a:gd name="T3" fmla="*/ 28 h 43"/>
                        <a:gd name="T4" fmla="*/ 8 w 70"/>
                        <a:gd name="T5" fmla="*/ 18 h 43"/>
                        <a:gd name="T6" fmla="*/ 21 w 70"/>
                        <a:gd name="T7" fmla="*/ 19 h 43"/>
                        <a:gd name="T8" fmla="*/ 4 w 70"/>
                        <a:gd name="T9" fmla="*/ 9 h 43"/>
                        <a:gd name="T10" fmla="*/ 8 w 70"/>
                        <a:gd name="T11" fmla="*/ 3 h 43"/>
                        <a:gd name="T12" fmla="*/ 36 w 70"/>
                        <a:gd name="T13" fmla="*/ 17 h 43"/>
                        <a:gd name="T14" fmla="*/ 20 w 70"/>
                        <a:gd name="T15" fmla="*/ 2 h 43"/>
                        <a:gd name="T16" fmla="*/ 62 w 70"/>
                        <a:gd name="T17" fmla="*/ 0 h 43"/>
                        <a:gd name="T18" fmla="*/ 69 w 70"/>
                        <a:gd name="T19" fmla="*/ 31 h 43"/>
                        <a:gd name="T20" fmla="*/ 61 w 70"/>
                        <a:gd name="T21" fmla="*/ 26 h 43"/>
                        <a:gd name="T22" fmla="*/ 60 w 70"/>
                        <a:gd name="T23" fmla="*/ 42 h 43"/>
                        <a:gd name="T24" fmla="*/ 27 w 70"/>
                        <a:gd name="T25" fmla="*/ 41 h 43"/>
                        <a:gd name="T26" fmla="*/ 33 w 70"/>
                        <a:gd name="T27" fmla="*/ 36 h 43"/>
                        <a:gd name="T28" fmla="*/ 24 w 70"/>
                        <a:gd name="T29" fmla="*/ 30 h 43"/>
                        <a:gd name="T30" fmla="*/ 48 w 70"/>
                        <a:gd name="T31" fmla="*/ 22 h 43"/>
                        <a:gd name="T32" fmla="*/ 0 w 70"/>
                        <a:gd name="T33" fmla="*/ 28 h 43"/>
                        <a:gd name="T34" fmla="*/ 0 w 70"/>
                        <a:gd name="T35" fmla="*/ 28 h 4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0"/>
                        <a:gd name="T55" fmla="*/ 0 h 43"/>
                        <a:gd name="T56" fmla="*/ 70 w 70"/>
                        <a:gd name="T57" fmla="*/ 43 h 4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0" h="43">
                          <a:moveTo>
                            <a:pt x="0" y="28"/>
                          </a:moveTo>
                          <a:lnTo>
                            <a:pt x="0" y="28"/>
                          </a:lnTo>
                          <a:lnTo>
                            <a:pt x="8" y="18"/>
                          </a:lnTo>
                          <a:lnTo>
                            <a:pt x="21" y="19"/>
                          </a:lnTo>
                          <a:lnTo>
                            <a:pt x="4" y="9"/>
                          </a:lnTo>
                          <a:lnTo>
                            <a:pt x="8" y="3"/>
                          </a:lnTo>
                          <a:lnTo>
                            <a:pt x="36" y="17"/>
                          </a:lnTo>
                          <a:lnTo>
                            <a:pt x="20" y="2"/>
                          </a:lnTo>
                          <a:lnTo>
                            <a:pt x="62" y="0"/>
                          </a:lnTo>
                          <a:lnTo>
                            <a:pt x="69" y="31"/>
                          </a:lnTo>
                          <a:lnTo>
                            <a:pt x="61" y="26"/>
                          </a:lnTo>
                          <a:lnTo>
                            <a:pt x="60" y="42"/>
                          </a:lnTo>
                          <a:lnTo>
                            <a:pt x="27" y="41"/>
                          </a:lnTo>
                          <a:lnTo>
                            <a:pt x="33" y="36"/>
                          </a:lnTo>
                          <a:lnTo>
                            <a:pt x="24" y="30"/>
                          </a:lnTo>
                          <a:lnTo>
                            <a:pt x="48" y="22"/>
                          </a:lnTo>
                          <a:lnTo>
                            <a:pt x="0" y="2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94" name="Freeform 247"/>
                    <p:cNvSpPr>
                      <a:spLocks/>
                    </p:cNvSpPr>
                    <p:nvPr/>
                  </p:nvSpPr>
                  <p:spPr bwMode="auto">
                    <a:xfrm>
                      <a:off x="1683" y="2183"/>
                      <a:ext cx="82" cy="67"/>
                    </a:xfrm>
                    <a:custGeom>
                      <a:avLst/>
                      <a:gdLst>
                        <a:gd name="T0" fmla="*/ 0 w 82"/>
                        <a:gd name="T1" fmla="*/ 33 h 67"/>
                        <a:gd name="T2" fmla="*/ 0 w 82"/>
                        <a:gd name="T3" fmla="*/ 33 h 67"/>
                        <a:gd name="T4" fmla="*/ 4 w 82"/>
                        <a:gd name="T5" fmla="*/ 24 h 67"/>
                        <a:gd name="T6" fmla="*/ 31 w 82"/>
                        <a:gd name="T7" fmla="*/ 29 h 67"/>
                        <a:gd name="T8" fmla="*/ 27 w 82"/>
                        <a:gd name="T9" fmla="*/ 19 h 67"/>
                        <a:gd name="T10" fmla="*/ 34 w 82"/>
                        <a:gd name="T11" fmla="*/ 19 h 67"/>
                        <a:gd name="T12" fmla="*/ 16 w 82"/>
                        <a:gd name="T13" fmla="*/ 14 h 67"/>
                        <a:gd name="T14" fmla="*/ 25 w 82"/>
                        <a:gd name="T15" fmla="*/ 11 h 67"/>
                        <a:gd name="T16" fmla="*/ 17 w 82"/>
                        <a:gd name="T17" fmla="*/ 5 h 67"/>
                        <a:gd name="T18" fmla="*/ 68 w 82"/>
                        <a:gd name="T19" fmla="*/ 0 h 67"/>
                        <a:gd name="T20" fmla="*/ 70 w 82"/>
                        <a:gd name="T21" fmla="*/ 14 h 67"/>
                        <a:gd name="T22" fmla="*/ 54 w 82"/>
                        <a:gd name="T23" fmla="*/ 26 h 67"/>
                        <a:gd name="T24" fmla="*/ 78 w 82"/>
                        <a:gd name="T25" fmla="*/ 29 h 67"/>
                        <a:gd name="T26" fmla="*/ 81 w 82"/>
                        <a:gd name="T27" fmla="*/ 53 h 67"/>
                        <a:gd name="T28" fmla="*/ 46 w 82"/>
                        <a:gd name="T29" fmla="*/ 66 h 67"/>
                        <a:gd name="T30" fmla="*/ 31 w 82"/>
                        <a:gd name="T31" fmla="*/ 47 h 67"/>
                        <a:gd name="T32" fmla="*/ 0 w 82"/>
                        <a:gd name="T33" fmla="*/ 33 h 67"/>
                        <a:gd name="T34" fmla="*/ 0 w 82"/>
                        <a:gd name="T35" fmla="*/ 33 h 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67"/>
                        <a:gd name="T56" fmla="*/ 82 w 82"/>
                        <a:gd name="T57" fmla="*/ 67 h 6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67">
                          <a:moveTo>
                            <a:pt x="0" y="33"/>
                          </a:moveTo>
                          <a:lnTo>
                            <a:pt x="0" y="33"/>
                          </a:lnTo>
                          <a:lnTo>
                            <a:pt x="4" y="24"/>
                          </a:lnTo>
                          <a:lnTo>
                            <a:pt x="31" y="29"/>
                          </a:lnTo>
                          <a:lnTo>
                            <a:pt x="27" y="19"/>
                          </a:lnTo>
                          <a:lnTo>
                            <a:pt x="34" y="19"/>
                          </a:lnTo>
                          <a:lnTo>
                            <a:pt x="16" y="14"/>
                          </a:lnTo>
                          <a:lnTo>
                            <a:pt x="25" y="11"/>
                          </a:lnTo>
                          <a:lnTo>
                            <a:pt x="17" y="5"/>
                          </a:lnTo>
                          <a:lnTo>
                            <a:pt x="68" y="0"/>
                          </a:lnTo>
                          <a:lnTo>
                            <a:pt x="70" y="14"/>
                          </a:lnTo>
                          <a:lnTo>
                            <a:pt x="54" y="26"/>
                          </a:lnTo>
                          <a:lnTo>
                            <a:pt x="78" y="29"/>
                          </a:lnTo>
                          <a:lnTo>
                            <a:pt x="81" y="53"/>
                          </a:lnTo>
                          <a:lnTo>
                            <a:pt x="46" y="66"/>
                          </a:lnTo>
                          <a:lnTo>
                            <a:pt x="31" y="47"/>
                          </a:lnTo>
                          <a:lnTo>
                            <a:pt x="0" y="33"/>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95" name="Freeform 248"/>
                    <p:cNvSpPr>
                      <a:spLocks/>
                    </p:cNvSpPr>
                    <p:nvPr/>
                  </p:nvSpPr>
                  <p:spPr bwMode="auto">
                    <a:xfrm>
                      <a:off x="1740" y="2042"/>
                      <a:ext cx="49" cy="34"/>
                    </a:xfrm>
                    <a:custGeom>
                      <a:avLst/>
                      <a:gdLst>
                        <a:gd name="T0" fmla="*/ 0 w 49"/>
                        <a:gd name="T1" fmla="*/ 0 h 34"/>
                        <a:gd name="T2" fmla="*/ 0 w 49"/>
                        <a:gd name="T3" fmla="*/ 0 h 34"/>
                        <a:gd name="T4" fmla="*/ 5 w 49"/>
                        <a:gd name="T5" fmla="*/ 20 h 34"/>
                        <a:gd name="T6" fmla="*/ 20 w 49"/>
                        <a:gd name="T7" fmla="*/ 21 h 34"/>
                        <a:gd name="T8" fmla="*/ 7 w 49"/>
                        <a:gd name="T9" fmla="*/ 24 h 34"/>
                        <a:gd name="T10" fmla="*/ 14 w 49"/>
                        <a:gd name="T11" fmla="*/ 33 h 34"/>
                        <a:gd name="T12" fmla="*/ 44 w 49"/>
                        <a:gd name="T13" fmla="*/ 28 h 34"/>
                        <a:gd name="T14" fmla="*/ 48 w 49"/>
                        <a:gd name="T15" fmla="*/ 16 h 34"/>
                        <a:gd name="T16" fmla="*/ 0 w 49"/>
                        <a:gd name="T17" fmla="*/ 0 h 34"/>
                        <a:gd name="T18" fmla="*/ 0 w 49"/>
                        <a:gd name="T19" fmla="*/ 0 h 3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9"/>
                        <a:gd name="T31" fmla="*/ 0 h 34"/>
                        <a:gd name="T32" fmla="*/ 49 w 49"/>
                        <a:gd name="T33" fmla="*/ 34 h 3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9" h="34">
                          <a:moveTo>
                            <a:pt x="0" y="0"/>
                          </a:moveTo>
                          <a:lnTo>
                            <a:pt x="0" y="0"/>
                          </a:lnTo>
                          <a:lnTo>
                            <a:pt x="5" y="20"/>
                          </a:lnTo>
                          <a:lnTo>
                            <a:pt x="20" y="21"/>
                          </a:lnTo>
                          <a:lnTo>
                            <a:pt x="7" y="24"/>
                          </a:lnTo>
                          <a:lnTo>
                            <a:pt x="14" y="33"/>
                          </a:lnTo>
                          <a:lnTo>
                            <a:pt x="44" y="28"/>
                          </a:lnTo>
                          <a:lnTo>
                            <a:pt x="48" y="16"/>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96" name="Freeform 249"/>
                    <p:cNvSpPr>
                      <a:spLocks/>
                    </p:cNvSpPr>
                    <p:nvPr/>
                  </p:nvSpPr>
                  <p:spPr bwMode="auto">
                    <a:xfrm>
                      <a:off x="1757" y="2093"/>
                      <a:ext cx="236" cy="76"/>
                    </a:xfrm>
                    <a:custGeom>
                      <a:avLst/>
                      <a:gdLst>
                        <a:gd name="T0" fmla="*/ 0 w 236"/>
                        <a:gd name="T1" fmla="*/ 12 h 76"/>
                        <a:gd name="T2" fmla="*/ 0 w 236"/>
                        <a:gd name="T3" fmla="*/ 12 h 76"/>
                        <a:gd name="T4" fmla="*/ 15 w 236"/>
                        <a:gd name="T5" fmla="*/ 0 h 76"/>
                        <a:gd name="T6" fmla="*/ 35 w 236"/>
                        <a:gd name="T7" fmla="*/ 7 h 76"/>
                        <a:gd name="T8" fmla="*/ 49 w 236"/>
                        <a:gd name="T9" fmla="*/ 12 h 76"/>
                        <a:gd name="T10" fmla="*/ 45 w 236"/>
                        <a:gd name="T11" fmla="*/ 21 h 76"/>
                        <a:gd name="T12" fmla="*/ 72 w 236"/>
                        <a:gd name="T13" fmla="*/ 13 h 76"/>
                        <a:gd name="T14" fmla="*/ 89 w 236"/>
                        <a:gd name="T15" fmla="*/ 21 h 76"/>
                        <a:gd name="T16" fmla="*/ 75 w 236"/>
                        <a:gd name="T17" fmla="*/ 21 h 76"/>
                        <a:gd name="T18" fmla="*/ 105 w 236"/>
                        <a:gd name="T19" fmla="*/ 26 h 76"/>
                        <a:gd name="T20" fmla="*/ 72 w 236"/>
                        <a:gd name="T21" fmla="*/ 28 h 76"/>
                        <a:gd name="T22" fmla="*/ 89 w 236"/>
                        <a:gd name="T23" fmla="*/ 34 h 76"/>
                        <a:gd name="T24" fmla="*/ 76 w 236"/>
                        <a:gd name="T25" fmla="*/ 40 h 76"/>
                        <a:gd name="T26" fmla="*/ 93 w 236"/>
                        <a:gd name="T27" fmla="*/ 35 h 76"/>
                        <a:gd name="T28" fmla="*/ 107 w 236"/>
                        <a:gd name="T29" fmla="*/ 49 h 76"/>
                        <a:gd name="T30" fmla="*/ 111 w 236"/>
                        <a:gd name="T31" fmla="*/ 43 h 76"/>
                        <a:gd name="T32" fmla="*/ 154 w 236"/>
                        <a:gd name="T33" fmla="*/ 49 h 76"/>
                        <a:gd name="T34" fmla="*/ 199 w 236"/>
                        <a:gd name="T35" fmla="*/ 35 h 76"/>
                        <a:gd name="T36" fmla="*/ 235 w 236"/>
                        <a:gd name="T37" fmla="*/ 52 h 76"/>
                        <a:gd name="T38" fmla="*/ 224 w 236"/>
                        <a:gd name="T39" fmla="*/ 59 h 76"/>
                        <a:gd name="T40" fmla="*/ 228 w 236"/>
                        <a:gd name="T41" fmla="*/ 72 h 76"/>
                        <a:gd name="T42" fmla="*/ 206 w 236"/>
                        <a:gd name="T43" fmla="*/ 75 h 76"/>
                        <a:gd name="T44" fmla="*/ 182 w 236"/>
                        <a:gd name="T45" fmla="*/ 63 h 76"/>
                        <a:gd name="T46" fmla="*/ 182 w 236"/>
                        <a:gd name="T47" fmla="*/ 72 h 76"/>
                        <a:gd name="T48" fmla="*/ 169 w 236"/>
                        <a:gd name="T49" fmla="*/ 73 h 76"/>
                        <a:gd name="T50" fmla="*/ 116 w 236"/>
                        <a:gd name="T51" fmla="*/ 75 h 76"/>
                        <a:gd name="T52" fmla="*/ 111 w 236"/>
                        <a:gd name="T53" fmla="*/ 64 h 76"/>
                        <a:gd name="T54" fmla="*/ 98 w 236"/>
                        <a:gd name="T55" fmla="*/ 73 h 76"/>
                        <a:gd name="T56" fmla="*/ 82 w 236"/>
                        <a:gd name="T57" fmla="*/ 64 h 76"/>
                        <a:gd name="T58" fmla="*/ 71 w 236"/>
                        <a:gd name="T59" fmla="*/ 71 h 76"/>
                        <a:gd name="T60" fmla="*/ 51 w 236"/>
                        <a:gd name="T61" fmla="*/ 22 h 76"/>
                        <a:gd name="T62" fmla="*/ 26 w 236"/>
                        <a:gd name="T63" fmla="*/ 27 h 76"/>
                        <a:gd name="T64" fmla="*/ 0 w 236"/>
                        <a:gd name="T65" fmla="*/ 12 h 76"/>
                        <a:gd name="T66" fmla="*/ 0 w 236"/>
                        <a:gd name="T67" fmla="*/ 12 h 7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6"/>
                        <a:gd name="T104" fmla="*/ 236 w 236"/>
                        <a:gd name="T105" fmla="*/ 76 h 7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6">
                          <a:moveTo>
                            <a:pt x="0" y="12"/>
                          </a:moveTo>
                          <a:lnTo>
                            <a:pt x="0" y="12"/>
                          </a:lnTo>
                          <a:lnTo>
                            <a:pt x="15" y="0"/>
                          </a:lnTo>
                          <a:lnTo>
                            <a:pt x="35" y="7"/>
                          </a:lnTo>
                          <a:lnTo>
                            <a:pt x="49" y="12"/>
                          </a:lnTo>
                          <a:lnTo>
                            <a:pt x="45" y="21"/>
                          </a:lnTo>
                          <a:lnTo>
                            <a:pt x="72" y="13"/>
                          </a:lnTo>
                          <a:lnTo>
                            <a:pt x="89" y="21"/>
                          </a:lnTo>
                          <a:lnTo>
                            <a:pt x="75" y="21"/>
                          </a:lnTo>
                          <a:lnTo>
                            <a:pt x="105" y="26"/>
                          </a:lnTo>
                          <a:lnTo>
                            <a:pt x="72" y="28"/>
                          </a:lnTo>
                          <a:lnTo>
                            <a:pt x="89" y="34"/>
                          </a:lnTo>
                          <a:lnTo>
                            <a:pt x="76" y="40"/>
                          </a:lnTo>
                          <a:lnTo>
                            <a:pt x="93" y="35"/>
                          </a:lnTo>
                          <a:lnTo>
                            <a:pt x="107" y="49"/>
                          </a:lnTo>
                          <a:lnTo>
                            <a:pt x="111" y="43"/>
                          </a:lnTo>
                          <a:lnTo>
                            <a:pt x="154" y="49"/>
                          </a:lnTo>
                          <a:lnTo>
                            <a:pt x="199" y="35"/>
                          </a:lnTo>
                          <a:lnTo>
                            <a:pt x="235" y="52"/>
                          </a:lnTo>
                          <a:lnTo>
                            <a:pt x="224" y="59"/>
                          </a:lnTo>
                          <a:lnTo>
                            <a:pt x="228" y="72"/>
                          </a:lnTo>
                          <a:lnTo>
                            <a:pt x="206" y="75"/>
                          </a:lnTo>
                          <a:lnTo>
                            <a:pt x="182" y="63"/>
                          </a:lnTo>
                          <a:lnTo>
                            <a:pt x="182" y="72"/>
                          </a:lnTo>
                          <a:lnTo>
                            <a:pt x="169" y="73"/>
                          </a:lnTo>
                          <a:lnTo>
                            <a:pt x="116" y="75"/>
                          </a:lnTo>
                          <a:lnTo>
                            <a:pt x="111" y="64"/>
                          </a:lnTo>
                          <a:lnTo>
                            <a:pt x="98" y="73"/>
                          </a:lnTo>
                          <a:lnTo>
                            <a:pt x="82" y="64"/>
                          </a:lnTo>
                          <a:lnTo>
                            <a:pt x="71" y="71"/>
                          </a:lnTo>
                          <a:lnTo>
                            <a:pt x="51" y="22"/>
                          </a:lnTo>
                          <a:lnTo>
                            <a:pt x="26" y="27"/>
                          </a:lnTo>
                          <a:lnTo>
                            <a:pt x="0" y="1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97" name="Freeform 250"/>
                    <p:cNvSpPr>
                      <a:spLocks/>
                    </p:cNvSpPr>
                    <p:nvPr/>
                  </p:nvSpPr>
                  <p:spPr bwMode="auto">
                    <a:xfrm>
                      <a:off x="1767" y="1966"/>
                      <a:ext cx="154" cy="100"/>
                    </a:xfrm>
                    <a:custGeom>
                      <a:avLst/>
                      <a:gdLst>
                        <a:gd name="T0" fmla="*/ 0 w 154"/>
                        <a:gd name="T1" fmla="*/ 31 h 100"/>
                        <a:gd name="T2" fmla="*/ 0 w 154"/>
                        <a:gd name="T3" fmla="*/ 31 h 100"/>
                        <a:gd name="T4" fmla="*/ 37 w 154"/>
                        <a:gd name="T5" fmla="*/ 26 h 100"/>
                        <a:gd name="T6" fmla="*/ 17 w 154"/>
                        <a:gd name="T7" fmla="*/ 12 h 100"/>
                        <a:gd name="T8" fmla="*/ 50 w 154"/>
                        <a:gd name="T9" fmla="*/ 6 h 100"/>
                        <a:gd name="T10" fmla="*/ 24 w 154"/>
                        <a:gd name="T11" fmla="*/ 0 h 100"/>
                        <a:gd name="T12" fmla="*/ 65 w 154"/>
                        <a:gd name="T13" fmla="*/ 8 h 100"/>
                        <a:gd name="T14" fmla="*/ 77 w 154"/>
                        <a:gd name="T15" fmla="*/ 26 h 100"/>
                        <a:gd name="T16" fmla="*/ 98 w 154"/>
                        <a:gd name="T17" fmla="*/ 27 h 100"/>
                        <a:gd name="T18" fmla="*/ 106 w 154"/>
                        <a:gd name="T19" fmla="*/ 40 h 100"/>
                        <a:gd name="T20" fmla="*/ 108 w 154"/>
                        <a:gd name="T21" fmla="*/ 31 h 100"/>
                        <a:gd name="T22" fmla="*/ 118 w 154"/>
                        <a:gd name="T23" fmla="*/ 31 h 100"/>
                        <a:gd name="T24" fmla="*/ 114 w 154"/>
                        <a:gd name="T25" fmla="*/ 40 h 100"/>
                        <a:gd name="T26" fmla="*/ 126 w 154"/>
                        <a:gd name="T27" fmla="*/ 46 h 100"/>
                        <a:gd name="T28" fmla="*/ 118 w 154"/>
                        <a:gd name="T29" fmla="*/ 55 h 100"/>
                        <a:gd name="T30" fmla="*/ 142 w 154"/>
                        <a:gd name="T31" fmla="*/ 54 h 100"/>
                        <a:gd name="T32" fmla="*/ 153 w 154"/>
                        <a:gd name="T33" fmla="*/ 67 h 100"/>
                        <a:gd name="T34" fmla="*/ 124 w 154"/>
                        <a:gd name="T35" fmla="*/ 71 h 100"/>
                        <a:gd name="T36" fmla="*/ 116 w 154"/>
                        <a:gd name="T37" fmla="*/ 83 h 100"/>
                        <a:gd name="T38" fmla="*/ 110 w 154"/>
                        <a:gd name="T39" fmla="*/ 71 h 100"/>
                        <a:gd name="T40" fmla="*/ 102 w 154"/>
                        <a:gd name="T41" fmla="*/ 99 h 100"/>
                        <a:gd name="T42" fmla="*/ 84 w 154"/>
                        <a:gd name="T43" fmla="*/ 84 h 100"/>
                        <a:gd name="T44" fmla="*/ 93 w 154"/>
                        <a:gd name="T45" fmla="*/ 99 h 100"/>
                        <a:gd name="T46" fmla="*/ 57 w 154"/>
                        <a:gd name="T47" fmla="*/ 97 h 100"/>
                        <a:gd name="T48" fmla="*/ 46 w 154"/>
                        <a:gd name="T49" fmla="*/ 89 h 100"/>
                        <a:gd name="T50" fmla="*/ 63 w 154"/>
                        <a:gd name="T51" fmla="*/ 88 h 100"/>
                        <a:gd name="T52" fmla="*/ 45 w 154"/>
                        <a:gd name="T53" fmla="*/ 85 h 100"/>
                        <a:gd name="T54" fmla="*/ 40 w 154"/>
                        <a:gd name="T55" fmla="*/ 81 h 100"/>
                        <a:gd name="T56" fmla="*/ 50 w 154"/>
                        <a:gd name="T57" fmla="*/ 80 h 100"/>
                        <a:gd name="T58" fmla="*/ 34 w 154"/>
                        <a:gd name="T59" fmla="*/ 74 h 100"/>
                        <a:gd name="T60" fmla="*/ 83 w 154"/>
                        <a:gd name="T61" fmla="*/ 65 h 100"/>
                        <a:gd name="T62" fmla="*/ 24 w 154"/>
                        <a:gd name="T63" fmla="*/ 67 h 100"/>
                        <a:gd name="T64" fmla="*/ 13 w 154"/>
                        <a:gd name="T65" fmla="*/ 57 h 100"/>
                        <a:gd name="T66" fmla="*/ 34 w 154"/>
                        <a:gd name="T67" fmla="*/ 53 h 100"/>
                        <a:gd name="T68" fmla="*/ 2 w 154"/>
                        <a:gd name="T69" fmla="*/ 46 h 100"/>
                        <a:gd name="T70" fmla="*/ 9 w 154"/>
                        <a:gd name="T71" fmla="*/ 45 h 100"/>
                        <a:gd name="T72" fmla="*/ 0 w 154"/>
                        <a:gd name="T73" fmla="*/ 38 h 100"/>
                        <a:gd name="T74" fmla="*/ 37 w 154"/>
                        <a:gd name="T75" fmla="*/ 38 h 100"/>
                        <a:gd name="T76" fmla="*/ 0 w 154"/>
                        <a:gd name="T77" fmla="*/ 31 h 100"/>
                        <a:gd name="T78" fmla="*/ 0 w 154"/>
                        <a:gd name="T79" fmla="*/ 31 h 10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54"/>
                        <a:gd name="T121" fmla="*/ 0 h 100"/>
                        <a:gd name="T122" fmla="*/ 154 w 154"/>
                        <a:gd name="T123" fmla="*/ 100 h 10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54" h="100">
                          <a:moveTo>
                            <a:pt x="0" y="31"/>
                          </a:moveTo>
                          <a:lnTo>
                            <a:pt x="0" y="31"/>
                          </a:lnTo>
                          <a:lnTo>
                            <a:pt x="37" y="26"/>
                          </a:lnTo>
                          <a:lnTo>
                            <a:pt x="17" y="12"/>
                          </a:lnTo>
                          <a:lnTo>
                            <a:pt x="50" y="6"/>
                          </a:lnTo>
                          <a:lnTo>
                            <a:pt x="24" y="0"/>
                          </a:lnTo>
                          <a:lnTo>
                            <a:pt x="65" y="8"/>
                          </a:lnTo>
                          <a:lnTo>
                            <a:pt x="77" y="26"/>
                          </a:lnTo>
                          <a:lnTo>
                            <a:pt x="98" y="27"/>
                          </a:lnTo>
                          <a:lnTo>
                            <a:pt x="106" y="40"/>
                          </a:lnTo>
                          <a:lnTo>
                            <a:pt x="108" y="31"/>
                          </a:lnTo>
                          <a:lnTo>
                            <a:pt x="118" y="31"/>
                          </a:lnTo>
                          <a:lnTo>
                            <a:pt x="114" y="40"/>
                          </a:lnTo>
                          <a:lnTo>
                            <a:pt x="126" y="46"/>
                          </a:lnTo>
                          <a:lnTo>
                            <a:pt x="118" y="55"/>
                          </a:lnTo>
                          <a:lnTo>
                            <a:pt x="142" y="54"/>
                          </a:lnTo>
                          <a:lnTo>
                            <a:pt x="153" y="67"/>
                          </a:lnTo>
                          <a:lnTo>
                            <a:pt x="124" y="71"/>
                          </a:lnTo>
                          <a:lnTo>
                            <a:pt x="116" y="83"/>
                          </a:lnTo>
                          <a:lnTo>
                            <a:pt x="110" y="71"/>
                          </a:lnTo>
                          <a:lnTo>
                            <a:pt x="102" y="99"/>
                          </a:lnTo>
                          <a:lnTo>
                            <a:pt x="84" y="84"/>
                          </a:lnTo>
                          <a:lnTo>
                            <a:pt x="93" y="99"/>
                          </a:lnTo>
                          <a:lnTo>
                            <a:pt x="57" y="97"/>
                          </a:lnTo>
                          <a:lnTo>
                            <a:pt x="46" y="89"/>
                          </a:lnTo>
                          <a:lnTo>
                            <a:pt x="63" y="88"/>
                          </a:lnTo>
                          <a:lnTo>
                            <a:pt x="45" y="85"/>
                          </a:lnTo>
                          <a:lnTo>
                            <a:pt x="40" y="81"/>
                          </a:lnTo>
                          <a:lnTo>
                            <a:pt x="50" y="80"/>
                          </a:lnTo>
                          <a:lnTo>
                            <a:pt x="34" y="74"/>
                          </a:lnTo>
                          <a:lnTo>
                            <a:pt x="83" y="65"/>
                          </a:lnTo>
                          <a:lnTo>
                            <a:pt x="24" y="67"/>
                          </a:lnTo>
                          <a:lnTo>
                            <a:pt x="13" y="57"/>
                          </a:lnTo>
                          <a:lnTo>
                            <a:pt x="34" y="53"/>
                          </a:lnTo>
                          <a:lnTo>
                            <a:pt x="2" y="46"/>
                          </a:lnTo>
                          <a:lnTo>
                            <a:pt x="9" y="45"/>
                          </a:lnTo>
                          <a:lnTo>
                            <a:pt x="0" y="38"/>
                          </a:lnTo>
                          <a:lnTo>
                            <a:pt x="37" y="38"/>
                          </a:lnTo>
                          <a:lnTo>
                            <a:pt x="0" y="31"/>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98" name="Freeform 251"/>
                    <p:cNvSpPr>
                      <a:spLocks/>
                    </p:cNvSpPr>
                    <p:nvPr/>
                  </p:nvSpPr>
                  <p:spPr bwMode="auto">
                    <a:xfrm>
                      <a:off x="1767" y="2137"/>
                      <a:ext cx="38" cy="26"/>
                    </a:xfrm>
                    <a:custGeom>
                      <a:avLst/>
                      <a:gdLst>
                        <a:gd name="T0" fmla="*/ 0 w 38"/>
                        <a:gd name="T1" fmla="*/ 17 h 26"/>
                        <a:gd name="T2" fmla="*/ 0 w 38"/>
                        <a:gd name="T3" fmla="*/ 17 h 26"/>
                        <a:gd name="T4" fmla="*/ 6 w 38"/>
                        <a:gd name="T5" fmla="*/ 0 h 26"/>
                        <a:gd name="T6" fmla="*/ 30 w 38"/>
                        <a:gd name="T7" fmla="*/ 5 h 26"/>
                        <a:gd name="T8" fmla="*/ 37 w 38"/>
                        <a:gd name="T9" fmla="*/ 25 h 26"/>
                        <a:gd name="T10" fmla="*/ 0 w 38"/>
                        <a:gd name="T11" fmla="*/ 17 h 26"/>
                        <a:gd name="T12" fmla="*/ 0 w 38"/>
                        <a:gd name="T13" fmla="*/ 17 h 26"/>
                        <a:gd name="T14" fmla="*/ 0 60000 65536"/>
                        <a:gd name="T15" fmla="*/ 0 60000 65536"/>
                        <a:gd name="T16" fmla="*/ 0 60000 65536"/>
                        <a:gd name="T17" fmla="*/ 0 60000 65536"/>
                        <a:gd name="T18" fmla="*/ 0 60000 65536"/>
                        <a:gd name="T19" fmla="*/ 0 60000 65536"/>
                        <a:gd name="T20" fmla="*/ 0 60000 65536"/>
                        <a:gd name="T21" fmla="*/ 0 w 38"/>
                        <a:gd name="T22" fmla="*/ 0 h 26"/>
                        <a:gd name="T23" fmla="*/ 38 w 38"/>
                        <a:gd name="T24" fmla="*/ 26 h 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 h="26">
                          <a:moveTo>
                            <a:pt x="0" y="17"/>
                          </a:moveTo>
                          <a:lnTo>
                            <a:pt x="0" y="17"/>
                          </a:lnTo>
                          <a:lnTo>
                            <a:pt x="6" y="0"/>
                          </a:lnTo>
                          <a:lnTo>
                            <a:pt x="30" y="5"/>
                          </a:lnTo>
                          <a:lnTo>
                            <a:pt x="37" y="25"/>
                          </a:lnTo>
                          <a:lnTo>
                            <a:pt x="0" y="17"/>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99" name="Freeform 252"/>
                    <p:cNvSpPr>
                      <a:spLocks/>
                    </p:cNvSpPr>
                    <p:nvPr/>
                  </p:nvSpPr>
                  <p:spPr bwMode="auto">
                    <a:xfrm>
                      <a:off x="1767" y="2075"/>
                      <a:ext cx="43" cy="10"/>
                    </a:xfrm>
                    <a:custGeom>
                      <a:avLst/>
                      <a:gdLst>
                        <a:gd name="T0" fmla="*/ 0 w 43"/>
                        <a:gd name="T1" fmla="*/ 4 h 10"/>
                        <a:gd name="T2" fmla="*/ 0 w 43"/>
                        <a:gd name="T3" fmla="*/ 4 h 10"/>
                        <a:gd name="T4" fmla="*/ 10 w 43"/>
                        <a:gd name="T5" fmla="*/ 9 h 10"/>
                        <a:gd name="T6" fmla="*/ 42 w 43"/>
                        <a:gd name="T7" fmla="*/ 4 h 10"/>
                        <a:gd name="T8" fmla="*/ 11 w 43"/>
                        <a:gd name="T9" fmla="*/ 0 h 10"/>
                        <a:gd name="T10" fmla="*/ 0 w 43"/>
                        <a:gd name="T11" fmla="*/ 4 h 10"/>
                        <a:gd name="T12" fmla="*/ 0 w 43"/>
                        <a:gd name="T13" fmla="*/ 4 h 10"/>
                        <a:gd name="T14" fmla="*/ 0 60000 65536"/>
                        <a:gd name="T15" fmla="*/ 0 60000 65536"/>
                        <a:gd name="T16" fmla="*/ 0 60000 65536"/>
                        <a:gd name="T17" fmla="*/ 0 60000 65536"/>
                        <a:gd name="T18" fmla="*/ 0 60000 65536"/>
                        <a:gd name="T19" fmla="*/ 0 60000 65536"/>
                        <a:gd name="T20" fmla="*/ 0 60000 65536"/>
                        <a:gd name="T21" fmla="*/ 0 w 43"/>
                        <a:gd name="T22" fmla="*/ 0 h 10"/>
                        <a:gd name="T23" fmla="*/ 43 w 43"/>
                        <a:gd name="T24" fmla="*/ 10 h 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10">
                          <a:moveTo>
                            <a:pt x="0" y="4"/>
                          </a:moveTo>
                          <a:lnTo>
                            <a:pt x="0" y="4"/>
                          </a:lnTo>
                          <a:lnTo>
                            <a:pt x="10" y="9"/>
                          </a:lnTo>
                          <a:lnTo>
                            <a:pt x="42" y="4"/>
                          </a:lnTo>
                          <a:lnTo>
                            <a:pt x="11" y="0"/>
                          </a:lnTo>
                          <a:lnTo>
                            <a:pt x="0" y="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600" name="Freeform 253"/>
                    <p:cNvSpPr>
                      <a:spLocks/>
                    </p:cNvSpPr>
                    <p:nvPr/>
                  </p:nvSpPr>
                  <p:spPr bwMode="auto">
                    <a:xfrm>
                      <a:off x="1774" y="2179"/>
                      <a:ext cx="75" cy="53"/>
                    </a:xfrm>
                    <a:custGeom>
                      <a:avLst/>
                      <a:gdLst>
                        <a:gd name="T0" fmla="*/ 0 w 75"/>
                        <a:gd name="T1" fmla="*/ 9 h 53"/>
                        <a:gd name="T2" fmla="*/ 0 w 75"/>
                        <a:gd name="T3" fmla="*/ 9 h 53"/>
                        <a:gd name="T4" fmla="*/ 2 w 75"/>
                        <a:gd name="T5" fmla="*/ 33 h 53"/>
                        <a:gd name="T6" fmla="*/ 10 w 75"/>
                        <a:gd name="T7" fmla="*/ 38 h 53"/>
                        <a:gd name="T8" fmla="*/ 7 w 75"/>
                        <a:gd name="T9" fmla="*/ 52 h 53"/>
                        <a:gd name="T10" fmla="*/ 18 w 75"/>
                        <a:gd name="T11" fmla="*/ 52 h 53"/>
                        <a:gd name="T12" fmla="*/ 30 w 75"/>
                        <a:gd name="T13" fmla="*/ 41 h 53"/>
                        <a:gd name="T14" fmla="*/ 18 w 75"/>
                        <a:gd name="T15" fmla="*/ 33 h 53"/>
                        <a:gd name="T16" fmla="*/ 48 w 75"/>
                        <a:gd name="T17" fmla="*/ 33 h 53"/>
                        <a:gd name="T18" fmla="*/ 74 w 75"/>
                        <a:gd name="T19" fmla="*/ 4 h 53"/>
                        <a:gd name="T20" fmla="*/ 6 w 75"/>
                        <a:gd name="T21" fmla="*/ 0 h 53"/>
                        <a:gd name="T22" fmla="*/ 15 w 75"/>
                        <a:gd name="T23" fmla="*/ 10 h 53"/>
                        <a:gd name="T24" fmla="*/ 0 w 75"/>
                        <a:gd name="T25" fmla="*/ 9 h 53"/>
                        <a:gd name="T26" fmla="*/ 0 w 75"/>
                        <a:gd name="T27" fmla="*/ 9 h 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5"/>
                        <a:gd name="T43" fmla="*/ 0 h 53"/>
                        <a:gd name="T44" fmla="*/ 75 w 75"/>
                        <a:gd name="T45" fmla="*/ 53 h 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5" h="53">
                          <a:moveTo>
                            <a:pt x="0" y="9"/>
                          </a:moveTo>
                          <a:lnTo>
                            <a:pt x="0" y="9"/>
                          </a:lnTo>
                          <a:lnTo>
                            <a:pt x="2" y="33"/>
                          </a:lnTo>
                          <a:lnTo>
                            <a:pt x="10" y="38"/>
                          </a:lnTo>
                          <a:lnTo>
                            <a:pt x="7" y="52"/>
                          </a:lnTo>
                          <a:lnTo>
                            <a:pt x="18" y="52"/>
                          </a:lnTo>
                          <a:lnTo>
                            <a:pt x="30" y="41"/>
                          </a:lnTo>
                          <a:lnTo>
                            <a:pt x="18" y="33"/>
                          </a:lnTo>
                          <a:lnTo>
                            <a:pt x="48" y="33"/>
                          </a:lnTo>
                          <a:lnTo>
                            <a:pt x="74" y="4"/>
                          </a:lnTo>
                          <a:lnTo>
                            <a:pt x="6" y="0"/>
                          </a:lnTo>
                          <a:lnTo>
                            <a:pt x="15" y="10"/>
                          </a:lnTo>
                          <a:lnTo>
                            <a:pt x="0" y="9"/>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601" name="Freeform 59"/>
                    <p:cNvSpPr>
                      <a:spLocks/>
                    </p:cNvSpPr>
                    <p:nvPr/>
                  </p:nvSpPr>
                  <p:spPr bwMode="auto">
                    <a:xfrm>
                      <a:off x="1824" y="1908"/>
                      <a:ext cx="421" cy="214"/>
                    </a:xfrm>
                    <a:custGeom>
                      <a:avLst/>
                      <a:gdLst>
                        <a:gd name="T0" fmla="*/ 37 w 421"/>
                        <a:gd name="T1" fmla="*/ 50 h 214"/>
                        <a:gd name="T2" fmla="*/ 31 w 421"/>
                        <a:gd name="T3" fmla="*/ 58 h 214"/>
                        <a:gd name="T4" fmla="*/ 36 w 421"/>
                        <a:gd name="T5" fmla="*/ 68 h 214"/>
                        <a:gd name="T6" fmla="*/ 66 w 421"/>
                        <a:gd name="T7" fmla="*/ 83 h 214"/>
                        <a:gd name="T8" fmla="*/ 89 w 421"/>
                        <a:gd name="T9" fmla="*/ 71 h 214"/>
                        <a:gd name="T10" fmla="*/ 135 w 421"/>
                        <a:gd name="T11" fmla="*/ 72 h 214"/>
                        <a:gd name="T12" fmla="*/ 166 w 421"/>
                        <a:gd name="T13" fmla="*/ 75 h 214"/>
                        <a:gd name="T14" fmla="*/ 172 w 421"/>
                        <a:gd name="T15" fmla="*/ 74 h 214"/>
                        <a:gd name="T16" fmla="*/ 142 w 421"/>
                        <a:gd name="T17" fmla="*/ 111 h 214"/>
                        <a:gd name="T18" fmla="*/ 111 w 421"/>
                        <a:gd name="T19" fmla="*/ 93 h 214"/>
                        <a:gd name="T20" fmla="*/ 90 w 421"/>
                        <a:gd name="T21" fmla="*/ 103 h 214"/>
                        <a:gd name="T22" fmla="*/ 100 w 421"/>
                        <a:gd name="T23" fmla="*/ 131 h 214"/>
                        <a:gd name="T24" fmla="*/ 132 w 421"/>
                        <a:gd name="T25" fmla="*/ 145 h 214"/>
                        <a:gd name="T26" fmla="*/ 62 w 421"/>
                        <a:gd name="T27" fmla="*/ 157 h 214"/>
                        <a:gd name="T28" fmla="*/ 88 w 421"/>
                        <a:gd name="T29" fmla="*/ 158 h 214"/>
                        <a:gd name="T30" fmla="*/ 109 w 421"/>
                        <a:gd name="T31" fmla="*/ 157 h 214"/>
                        <a:gd name="T32" fmla="*/ 88 w 421"/>
                        <a:gd name="T33" fmla="*/ 167 h 214"/>
                        <a:gd name="T34" fmla="*/ 132 w 421"/>
                        <a:gd name="T35" fmla="*/ 159 h 214"/>
                        <a:gd name="T36" fmla="*/ 51 w 421"/>
                        <a:gd name="T37" fmla="*/ 168 h 214"/>
                        <a:gd name="T38" fmla="*/ 39 w 421"/>
                        <a:gd name="T39" fmla="*/ 207 h 214"/>
                        <a:gd name="T40" fmla="*/ 72 w 421"/>
                        <a:gd name="T41" fmla="*/ 202 h 214"/>
                        <a:gd name="T42" fmla="*/ 93 w 421"/>
                        <a:gd name="T43" fmla="*/ 203 h 214"/>
                        <a:gd name="T44" fmla="*/ 126 w 421"/>
                        <a:gd name="T45" fmla="*/ 207 h 214"/>
                        <a:gd name="T46" fmla="*/ 149 w 421"/>
                        <a:gd name="T47" fmla="*/ 205 h 214"/>
                        <a:gd name="T48" fmla="*/ 191 w 421"/>
                        <a:gd name="T49" fmla="*/ 193 h 214"/>
                        <a:gd name="T50" fmla="*/ 135 w 421"/>
                        <a:gd name="T51" fmla="*/ 184 h 214"/>
                        <a:gd name="T52" fmla="*/ 188 w 421"/>
                        <a:gd name="T53" fmla="*/ 162 h 214"/>
                        <a:gd name="T54" fmla="*/ 204 w 421"/>
                        <a:gd name="T55" fmla="*/ 155 h 214"/>
                        <a:gd name="T56" fmla="*/ 235 w 421"/>
                        <a:gd name="T57" fmla="*/ 142 h 214"/>
                        <a:gd name="T58" fmla="*/ 217 w 421"/>
                        <a:gd name="T59" fmla="*/ 129 h 214"/>
                        <a:gd name="T60" fmla="*/ 237 w 421"/>
                        <a:gd name="T61" fmla="*/ 125 h 214"/>
                        <a:gd name="T62" fmla="*/ 235 w 421"/>
                        <a:gd name="T63" fmla="*/ 108 h 214"/>
                        <a:gd name="T64" fmla="*/ 268 w 421"/>
                        <a:gd name="T65" fmla="*/ 98 h 214"/>
                        <a:gd name="T66" fmla="*/ 305 w 421"/>
                        <a:gd name="T67" fmla="*/ 90 h 214"/>
                        <a:gd name="T68" fmla="*/ 341 w 421"/>
                        <a:gd name="T69" fmla="*/ 53 h 214"/>
                        <a:gd name="T70" fmla="*/ 357 w 421"/>
                        <a:gd name="T71" fmla="*/ 50 h 214"/>
                        <a:gd name="T72" fmla="*/ 393 w 421"/>
                        <a:gd name="T73" fmla="*/ 23 h 214"/>
                        <a:gd name="T74" fmla="*/ 345 w 421"/>
                        <a:gd name="T75" fmla="*/ 6 h 214"/>
                        <a:gd name="T76" fmla="*/ 249 w 421"/>
                        <a:gd name="T77" fmla="*/ 11 h 214"/>
                        <a:gd name="T78" fmla="*/ 219 w 421"/>
                        <a:gd name="T79" fmla="*/ 19 h 214"/>
                        <a:gd name="T80" fmla="*/ 154 w 421"/>
                        <a:gd name="T81" fmla="*/ 7 h 214"/>
                        <a:gd name="T82" fmla="*/ 147 w 421"/>
                        <a:gd name="T83" fmla="*/ 21 h 214"/>
                        <a:gd name="T84" fmla="*/ 117 w 421"/>
                        <a:gd name="T85" fmla="*/ 23 h 214"/>
                        <a:gd name="T86" fmla="*/ 65 w 421"/>
                        <a:gd name="T87" fmla="*/ 33 h 214"/>
                        <a:gd name="T88" fmla="*/ 0 w 421"/>
                        <a:gd name="T89" fmla="*/ 50 h 21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21"/>
                        <a:gd name="T136" fmla="*/ 0 h 214"/>
                        <a:gd name="T137" fmla="*/ 421 w 421"/>
                        <a:gd name="T138" fmla="*/ 214 h 214"/>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21" h="214">
                          <a:moveTo>
                            <a:pt x="0" y="50"/>
                          </a:moveTo>
                          <a:lnTo>
                            <a:pt x="0" y="50"/>
                          </a:lnTo>
                          <a:lnTo>
                            <a:pt x="37" y="50"/>
                          </a:lnTo>
                          <a:lnTo>
                            <a:pt x="24" y="58"/>
                          </a:lnTo>
                          <a:lnTo>
                            <a:pt x="76" y="53"/>
                          </a:lnTo>
                          <a:lnTo>
                            <a:pt x="31" y="58"/>
                          </a:lnTo>
                          <a:lnTo>
                            <a:pt x="45" y="62"/>
                          </a:lnTo>
                          <a:lnTo>
                            <a:pt x="30" y="63"/>
                          </a:lnTo>
                          <a:lnTo>
                            <a:pt x="36" y="68"/>
                          </a:lnTo>
                          <a:lnTo>
                            <a:pt x="103" y="60"/>
                          </a:lnTo>
                          <a:lnTo>
                            <a:pt x="37" y="73"/>
                          </a:lnTo>
                          <a:lnTo>
                            <a:pt x="66" y="83"/>
                          </a:lnTo>
                          <a:lnTo>
                            <a:pt x="92" y="68"/>
                          </a:lnTo>
                          <a:lnTo>
                            <a:pt x="135" y="66"/>
                          </a:lnTo>
                          <a:lnTo>
                            <a:pt x="89" y="71"/>
                          </a:lnTo>
                          <a:lnTo>
                            <a:pt x="78" y="83"/>
                          </a:lnTo>
                          <a:lnTo>
                            <a:pt x="106" y="85"/>
                          </a:lnTo>
                          <a:lnTo>
                            <a:pt x="135" y="72"/>
                          </a:lnTo>
                          <a:lnTo>
                            <a:pt x="115" y="84"/>
                          </a:lnTo>
                          <a:lnTo>
                            <a:pt x="135" y="84"/>
                          </a:lnTo>
                          <a:lnTo>
                            <a:pt x="166" y="75"/>
                          </a:lnTo>
                          <a:lnTo>
                            <a:pt x="162" y="63"/>
                          </a:lnTo>
                          <a:lnTo>
                            <a:pt x="197" y="54"/>
                          </a:lnTo>
                          <a:lnTo>
                            <a:pt x="172" y="74"/>
                          </a:lnTo>
                          <a:lnTo>
                            <a:pt x="225" y="70"/>
                          </a:lnTo>
                          <a:lnTo>
                            <a:pt x="117" y="90"/>
                          </a:lnTo>
                          <a:lnTo>
                            <a:pt x="142" y="111"/>
                          </a:lnTo>
                          <a:lnTo>
                            <a:pt x="163" y="111"/>
                          </a:lnTo>
                          <a:lnTo>
                            <a:pt x="152" y="115"/>
                          </a:lnTo>
                          <a:lnTo>
                            <a:pt x="111" y="93"/>
                          </a:lnTo>
                          <a:lnTo>
                            <a:pt x="75" y="90"/>
                          </a:lnTo>
                          <a:lnTo>
                            <a:pt x="74" y="99"/>
                          </a:lnTo>
                          <a:lnTo>
                            <a:pt x="90" y="103"/>
                          </a:lnTo>
                          <a:lnTo>
                            <a:pt x="75" y="107"/>
                          </a:lnTo>
                          <a:lnTo>
                            <a:pt x="117" y="130"/>
                          </a:lnTo>
                          <a:lnTo>
                            <a:pt x="100" y="131"/>
                          </a:lnTo>
                          <a:lnTo>
                            <a:pt x="143" y="132"/>
                          </a:lnTo>
                          <a:lnTo>
                            <a:pt x="119" y="138"/>
                          </a:lnTo>
                          <a:lnTo>
                            <a:pt x="132" y="145"/>
                          </a:lnTo>
                          <a:lnTo>
                            <a:pt x="93" y="133"/>
                          </a:lnTo>
                          <a:lnTo>
                            <a:pt x="71" y="138"/>
                          </a:lnTo>
                          <a:lnTo>
                            <a:pt x="62" y="157"/>
                          </a:lnTo>
                          <a:lnTo>
                            <a:pt x="84" y="151"/>
                          </a:lnTo>
                          <a:lnTo>
                            <a:pt x="80" y="158"/>
                          </a:lnTo>
                          <a:lnTo>
                            <a:pt x="88" y="158"/>
                          </a:lnTo>
                          <a:lnTo>
                            <a:pt x="101" y="143"/>
                          </a:lnTo>
                          <a:lnTo>
                            <a:pt x="97" y="155"/>
                          </a:lnTo>
                          <a:lnTo>
                            <a:pt x="109" y="157"/>
                          </a:lnTo>
                          <a:lnTo>
                            <a:pt x="85" y="162"/>
                          </a:lnTo>
                          <a:lnTo>
                            <a:pt x="100" y="163"/>
                          </a:lnTo>
                          <a:lnTo>
                            <a:pt x="88" y="167"/>
                          </a:lnTo>
                          <a:lnTo>
                            <a:pt x="98" y="175"/>
                          </a:lnTo>
                          <a:lnTo>
                            <a:pt x="115" y="175"/>
                          </a:lnTo>
                          <a:lnTo>
                            <a:pt x="132" y="159"/>
                          </a:lnTo>
                          <a:lnTo>
                            <a:pt x="103" y="181"/>
                          </a:lnTo>
                          <a:lnTo>
                            <a:pt x="75" y="165"/>
                          </a:lnTo>
                          <a:lnTo>
                            <a:pt x="51" y="168"/>
                          </a:lnTo>
                          <a:lnTo>
                            <a:pt x="71" y="185"/>
                          </a:lnTo>
                          <a:lnTo>
                            <a:pt x="36" y="194"/>
                          </a:lnTo>
                          <a:lnTo>
                            <a:pt x="39" y="207"/>
                          </a:lnTo>
                          <a:lnTo>
                            <a:pt x="46" y="195"/>
                          </a:lnTo>
                          <a:lnTo>
                            <a:pt x="47" y="207"/>
                          </a:lnTo>
                          <a:lnTo>
                            <a:pt x="72" y="202"/>
                          </a:lnTo>
                          <a:lnTo>
                            <a:pt x="89" y="212"/>
                          </a:lnTo>
                          <a:lnTo>
                            <a:pt x="102" y="211"/>
                          </a:lnTo>
                          <a:lnTo>
                            <a:pt x="93" y="203"/>
                          </a:lnTo>
                          <a:lnTo>
                            <a:pt x="117" y="206"/>
                          </a:lnTo>
                          <a:lnTo>
                            <a:pt x="115" y="198"/>
                          </a:lnTo>
                          <a:lnTo>
                            <a:pt x="126" y="207"/>
                          </a:lnTo>
                          <a:lnTo>
                            <a:pt x="133" y="205"/>
                          </a:lnTo>
                          <a:lnTo>
                            <a:pt x="129" y="199"/>
                          </a:lnTo>
                          <a:lnTo>
                            <a:pt x="149" y="205"/>
                          </a:lnTo>
                          <a:lnTo>
                            <a:pt x="149" y="213"/>
                          </a:lnTo>
                          <a:lnTo>
                            <a:pt x="185" y="205"/>
                          </a:lnTo>
                          <a:lnTo>
                            <a:pt x="191" y="193"/>
                          </a:lnTo>
                          <a:lnTo>
                            <a:pt x="175" y="195"/>
                          </a:lnTo>
                          <a:lnTo>
                            <a:pt x="175" y="184"/>
                          </a:lnTo>
                          <a:lnTo>
                            <a:pt x="135" y="184"/>
                          </a:lnTo>
                          <a:lnTo>
                            <a:pt x="188" y="181"/>
                          </a:lnTo>
                          <a:lnTo>
                            <a:pt x="196" y="172"/>
                          </a:lnTo>
                          <a:lnTo>
                            <a:pt x="188" y="162"/>
                          </a:lnTo>
                          <a:lnTo>
                            <a:pt x="218" y="162"/>
                          </a:lnTo>
                          <a:lnTo>
                            <a:pt x="225" y="158"/>
                          </a:lnTo>
                          <a:lnTo>
                            <a:pt x="204" y="155"/>
                          </a:lnTo>
                          <a:lnTo>
                            <a:pt x="231" y="154"/>
                          </a:lnTo>
                          <a:lnTo>
                            <a:pt x="213" y="147"/>
                          </a:lnTo>
                          <a:lnTo>
                            <a:pt x="235" y="142"/>
                          </a:lnTo>
                          <a:lnTo>
                            <a:pt x="234" y="136"/>
                          </a:lnTo>
                          <a:lnTo>
                            <a:pt x="194" y="133"/>
                          </a:lnTo>
                          <a:lnTo>
                            <a:pt x="217" y="129"/>
                          </a:lnTo>
                          <a:lnTo>
                            <a:pt x="193" y="127"/>
                          </a:lnTo>
                          <a:lnTo>
                            <a:pt x="235" y="131"/>
                          </a:lnTo>
                          <a:lnTo>
                            <a:pt x="237" y="125"/>
                          </a:lnTo>
                          <a:lnTo>
                            <a:pt x="193" y="123"/>
                          </a:lnTo>
                          <a:lnTo>
                            <a:pt x="250" y="115"/>
                          </a:lnTo>
                          <a:lnTo>
                            <a:pt x="235" y="108"/>
                          </a:lnTo>
                          <a:lnTo>
                            <a:pt x="276" y="111"/>
                          </a:lnTo>
                          <a:lnTo>
                            <a:pt x="289" y="99"/>
                          </a:lnTo>
                          <a:lnTo>
                            <a:pt x="268" y="98"/>
                          </a:lnTo>
                          <a:lnTo>
                            <a:pt x="295" y="96"/>
                          </a:lnTo>
                          <a:lnTo>
                            <a:pt x="292" y="88"/>
                          </a:lnTo>
                          <a:lnTo>
                            <a:pt x="305" y="90"/>
                          </a:lnTo>
                          <a:lnTo>
                            <a:pt x="375" y="55"/>
                          </a:lnTo>
                          <a:lnTo>
                            <a:pt x="297" y="67"/>
                          </a:lnTo>
                          <a:lnTo>
                            <a:pt x="341" y="53"/>
                          </a:lnTo>
                          <a:lnTo>
                            <a:pt x="314" y="54"/>
                          </a:lnTo>
                          <a:lnTo>
                            <a:pt x="308" y="47"/>
                          </a:lnTo>
                          <a:lnTo>
                            <a:pt x="357" y="50"/>
                          </a:lnTo>
                          <a:lnTo>
                            <a:pt x="420" y="32"/>
                          </a:lnTo>
                          <a:lnTo>
                            <a:pt x="419" y="23"/>
                          </a:lnTo>
                          <a:lnTo>
                            <a:pt x="393" y="23"/>
                          </a:lnTo>
                          <a:lnTo>
                            <a:pt x="386" y="9"/>
                          </a:lnTo>
                          <a:lnTo>
                            <a:pt x="314" y="16"/>
                          </a:lnTo>
                          <a:lnTo>
                            <a:pt x="345" y="6"/>
                          </a:lnTo>
                          <a:lnTo>
                            <a:pt x="250" y="0"/>
                          </a:lnTo>
                          <a:lnTo>
                            <a:pt x="242" y="7"/>
                          </a:lnTo>
                          <a:lnTo>
                            <a:pt x="249" y="11"/>
                          </a:lnTo>
                          <a:lnTo>
                            <a:pt x="231" y="4"/>
                          </a:lnTo>
                          <a:lnTo>
                            <a:pt x="189" y="4"/>
                          </a:lnTo>
                          <a:lnTo>
                            <a:pt x="219" y="19"/>
                          </a:lnTo>
                          <a:lnTo>
                            <a:pt x="208" y="23"/>
                          </a:lnTo>
                          <a:lnTo>
                            <a:pt x="193" y="8"/>
                          </a:lnTo>
                          <a:lnTo>
                            <a:pt x="154" y="7"/>
                          </a:lnTo>
                          <a:lnTo>
                            <a:pt x="162" y="13"/>
                          </a:lnTo>
                          <a:lnTo>
                            <a:pt x="132" y="11"/>
                          </a:lnTo>
                          <a:lnTo>
                            <a:pt x="147" y="21"/>
                          </a:lnTo>
                          <a:lnTo>
                            <a:pt x="124" y="15"/>
                          </a:lnTo>
                          <a:lnTo>
                            <a:pt x="131" y="21"/>
                          </a:lnTo>
                          <a:lnTo>
                            <a:pt x="117" y="23"/>
                          </a:lnTo>
                          <a:lnTo>
                            <a:pt x="147" y="37"/>
                          </a:lnTo>
                          <a:lnTo>
                            <a:pt x="81" y="22"/>
                          </a:lnTo>
                          <a:lnTo>
                            <a:pt x="65" y="33"/>
                          </a:lnTo>
                          <a:lnTo>
                            <a:pt x="91" y="38"/>
                          </a:lnTo>
                          <a:lnTo>
                            <a:pt x="47" y="34"/>
                          </a:lnTo>
                          <a:lnTo>
                            <a:pt x="0" y="5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602" name="Freeform 255"/>
                    <p:cNvSpPr>
                      <a:spLocks/>
                    </p:cNvSpPr>
                    <p:nvPr/>
                  </p:nvSpPr>
                  <p:spPr bwMode="auto">
                    <a:xfrm>
                      <a:off x="1851" y="2184"/>
                      <a:ext cx="392" cy="278"/>
                    </a:xfrm>
                    <a:custGeom>
                      <a:avLst/>
                      <a:gdLst>
                        <a:gd name="T0" fmla="*/ 0 w 392"/>
                        <a:gd name="T1" fmla="*/ 61 h 278"/>
                        <a:gd name="T2" fmla="*/ 19 w 392"/>
                        <a:gd name="T3" fmla="*/ 10 h 278"/>
                        <a:gd name="T4" fmla="*/ 69 w 392"/>
                        <a:gd name="T5" fmla="*/ 4 h 278"/>
                        <a:gd name="T6" fmla="*/ 51 w 392"/>
                        <a:gd name="T7" fmla="*/ 49 h 278"/>
                        <a:gd name="T8" fmla="*/ 47 w 392"/>
                        <a:gd name="T9" fmla="*/ 72 h 278"/>
                        <a:gd name="T10" fmla="*/ 73 w 392"/>
                        <a:gd name="T11" fmla="*/ 56 h 278"/>
                        <a:gd name="T12" fmla="*/ 70 w 392"/>
                        <a:gd name="T13" fmla="*/ 38 h 278"/>
                        <a:gd name="T14" fmla="*/ 82 w 392"/>
                        <a:gd name="T15" fmla="*/ 28 h 278"/>
                        <a:gd name="T16" fmla="*/ 85 w 392"/>
                        <a:gd name="T17" fmla="*/ 23 h 278"/>
                        <a:gd name="T18" fmla="*/ 88 w 392"/>
                        <a:gd name="T19" fmla="*/ 14 h 278"/>
                        <a:gd name="T20" fmla="*/ 116 w 392"/>
                        <a:gd name="T21" fmla="*/ 3 h 278"/>
                        <a:gd name="T22" fmla="*/ 128 w 392"/>
                        <a:gd name="T23" fmla="*/ 21 h 278"/>
                        <a:gd name="T24" fmla="*/ 139 w 392"/>
                        <a:gd name="T25" fmla="*/ 36 h 278"/>
                        <a:gd name="T26" fmla="*/ 170 w 392"/>
                        <a:gd name="T27" fmla="*/ 28 h 278"/>
                        <a:gd name="T28" fmla="*/ 215 w 392"/>
                        <a:gd name="T29" fmla="*/ 49 h 278"/>
                        <a:gd name="T30" fmla="*/ 225 w 392"/>
                        <a:gd name="T31" fmla="*/ 53 h 278"/>
                        <a:gd name="T32" fmla="*/ 231 w 392"/>
                        <a:gd name="T33" fmla="*/ 65 h 278"/>
                        <a:gd name="T34" fmla="*/ 254 w 392"/>
                        <a:gd name="T35" fmla="*/ 60 h 278"/>
                        <a:gd name="T36" fmla="*/ 246 w 392"/>
                        <a:gd name="T37" fmla="*/ 71 h 278"/>
                        <a:gd name="T38" fmla="*/ 262 w 392"/>
                        <a:gd name="T39" fmla="*/ 82 h 278"/>
                        <a:gd name="T40" fmla="*/ 267 w 392"/>
                        <a:gd name="T41" fmla="*/ 85 h 278"/>
                        <a:gd name="T42" fmla="*/ 279 w 392"/>
                        <a:gd name="T43" fmla="*/ 92 h 278"/>
                        <a:gd name="T44" fmla="*/ 287 w 392"/>
                        <a:gd name="T45" fmla="*/ 98 h 278"/>
                        <a:gd name="T46" fmla="*/ 312 w 392"/>
                        <a:gd name="T47" fmla="*/ 99 h 278"/>
                        <a:gd name="T48" fmla="*/ 322 w 392"/>
                        <a:gd name="T49" fmla="*/ 114 h 278"/>
                        <a:gd name="T50" fmla="*/ 305 w 392"/>
                        <a:gd name="T51" fmla="*/ 120 h 278"/>
                        <a:gd name="T52" fmla="*/ 329 w 392"/>
                        <a:gd name="T53" fmla="*/ 146 h 278"/>
                        <a:gd name="T54" fmla="*/ 353 w 392"/>
                        <a:gd name="T55" fmla="*/ 162 h 278"/>
                        <a:gd name="T56" fmla="*/ 367 w 392"/>
                        <a:gd name="T57" fmla="*/ 169 h 278"/>
                        <a:gd name="T58" fmla="*/ 388 w 392"/>
                        <a:gd name="T59" fmla="*/ 184 h 278"/>
                        <a:gd name="T60" fmla="*/ 381 w 392"/>
                        <a:gd name="T61" fmla="*/ 189 h 278"/>
                        <a:gd name="T62" fmla="*/ 364 w 392"/>
                        <a:gd name="T63" fmla="*/ 195 h 278"/>
                        <a:gd name="T64" fmla="*/ 317 w 392"/>
                        <a:gd name="T65" fmla="*/ 178 h 278"/>
                        <a:gd name="T66" fmla="*/ 312 w 392"/>
                        <a:gd name="T67" fmla="*/ 190 h 278"/>
                        <a:gd name="T68" fmla="*/ 310 w 392"/>
                        <a:gd name="T69" fmla="*/ 198 h 278"/>
                        <a:gd name="T70" fmla="*/ 341 w 392"/>
                        <a:gd name="T71" fmla="*/ 220 h 278"/>
                        <a:gd name="T72" fmla="*/ 351 w 392"/>
                        <a:gd name="T73" fmla="*/ 240 h 278"/>
                        <a:gd name="T74" fmla="*/ 290 w 392"/>
                        <a:gd name="T75" fmla="*/ 239 h 278"/>
                        <a:gd name="T76" fmla="*/ 256 w 392"/>
                        <a:gd name="T77" fmla="*/ 256 h 278"/>
                        <a:gd name="T78" fmla="*/ 256 w 392"/>
                        <a:gd name="T79" fmla="*/ 242 h 278"/>
                        <a:gd name="T80" fmla="*/ 227 w 392"/>
                        <a:gd name="T81" fmla="*/ 219 h 278"/>
                        <a:gd name="T82" fmla="*/ 208 w 392"/>
                        <a:gd name="T83" fmla="*/ 224 h 278"/>
                        <a:gd name="T84" fmla="*/ 182 w 392"/>
                        <a:gd name="T85" fmla="*/ 229 h 278"/>
                        <a:gd name="T86" fmla="*/ 173 w 392"/>
                        <a:gd name="T87" fmla="*/ 202 h 278"/>
                        <a:gd name="T88" fmla="*/ 213 w 392"/>
                        <a:gd name="T89" fmla="*/ 186 h 278"/>
                        <a:gd name="T90" fmla="*/ 221 w 392"/>
                        <a:gd name="T91" fmla="*/ 128 h 278"/>
                        <a:gd name="T92" fmla="*/ 215 w 392"/>
                        <a:gd name="T93" fmla="*/ 120 h 278"/>
                        <a:gd name="T94" fmla="*/ 182 w 392"/>
                        <a:gd name="T95" fmla="*/ 119 h 278"/>
                        <a:gd name="T96" fmla="*/ 170 w 392"/>
                        <a:gd name="T97" fmla="*/ 101 h 278"/>
                        <a:gd name="T98" fmla="*/ 148 w 392"/>
                        <a:gd name="T99" fmla="*/ 86 h 278"/>
                        <a:gd name="T100" fmla="*/ 115 w 392"/>
                        <a:gd name="T101" fmla="*/ 95 h 278"/>
                        <a:gd name="T102" fmla="*/ 26 w 392"/>
                        <a:gd name="T103" fmla="*/ 89 h 278"/>
                        <a:gd name="T104" fmla="*/ 39 w 392"/>
                        <a:gd name="T105" fmla="*/ 72 h 278"/>
                        <a:gd name="T106" fmla="*/ 0 w 392"/>
                        <a:gd name="T107" fmla="*/ 61 h 27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92"/>
                        <a:gd name="T163" fmla="*/ 0 h 278"/>
                        <a:gd name="T164" fmla="*/ 392 w 392"/>
                        <a:gd name="T165" fmla="*/ 278 h 278"/>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92" h="278">
                          <a:moveTo>
                            <a:pt x="0" y="61"/>
                          </a:moveTo>
                          <a:lnTo>
                            <a:pt x="0" y="61"/>
                          </a:lnTo>
                          <a:lnTo>
                            <a:pt x="3" y="32"/>
                          </a:lnTo>
                          <a:lnTo>
                            <a:pt x="19" y="10"/>
                          </a:lnTo>
                          <a:lnTo>
                            <a:pt x="47" y="0"/>
                          </a:lnTo>
                          <a:lnTo>
                            <a:pt x="69" y="4"/>
                          </a:lnTo>
                          <a:lnTo>
                            <a:pt x="45" y="32"/>
                          </a:lnTo>
                          <a:lnTo>
                            <a:pt x="51" y="49"/>
                          </a:lnTo>
                          <a:lnTo>
                            <a:pt x="69" y="65"/>
                          </a:lnTo>
                          <a:lnTo>
                            <a:pt x="47" y="72"/>
                          </a:lnTo>
                          <a:lnTo>
                            <a:pt x="70" y="71"/>
                          </a:lnTo>
                          <a:lnTo>
                            <a:pt x="73" y="56"/>
                          </a:lnTo>
                          <a:lnTo>
                            <a:pt x="56" y="47"/>
                          </a:lnTo>
                          <a:lnTo>
                            <a:pt x="70" y="38"/>
                          </a:lnTo>
                          <a:lnTo>
                            <a:pt x="59" y="25"/>
                          </a:lnTo>
                          <a:lnTo>
                            <a:pt x="82" y="28"/>
                          </a:lnTo>
                          <a:lnTo>
                            <a:pt x="61" y="21"/>
                          </a:lnTo>
                          <a:lnTo>
                            <a:pt x="85" y="23"/>
                          </a:lnTo>
                          <a:lnTo>
                            <a:pt x="69" y="13"/>
                          </a:lnTo>
                          <a:lnTo>
                            <a:pt x="88" y="14"/>
                          </a:lnTo>
                          <a:lnTo>
                            <a:pt x="100" y="4"/>
                          </a:lnTo>
                          <a:lnTo>
                            <a:pt x="116" y="3"/>
                          </a:lnTo>
                          <a:lnTo>
                            <a:pt x="117" y="16"/>
                          </a:lnTo>
                          <a:lnTo>
                            <a:pt x="128" y="21"/>
                          </a:lnTo>
                          <a:lnTo>
                            <a:pt x="124" y="49"/>
                          </a:lnTo>
                          <a:lnTo>
                            <a:pt x="139" y="36"/>
                          </a:lnTo>
                          <a:lnTo>
                            <a:pt x="148" y="41"/>
                          </a:lnTo>
                          <a:lnTo>
                            <a:pt x="170" y="28"/>
                          </a:lnTo>
                          <a:lnTo>
                            <a:pt x="202" y="36"/>
                          </a:lnTo>
                          <a:lnTo>
                            <a:pt x="215" y="49"/>
                          </a:lnTo>
                          <a:lnTo>
                            <a:pt x="206" y="56"/>
                          </a:lnTo>
                          <a:lnTo>
                            <a:pt x="225" y="53"/>
                          </a:lnTo>
                          <a:lnTo>
                            <a:pt x="219" y="61"/>
                          </a:lnTo>
                          <a:lnTo>
                            <a:pt x="231" y="65"/>
                          </a:lnTo>
                          <a:lnTo>
                            <a:pt x="240" y="55"/>
                          </a:lnTo>
                          <a:lnTo>
                            <a:pt x="254" y="60"/>
                          </a:lnTo>
                          <a:lnTo>
                            <a:pt x="258" y="69"/>
                          </a:lnTo>
                          <a:lnTo>
                            <a:pt x="246" y="71"/>
                          </a:lnTo>
                          <a:lnTo>
                            <a:pt x="265" y="71"/>
                          </a:lnTo>
                          <a:lnTo>
                            <a:pt x="262" y="82"/>
                          </a:lnTo>
                          <a:lnTo>
                            <a:pt x="276" y="76"/>
                          </a:lnTo>
                          <a:lnTo>
                            <a:pt x="267" y="85"/>
                          </a:lnTo>
                          <a:lnTo>
                            <a:pt x="295" y="83"/>
                          </a:lnTo>
                          <a:lnTo>
                            <a:pt x="279" y="92"/>
                          </a:lnTo>
                          <a:lnTo>
                            <a:pt x="292" y="92"/>
                          </a:lnTo>
                          <a:lnTo>
                            <a:pt x="287" y="98"/>
                          </a:lnTo>
                          <a:lnTo>
                            <a:pt x="300" y="89"/>
                          </a:lnTo>
                          <a:lnTo>
                            <a:pt x="312" y="99"/>
                          </a:lnTo>
                          <a:lnTo>
                            <a:pt x="290" y="107"/>
                          </a:lnTo>
                          <a:lnTo>
                            <a:pt x="322" y="114"/>
                          </a:lnTo>
                          <a:lnTo>
                            <a:pt x="294" y="116"/>
                          </a:lnTo>
                          <a:lnTo>
                            <a:pt x="305" y="120"/>
                          </a:lnTo>
                          <a:lnTo>
                            <a:pt x="296" y="129"/>
                          </a:lnTo>
                          <a:lnTo>
                            <a:pt x="329" y="146"/>
                          </a:lnTo>
                          <a:lnTo>
                            <a:pt x="345" y="143"/>
                          </a:lnTo>
                          <a:lnTo>
                            <a:pt x="353" y="162"/>
                          </a:lnTo>
                          <a:lnTo>
                            <a:pt x="369" y="161"/>
                          </a:lnTo>
                          <a:lnTo>
                            <a:pt x="367" y="169"/>
                          </a:lnTo>
                          <a:lnTo>
                            <a:pt x="391" y="174"/>
                          </a:lnTo>
                          <a:lnTo>
                            <a:pt x="388" y="184"/>
                          </a:lnTo>
                          <a:lnTo>
                            <a:pt x="376" y="183"/>
                          </a:lnTo>
                          <a:lnTo>
                            <a:pt x="381" y="189"/>
                          </a:lnTo>
                          <a:lnTo>
                            <a:pt x="375" y="199"/>
                          </a:lnTo>
                          <a:lnTo>
                            <a:pt x="364" y="195"/>
                          </a:lnTo>
                          <a:lnTo>
                            <a:pt x="362" y="214"/>
                          </a:lnTo>
                          <a:lnTo>
                            <a:pt x="317" y="178"/>
                          </a:lnTo>
                          <a:lnTo>
                            <a:pt x="300" y="182"/>
                          </a:lnTo>
                          <a:lnTo>
                            <a:pt x="312" y="190"/>
                          </a:lnTo>
                          <a:lnTo>
                            <a:pt x="303" y="199"/>
                          </a:lnTo>
                          <a:lnTo>
                            <a:pt x="310" y="198"/>
                          </a:lnTo>
                          <a:lnTo>
                            <a:pt x="320" y="216"/>
                          </a:lnTo>
                          <a:lnTo>
                            <a:pt x="341" y="220"/>
                          </a:lnTo>
                          <a:lnTo>
                            <a:pt x="340" y="231"/>
                          </a:lnTo>
                          <a:lnTo>
                            <a:pt x="351" y="240"/>
                          </a:lnTo>
                          <a:lnTo>
                            <a:pt x="345" y="264"/>
                          </a:lnTo>
                          <a:lnTo>
                            <a:pt x="290" y="239"/>
                          </a:lnTo>
                          <a:lnTo>
                            <a:pt x="327" y="277"/>
                          </a:lnTo>
                          <a:lnTo>
                            <a:pt x="256" y="256"/>
                          </a:lnTo>
                          <a:lnTo>
                            <a:pt x="246" y="243"/>
                          </a:lnTo>
                          <a:lnTo>
                            <a:pt x="256" y="242"/>
                          </a:lnTo>
                          <a:lnTo>
                            <a:pt x="233" y="234"/>
                          </a:lnTo>
                          <a:lnTo>
                            <a:pt x="227" y="219"/>
                          </a:lnTo>
                          <a:lnTo>
                            <a:pt x="209" y="214"/>
                          </a:lnTo>
                          <a:lnTo>
                            <a:pt x="208" y="224"/>
                          </a:lnTo>
                          <a:lnTo>
                            <a:pt x="198" y="219"/>
                          </a:lnTo>
                          <a:lnTo>
                            <a:pt x="182" y="229"/>
                          </a:lnTo>
                          <a:lnTo>
                            <a:pt x="163" y="219"/>
                          </a:lnTo>
                          <a:lnTo>
                            <a:pt x="173" y="202"/>
                          </a:lnTo>
                          <a:lnTo>
                            <a:pt x="225" y="202"/>
                          </a:lnTo>
                          <a:lnTo>
                            <a:pt x="213" y="186"/>
                          </a:lnTo>
                          <a:lnTo>
                            <a:pt x="242" y="161"/>
                          </a:lnTo>
                          <a:lnTo>
                            <a:pt x="221" y="128"/>
                          </a:lnTo>
                          <a:lnTo>
                            <a:pt x="207" y="125"/>
                          </a:lnTo>
                          <a:lnTo>
                            <a:pt x="215" y="120"/>
                          </a:lnTo>
                          <a:lnTo>
                            <a:pt x="183" y="129"/>
                          </a:lnTo>
                          <a:lnTo>
                            <a:pt x="182" y="119"/>
                          </a:lnTo>
                          <a:lnTo>
                            <a:pt x="194" y="114"/>
                          </a:lnTo>
                          <a:lnTo>
                            <a:pt x="170" y="101"/>
                          </a:lnTo>
                          <a:lnTo>
                            <a:pt x="170" y="91"/>
                          </a:lnTo>
                          <a:lnTo>
                            <a:pt x="148" y="86"/>
                          </a:lnTo>
                          <a:lnTo>
                            <a:pt x="153" y="100"/>
                          </a:lnTo>
                          <a:lnTo>
                            <a:pt x="115" y="95"/>
                          </a:lnTo>
                          <a:lnTo>
                            <a:pt x="125" y="102"/>
                          </a:lnTo>
                          <a:lnTo>
                            <a:pt x="26" y="89"/>
                          </a:lnTo>
                          <a:lnTo>
                            <a:pt x="8" y="71"/>
                          </a:lnTo>
                          <a:lnTo>
                            <a:pt x="39" y="72"/>
                          </a:lnTo>
                          <a:lnTo>
                            <a:pt x="0" y="61"/>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603" name="Freeform 256"/>
                    <p:cNvSpPr>
                      <a:spLocks/>
                    </p:cNvSpPr>
                    <p:nvPr/>
                  </p:nvSpPr>
                  <p:spPr bwMode="auto">
                    <a:xfrm>
                      <a:off x="1890" y="2375"/>
                      <a:ext cx="92" cy="62"/>
                    </a:xfrm>
                    <a:custGeom>
                      <a:avLst/>
                      <a:gdLst>
                        <a:gd name="T0" fmla="*/ 0 w 92"/>
                        <a:gd name="T1" fmla="*/ 50 h 62"/>
                        <a:gd name="T2" fmla="*/ 0 w 92"/>
                        <a:gd name="T3" fmla="*/ 50 h 62"/>
                        <a:gd name="T4" fmla="*/ 14 w 92"/>
                        <a:gd name="T5" fmla="*/ 38 h 62"/>
                        <a:gd name="T6" fmla="*/ 22 w 92"/>
                        <a:gd name="T7" fmla="*/ 0 h 62"/>
                        <a:gd name="T8" fmla="*/ 30 w 92"/>
                        <a:gd name="T9" fmla="*/ 14 h 62"/>
                        <a:gd name="T10" fmla="*/ 51 w 92"/>
                        <a:gd name="T11" fmla="*/ 17 h 62"/>
                        <a:gd name="T12" fmla="*/ 91 w 92"/>
                        <a:gd name="T13" fmla="*/ 45 h 62"/>
                        <a:gd name="T14" fmla="*/ 86 w 92"/>
                        <a:gd name="T15" fmla="*/ 54 h 62"/>
                        <a:gd name="T16" fmla="*/ 49 w 92"/>
                        <a:gd name="T17" fmla="*/ 41 h 62"/>
                        <a:gd name="T18" fmla="*/ 27 w 92"/>
                        <a:gd name="T19" fmla="*/ 61 h 62"/>
                        <a:gd name="T20" fmla="*/ 21 w 92"/>
                        <a:gd name="T21" fmla="*/ 45 h 62"/>
                        <a:gd name="T22" fmla="*/ 0 w 92"/>
                        <a:gd name="T23" fmla="*/ 50 h 62"/>
                        <a:gd name="T24" fmla="*/ 0 w 92"/>
                        <a:gd name="T25" fmla="*/ 50 h 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2"/>
                        <a:gd name="T40" fmla="*/ 0 h 62"/>
                        <a:gd name="T41" fmla="*/ 92 w 92"/>
                        <a:gd name="T42" fmla="*/ 62 h 6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2" h="62">
                          <a:moveTo>
                            <a:pt x="0" y="50"/>
                          </a:moveTo>
                          <a:lnTo>
                            <a:pt x="0" y="50"/>
                          </a:lnTo>
                          <a:lnTo>
                            <a:pt x="14" y="38"/>
                          </a:lnTo>
                          <a:lnTo>
                            <a:pt x="22" y="0"/>
                          </a:lnTo>
                          <a:lnTo>
                            <a:pt x="30" y="14"/>
                          </a:lnTo>
                          <a:lnTo>
                            <a:pt x="51" y="17"/>
                          </a:lnTo>
                          <a:lnTo>
                            <a:pt x="91" y="45"/>
                          </a:lnTo>
                          <a:lnTo>
                            <a:pt x="86" y="54"/>
                          </a:lnTo>
                          <a:lnTo>
                            <a:pt x="49" y="41"/>
                          </a:lnTo>
                          <a:lnTo>
                            <a:pt x="27" y="61"/>
                          </a:lnTo>
                          <a:lnTo>
                            <a:pt x="21" y="45"/>
                          </a:lnTo>
                          <a:lnTo>
                            <a:pt x="0" y="5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604" name="Freeform 257"/>
                    <p:cNvSpPr>
                      <a:spLocks/>
                    </p:cNvSpPr>
                    <p:nvPr/>
                  </p:nvSpPr>
                  <p:spPr bwMode="auto">
                    <a:xfrm>
                      <a:off x="2271" y="2661"/>
                      <a:ext cx="92" cy="89"/>
                    </a:xfrm>
                    <a:custGeom>
                      <a:avLst/>
                      <a:gdLst>
                        <a:gd name="T0" fmla="*/ 0 w 92"/>
                        <a:gd name="T1" fmla="*/ 69 h 89"/>
                        <a:gd name="T2" fmla="*/ 0 w 92"/>
                        <a:gd name="T3" fmla="*/ 69 h 89"/>
                        <a:gd name="T4" fmla="*/ 37 w 92"/>
                        <a:gd name="T5" fmla="*/ 4 h 89"/>
                        <a:gd name="T6" fmla="*/ 52 w 92"/>
                        <a:gd name="T7" fmla="*/ 0 h 89"/>
                        <a:gd name="T8" fmla="*/ 34 w 92"/>
                        <a:gd name="T9" fmla="*/ 34 h 89"/>
                        <a:gd name="T10" fmla="*/ 46 w 92"/>
                        <a:gd name="T11" fmla="*/ 26 h 89"/>
                        <a:gd name="T12" fmla="*/ 54 w 92"/>
                        <a:gd name="T13" fmla="*/ 41 h 89"/>
                        <a:gd name="T14" fmla="*/ 78 w 92"/>
                        <a:gd name="T15" fmla="*/ 41 h 89"/>
                        <a:gd name="T16" fmla="*/ 73 w 92"/>
                        <a:gd name="T17" fmla="*/ 54 h 89"/>
                        <a:gd name="T18" fmla="*/ 85 w 92"/>
                        <a:gd name="T19" fmla="*/ 53 h 89"/>
                        <a:gd name="T20" fmla="*/ 77 w 92"/>
                        <a:gd name="T21" fmla="*/ 67 h 89"/>
                        <a:gd name="T22" fmla="*/ 88 w 92"/>
                        <a:gd name="T23" fmla="*/ 60 h 89"/>
                        <a:gd name="T24" fmla="*/ 91 w 92"/>
                        <a:gd name="T25" fmla="*/ 73 h 89"/>
                        <a:gd name="T26" fmla="*/ 79 w 92"/>
                        <a:gd name="T27" fmla="*/ 88 h 89"/>
                        <a:gd name="T28" fmla="*/ 78 w 92"/>
                        <a:gd name="T29" fmla="*/ 77 h 89"/>
                        <a:gd name="T30" fmla="*/ 73 w 92"/>
                        <a:gd name="T31" fmla="*/ 83 h 89"/>
                        <a:gd name="T32" fmla="*/ 73 w 92"/>
                        <a:gd name="T33" fmla="*/ 66 h 89"/>
                        <a:gd name="T34" fmla="*/ 50 w 92"/>
                        <a:gd name="T35" fmla="*/ 83 h 89"/>
                        <a:gd name="T36" fmla="*/ 63 w 92"/>
                        <a:gd name="T37" fmla="*/ 71 h 89"/>
                        <a:gd name="T38" fmla="*/ 45 w 92"/>
                        <a:gd name="T39" fmla="*/ 73 h 89"/>
                        <a:gd name="T40" fmla="*/ 49 w 92"/>
                        <a:gd name="T41" fmla="*/ 66 h 89"/>
                        <a:gd name="T42" fmla="*/ 0 w 92"/>
                        <a:gd name="T43" fmla="*/ 69 h 89"/>
                        <a:gd name="T44" fmla="*/ 0 w 92"/>
                        <a:gd name="T45" fmla="*/ 69 h 8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92"/>
                        <a:gd name="T70" fmla="*/ 0 h 89"/>
                        <a:gd name="T71" fmla="*/ 92 w 92"/>
                        <a:gd name="T72" fmla="*/ 89 h 8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92" h="89">
                          <a:moveTo>
                            <a:pt x="0" y="69"/>
                          </a:moveTo>
                          <a:lnTo>
                            <a:pt x="0" y="69"/>
                          </a:lnTo>
                          <a:lnTo>
                            <a:pt x="37" y="4"/>
                          </a:lnTo>
                          <a:lnTo>
                            <a:pt x="52" y="0"/>
                          </a:lnTo>
                          <a:lnTo>
                            <a:pt x="34" y="34"/>
                          </a:lnTo>
                          <a:lnTo>
                            <a:pt x="46" y="26"/>
                          </a:lnTo>
                          <a:lnTo>
                            <a:pt x="54" y="41"/>
                          </a:lnTo>
                          <a:lnTo>
                            <a:pt x="78" y="41"/>
                          </a:lnTo>
                          <a:lnTo>
                            <a:pt x="73" y="54"/>
                          </a:lnTo>
                          <a:lnTo>
                            <a:pt x="85" y="53"/>
                          </a:lnTo>
                          <a:lnTo>
                            <a:pt x="77" y="67"/>
                          </a:lnTo>
                          <a:lnTo>
                            <a:pt x="88" y="60"/>
                          </a:lnTo>
                          <a:lnTo>
                            <a:pt x="91" y="73"/>
                          </a:lnTo>
                          <a:lnTo>
                            <a:pt x="79" y="88"/>
                          </a:lnTo>
                          <a:lnTo>
                            <a:pt x="78" y="77"/>
                          </a:lnTo>
                          <a:lnTo>
                            <a:pt x="73" y="83"/>
                          </a:lnTo>
                          <a:lnTo>
                            <a:pt x="73" y="66"/>
                          </a:lnTo>
                          <a:lnTo>
                            <a:pt x="50" y="83"/>
                          </a:lnTo>
                          <a:lnTo>
                            <a:pt x="63" y="71"/>
                          </a:lnTo>
                          <a:lnTo>
                            <a:pt x="45" y="73"/>
                          </a:lnTo>
                          <a:lnTo>
                            <a:pt x="49" y="66"/>
                          </a:lnTo>
                          <a:lnTo>
                            <a:pt x="0" y="69"/>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372" name="Freeform 25"/>
                  <p:cNvSpPr>
                    <a:spLocks/>
                  </p:cNvSpPr>
                  <p:nvPr/>
                </p:nvSpPr>
                <p:spPr bwMode="auto">
                  <a:xfrm>
                    <a:off x="1726383" y="2409421"/>
                    <a:ext cx="1033457" cy="790580"/>
                  </a:xfrm>
                  <a:custGeom>
                    <a:avLst/>
                    <a:gdLst>
                      <a:gd name="T0" fmla="*/ 91471449 w 830"/>
                      <a:gd name="T1" fmla="*/ 245076928 h 606"/>
                      <a:gd name="T2" fmla="*/ 182942897 w 830"/>
                      <a:gd name="T3" fmla="*/ 205933045 h 606"/>
                      <a:gd name="T4" fmla="*/ 148834854 w 830"/>
                      <a:gd name="T5" fmla="*/ 199125753 h 606"/>
                      <a:gd name="T6" fmla="*/ 243406691 w 830"/>
                      <a:gd name="T7" fmla="*/ 132750054 h 606"/>
                      <a:gd name="T8" fmla="*/ 275964501 w 830"/>
                      <a:gd name="T9" fmla="*/ 88500049 h 606"/>
                      <a:gd name="T10" fmla="*/ 410846402 w 830"/>
                      <a:gd name="T11" fmla="*/ 86798879 h 606"/>
                      <a:gd name="T12" fmla="*/ 455807010 w 830"/>
                      <a:gd name="T13" fmla="*/ 76586617 h 606"/>
                      <a:gd name="T14" fmla="*/ 576735842 w 830"/>
                      <a:gd name="T15" fmla="*/ 86798879 h 606"/>
                      <a:gd name="T16" fmla="*/ 561231411 w 830"/>
                      <a:gd name="T17" fmla="*/ 44250025 h 606"/>
                      <a:gd name="T18" fmla="*/ 607742213 w 830"/>
                      <a:gd name="T19" fmla="*/ 39143894 h 606"/>
                      <a:gd name="T20" fmla="*/ 617044622 w 830"/>
                      <a:gd name="T21" fmla="*/ 15317063 h 606"/>
                      <a:gd name="T22" fmla="*/ 702315412 w 830"/>
                      <a:gd name="T23" fmla="*/ 20423184 h 606"/>
                      <a:gd name="T24" fmla="*/ 976729641 w 830"/>
                      <a:gd name="T25" fmla="*/ 15317063 h 606"/>
                      <a:gd name="T26" fmla="*/ 767429787 w 830"/>
                      <a:gd name="T27" fmla="*/ 39143894 h 606"/>
                      <a:gd name="T28" fmla="*/ 1021690249 w 830"/>
                      <a:gd name="T29" fmla="*/ 39143894 h 606"/>
                      <a:gd name="T30" fmla="*/ 883708037 w 830"/>
                      <a:gd name="T31" fmla="*/ 85096383 h 606"/>
                      <a:gd name="T32" fmla="*/ 992232826 w 830"/>
                      <a:gd name="T33" fmla="*/ 97009816 h 606"/>
                      <a:gd name="T34" fmla="*/ 1017038421 w 830"/>
                      <a:gd name="T35" fmla="*/ 171893978 h 606"/>
                      <a:gd name="T36" fmla="*/ 1172075258 w 830"/>
                      <a:gd name="T37" fmla="*/ 97009816 h 606"/>
                      <a:gd name="T38" fmla="*/ 1227888469 w 830"/>
                      <a:gd name="T39" fmla="*/ 151472062 h 606"/>
                      <a:gd name="T40" fmla="*/ 1114711852 w 830"/>
                      <a:gd name="T41" fmla="*/ 209336691 h 606"/>
                      <a:gd name="T42" fmla="*/ 1141067641 w 830"/>
                      <a:gd name="T43" fmla="*/ 234865991 h 606"/>
                      <a:gd name="T44" fmla="*/ 1137967253 w 830"/>
                      <a:gd name="T45" fmla="*/ 311452587 h 606"/>
                      <a:gd name="T46" fmla="*/ 1158122266 w 830"/>
                      <a:gd name="T47" fmla="*/ 354000198 h 606"/>
                      <a:gd name="T48" fmla="*/ 1085254430 w 830"/>
                      <a:gd name="T49" fmla="*/ 384635619 h 606"/>
                      <a:gd name="T50" fmla="*/ 1128664844 w 830"/>
                      <a:gd name="T51" fmla="*/ 437395390 h 606"/>
                      <a:gd name="T52" fmla="*/ 1105409443 w 830"/>
                      <a:gd name="T53" fmla="*/ 442501511 h 606"/>
                      <a:gd name="T54" fmla="*/ 1066650856 w 830"/>
                      <a:gd name="T55" fmla="*/ 473135628 h 606"/>
                      <a:gd name="T56" fmla="*/ 1030992658 w 830"/>
                      <a:gd name="T57" fmla="*/ 496962453 h 606"/>
                      <a:gd name="T58" fmla="*/ 1018589860 w 830"/>
                      <a:gd name="T59" fmla="*/ 546318578 h 606"/>
                      <a:gd name="T60" fmla="*/ 1052696620 w 830"/>
                      <a:gd name="T61" fmla="*/ 595674703 h 606"/>
                      <a:gd name="T62" fmla="*/ 1086804624 w 830"/>
                      <a:gd name="T63" fmla="*/ 641625878 h 606"/>
                      <a:gd name="T64" fmla="*/ 1021690249 w 830"/>
                      <a:gd name="T65" fmla="*/ 604184470 h 606"/>
                      <a:gd name="T66" fmla="*/ 930218839 w 830"/>
                      <a:gd name="T67" fmla="*/ 641625878 h 606"/>
                      <a:gd name="T68" fmla="*/ 1071301438 w 830"/>
                      <a:gd name="T69" fmla="*/ 662049057 h 606"/>
                      <a:gd name="T70" fmla="*/ 855800809 w 830"/>
                      <a:gd name="T71" fmla="*/ 714808992 h 606"/>
                      <a:gd name="T72" fmla="*/ 786034606 w 830"/>
                      <a:gd name="T73" fmla="*/ 805011475 h 606"/>
                      <a:gd name="T74" fmla="*/ 759678817 w 830"/>
                      <a:gd name="T75" fmla="*/ 806712646 h 606"/>
                      <a:gd name="T76" fmla="*/ 696113390 w 830"/>
                      <a:gd name="T77" fmla="*/ 857771246 h 606"/>
                      <a:gd name="T78" fmla="*/ 686810981 w 830"/>
                      <a:gd name="T79" fmla="*/ 900318776 h 606"/>
                      <a:gd name="T80" fmla="*/ 654253171 w 830"/>
                      <a:gd name="T81" fmla="*/ 924146905 h 606"/>
                      <a:gd name="T82" fmla="*/ 638749829 w 830"/>
                      <a:gd name="T83" fmla="*/ 1014348084 h 606"/>
                      <a:gd name="T84" fmla="*/ 586037006 w 830"/>
                      <a:gd name="T85" fmla="*/ 1002434672 h 606"/>
                      <a:gd name="T86" fmla="*/ 524023019 w 830"/>
                      <a:gd name="T87" fmla="*/ 982011493 h 606"/>
                      <a:gd name="T88" fmla="*/ 455807010 w 830"/>
                      <a:gd name="T89" fmla="*/ 905424897 h 606"/>
                      <a:gd name="T90" fmla="*/ 443404213 w 830"/>
                      <a:gd name="T91" fmla="*/ 885001717 h 606"/>
                      <a:gd name="T92" fmla="*/ 406195820 w 830"/>
                      <a:gd name="T93" fmla="*/ 769271238 h 606"/>
                      <a:gd name="T94" fmla="*/ 462009031 w 830"/>
                      <a:gd name="T95" fmla="*/ 723318758 h 606"/>
                      <a:gd name="T96" fmla="*/ 479062411 w 830"/>
                      <a:gd name="T97" fmla="*/ 658645412 h 606"/>
                      <a:gd name="T98" fmla="*/ 458907398 w 830"/>
                      <a:gd name="T99" fmla="*/ 636521062 h 606"/>
                      <a:gd name="T100" fmla="*/ 434101803 w 830"/>
                      <a:gd name="T101" fmla="*/ 610991761 h 606"/>
                      <a:gd name="T102" fmla="*/ 410846402 w 830"/>
                      <a:gd name="T103" fmla="*/ 575251524 h 606"/>
                      <a:gd name="T104" fmla="*/ 386040807 w 830"/>
                      <a:gd name="T105" fmla="*/ 575251524 h 606"/>
                      <a:gd name="T106" fmla="*/ 378288592 w 830"/>
                      <a:gd name="T107" fmla="*/ 513981986 h 606"/>
                      <a:gd name="T108" fmla="*/ 306972117 w 830"/>
                      <a:gd name="T109" fmla="*/ 410164919 h 606"/>
                      <a:gd name="T110" fmla="*/ 128679841 w 830"/>
                      <a:gd name="T111" fmla="*/ 384635619 h 606"/>
                      <a:gd name="T112" fmla="*/ 103874246 w 830"/>
                      <a:gd name="T113" fmla="*/ 364212440 h 606"/>
                      <a:gd name="T114" fmla="*/ 155036875 w 830"/>
                      <a:gd name="T115" fmla="*/ 335279412 h 606"/>
                      <a:gd name="T116" fmla="*/ 0 w 830"/>
                      <a:gd name="T117" fmla="*/ 289326933 h 60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830"/>
                      <a:gd name="T178" fmla="*/ 0 h 606"/>
                      <a:gd name="T179" fmla="*/ 830 w 830"/>
                      <a:gd name="T180" fmla="*/ 606 h 60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830" h="606">
                        <a:moveTo>
                          <a:pt x="0" y="170"/>
                        </a:moveTo>
                        <a:lnTo>
                          <a:pt x="0" y="170"/>
                        </a:lnTo>
                        <a:lnTo>
                          <a:pt x="5" y="161"/>
                        </a:lnTo>
                        <a:lnTo>
                          <a:pt x="59" y="144"/>
                        </a:lnTo>
                        <a:lnTo>
                          <a:pt x="93" y="144"/>
                        </a:lnTo>
                        <a:lnTo>
                          <a:pt x="112" y="130"/>
                        </a:lnTo>
                        <a:lnTo>
                          <a:pt x="107" y="126"/>
                        </a:lnTo>
                        <a:lnTo>
                          <a:pt x="118" y="121"/>
                        </a:lnTo>
                        <a:lnTo>
                          <a:pt x="108" y="118"/>
                        </a:lnTo>
                        <a:lnTo>
                          <a:pt x="127" y="112"/>
                        </a:lnTo>
                        <a:lnTo>
                          <a:pt x="120" y="108"/>
                        </a:lnTo>
                        <a:lnTo>
                          <a:pt x="96" y="117"/>
                        </a:lnTo>
                        <a:lnTo>
                          <a:pt x="72" y="105"/>
                        </a:lnTo>
                        <a:lnTo>
                          <a:pt x="103" y="98"/>
                        </a:lnTo>
                        <a:lnTo>
                          <a:pt x="120" y="79"/>
                        </a:lnTo>
                        <a:lnTo>
                          <a:pt x="157" y="78"/>
                        </a:lnTo>
                        <a:lnTo>
                          <a:pt x="155" y="57"/>
                        </a:lnTo>
                        <a:lnTo>
                          <a:pt x="183" y="57"/>
                        </a:lnTo>
                        <a:lnTo>
                          <a:pt x="211" y="72"/>
                        </a:lnTo>
                        <a:lnTo>
                          <a:pt x="178" y="52"/>
                        </a:lnTo>
                        <a:lnTo>
                          <a:pt x="240" y="40"/>
                        </a:lnTo>
                        <a:lnTo>
                          <a:pt x="255" y="49"/>
                        </a:lnTo>
                        <a:lnTo>
                          <a:pt x="257" y="67"/>
                        </a:lnTo>
                        <a:lnTo>
                          <a:pt x="265" y="51"/>
                        </a:lnTo>
                        <a:lnTo>
                          <a:pt x="305" y="63"/>
                        </a:lnTo>
                        <a:lnTo>
                          <a:pt x="291" y="54"/>
                        </a:lnTo>
                        <a:lnTo>
                          <a:pt x="311" y="55"/>
                        </a:lnTo>
                        <a:lnTo>
                          <a:pt x="294" y="45"/>
                        </a:lnTo>
                        <a:lnTo>
                          <a:pt x="289" y="36"/>
                        </a:lnTo>
                        <a:lnTo>
                          <a:pt x="298" y="35"/>
                        </a:lnTo>
                        <a:lnTo>
                          <a:pt x="378" y="60"/>
                        </a:lnTo>
                        <a:lnTo>
                          <a:pt x="372" y="51"/>
                        </a:lnTo>
                        <a:lnTo>
                          <a:pt x="389" y="50"/>
                        </a:lnTo>
                        <a:lnTo>
                          <a:pt x="378" y="43"/>
                        </a:lnTo>
                        <a:lnTo>
                          <a:pt x="405" y="45"/>
                        </a:lnTo>
                        <a:lnTo>
                          <a:pt x="362" y="26"/>
                        </a:lnTo>
                        <a:lnTo>
                          <a:pt x="440" y="36"/>
                        </a:lnTo>
                        <a:lnTo>
                          <a:pt x="422" y="26"/>
                        </a:lnTo>
                        <a:lnTo>
                          <a:pt x="377" y="24"/>
                        </a:lnTo>
                        <a:lnTo>
                          <a:pt x="392" y="23"/>
                        </a:lnTo>
                        <a:lnTo>
                          <a:pt x="364" y="14"/>
                        </a:lnTo>
                        <a:lnTo>
                          <a:pt x="397" y="16"/>
                        </a:lnTo>
                        <a:lnTo>
                          <a:pt x="383" y="12"/>
                        </a:lnTo>
                        <a:lnTo>
                          <a:pt x="398" y="9"/>
                        </a:lnTo>
                        <a:lnTo>
                          <a:pt x="455" y="26"/>
                        </a:lnTo>
                        <a:lnTo>
                          <a:pt x="449" y="20"/>
                        </a:lnTo>
                        <a:lnTo>
                          <a:pt x="474" y="14"/>
                        </a:lnTo>
                        <a:lnTo>
                          <a:pt x="453" y="12"/>
                        </a:lnTo>
                        <a:lnTo>
                          <a:pt x="452" y="4"/>
                        </a:lnTo>
                        <a:lnTo>
                          <a:pt x="466" y="0"/>
                        </a:lnTo>
                        <a:lnTo>
                          <a:pt x="619" y="4"/>
                        </a:lnTo>
                        <a:lnTo>
                          <a:pt x="630" y="9"/>
                        </a:lnTo>
                        <a:lnTo>
                          <a:pt x="626" y="12"/>
                        </a:lnTo>
                        <a:lnTo>
                          <a:pt x="523" y="13"/>
                        </a:lnTo>
                        <a:lnTo>
                          <a:pt x="535" y="18"/>
                        </a:lnTo>
                        <a:lnTo>
                          <a:pt x="495" y="23"/>
                        </a:lnTo>
                        <a:lnTo>
                          <a:pt x="640" y="14"/>
                        </a:lnTo>
                        <a:lnTo>
                          <a:pt x="645" y="22"/>
                        </a:lnTo>
                        <a:lnTo>
                          <a:pt x="626" y="27"/>
                        </a:lnTo>
                        <a:lnTo>
                          <a:pt x="659" y="23"/>
                        </a:lnTo>
                        <a:lnTo>
                          <a:pt x="697" y="33"/>
                        </a:lnTo>
                        <a:lnTo>
                          <a:pt x="640" y="49"/>
                        </a:lnTo>
                        <a:lnTo>
                          <a:pt x="548" y="47"/>
                        </a:lnTo>
                        <a:lnTo>
                          <a:pt x="570" y="50"/>
                        </a:lnTo>
                        <a:lnTo>
                          <a:pt x="531" y="57"/>
                        </a:lnTo>
                        <a:lnTo>
                          <a:pt x="531" y="65"/>
                        </a:lnTo>
                        <a:lnTo>
                          <a:pt x="632" y="52"/>
                        </a:lnTo>
                        <a:lnTo>
                          <a:pt x="640" y="57"/>
                        </a:lnTo>
                        <a:lnTo>
                          <a:pt x="619" y="70"/>
                        </a:lnTo>
                        <a:lnTo>
                          <a:pt x="684" y="50"/>
                        </a:lnTo>
                        <a:lnTo>
                          <a:pt x="688" y="69"/>
                        </a:lnTo>
                        <a:lnTo>
                          <a:pt x="656" y="101"/>
                        </a:lnTo>
                        <a:lnTo>
                          <a:pt x="718" y="64"/>
                        </a:lnTo>
                        <a:lnTo>
                          <a:pt x="718" y="70"/>
                        </a:lnTo>
                        <a:lnTo>
                          <a:pt x="747" y="69"/>
                        </a:lnTo>
                        <a:lnTo>
                          <a:pt x="756" y="57"/>
                        </a:lnTo>
                        <a:lnTo>
                          <a:pt x="789" y="55"/>
                        </a:lnTo>
                        <a:lnTo>
                          <a:pt x="829" y="66"/>
                        </a:lnTo>
                        <a:lnTo>
                          <a:pt x="790" y="82"/>
                        </a:lnTo>
                        <a:lnTo>
                          <a:pt x="792" y="89"/>
                        </a:lnTo>
                        <a:lnTo>
                          <a:pt x="702" y="98"/>
                        </a:lnTo>
                        <a:lnTo>
                          <a:pt x="774" y="99"/>
                        </a:lnTo>
                        <a:lnTo>
                          <a:pt x="715" y="113"/>
                        </a:lnTo>
                        <a:lnTo>
                          <a:pt x="719" y="123"/>
                        </a:lnTo>
                        <a:lnTo>
                          <a:pt x="759" y="113"/>
                        </a:lnTo>
                        <a:lnTo>
                          <a:pt x="730" y="126"/>
                        </a:lnTo>
                        <a:lnTo>
                          <a:pt x="726" y="142"/>
                        </a:lnTo>
                        <a:lnTo>
                          <a:pt x="736" y="138"/>
                        </a:lnTo>
                        <a:lnTo>
                          <a:pt x="708" y="153"/>
                        </a:lnTo>
                        <a:lnTo>
                          <a:pt x="698" y="183"/>
                        </a:lnTo>
                        <a:lnTo>
                          <a:pt x="713" y="177"/>
                        </a:lnTo>
                        <a:lnTo>
                          <a:pt x="734" y="183"/>
                        </a:lnTo>
                        <a:lnTo>
                          <a:pt x="715" y="183"/>
                        </a:lnTo>
                        <a:lnTo>
                          <a:pt x="715" y="192"/>
                        </a:lnTo>
                        <a:lnTo>
                          <a:pt x="746" y="196"/>
                        </a:lnTo>
                        <a:lnTo>
                          <a:pt x="747" y="208"/>
                        </a:lnTo>
                        <a:lnTo>
                          <a:pt x="700" y="205"/>
                        </a:lnTo>
                        <a:lnTo>
                          <a:pt x="713" y="210"/>
                        </a:lnTo>
                        <a:lnTo>
                          <a:pt x="687" y="214"/>
                        </a:lnTo>
                        <a:lnTo>
                          <a:pt x="700" y="226"/>
                        </a:lnTo>
                        <a:lnTo>
                          <a:pt x="724" y="227"/>
                        </a:lnTo>
                        <a:lnTo>
                          <a:pt x="710" y="234"/>
                        </a:lnTo>
                        <a:lnTo>
                          <a:pt x="729" y="241"/>
                        </a:lnTo>
                        <a:lnTo>
                          <a:pt x="728" y="257"/>
                        </a:lnTo>
                        <a:lnTo>
                          <a:pt x="693" y="247"/>
                        </a:lnTo>
                        <a:lnTo>
                          <a:pt x="714" y="255"/>
                        </a:lnTo>
                        <a:lnTo>
                          <a:pt x="701" y="261"/>
                        </a:lnTo>
                        <a:lnTo>
                          <a:pt x="713" y="260"/>
                        </a:lnTo>
                        <a:lnTo>
                          <a:pt x="710" y="270"/>
                        </a:lnTo>
                        <a:lnTo>
                          <a:pt x="735" y="275"/>
                        </a:lnTo>
                        <a:lnTo>
                          <a:pt x="695" y="272"/>
                        </a:lnTo>
                        <a:lnTo>
                          <a:pt x="688" y="278"/>
                        </a:lnTo>
                        <a:lnTo>
                          <a:pt x="718" y="290"/>
                        </a:lnTo>
                        <a:lnTo>
                          <a:pt x="714" y="301"/>
                        </a:lnTo>
                        <a:lnTo>
                          <a:pt x="689" y="307"/>
                        </a:lnTo>
                        <a:lnTo>
                          <a:pt x="665" y="292"/>
                        </a:lnTo>
                        <a:lnTo>
                          <a:pt x="629" y="305"/>
                        </a:lnTo>
                        <a:lnTo>
                          <a:pt x="655" y="313"/>
                        </a:lnTo>
                        <a:lnTo>
                          <a:pt x="630" y="320"/>
                        </a:lnTo>
                        <a:lnTo>
                          <a:pt x="657" y="321"/>
                        </a:lnTo>
                        <a:lnTo>
                          <a:pt x="648" y="336"/>
                        </a:lnTo>
                        <a:lnTo>
                          <a:pt x="659" y="327"/>
                        </a:lnTo>
                        <a:lnTo>
                          <a:pt x="688" y="340"/>
                        </a:lnTo>
                        <a:lnTo>
                          <a:pt x="679" y="350"/>
                        </a:lnTo>
                        <a:lnTo>
                          <a:pt x="695" y="346"/>
                        </a:lnTo>
                        <a:lnTo>
                          <a:pt x="688" y="356"/>
                        </a:lnTo>
                        <a:lnTo>
                          <a:pt x="699" y="351"/>
                        </a:lnTo>
                        <a:lnTo>
                          <a:pt x="701" y="377"/>
                        </a:lnTo>
                        <a:lnTo>
                          <a:pt x="688" y="368"/>
                        </a:lnTo>
                        <a:lnTo>
                          <a:pt x="688" y="377"/>
                        </a:lnTo>
                        <a:lnTo>
                          <a:pt x="675" y="377"/>
                        </a:lnTo>
                        <a:lnTo>
                          <a:pt x="659" y="355"/>
                        </a:lnTo>
                        <a:lnTo>
                          <a:pt x="619" y="344"/>
                        </a:lnTo>
                        <a:lnTo>
                          <a:pt x="647" y="358"/>
                        </a:lnTo>
                        <a:lnTo>
                          <a:pt x="611" y="365"/>
                        </a:lnTo>
                        <a:lnTo>
                          <a:pt x="600" y="377"/>
                        </a:lnTo>
                        <a:lnTo>
                          <a:pt x="634" y="380"/>
                        </a:lnTo>
                        <a:lnTo>
                          <a:pt x="605" y="387"/>
                        </a:lnTo>
                        <a:lnTo>
                          <a:pt x="649" y="378"/>
                        </a:lnTo>
                        <a:lnTo>
                          <a:pt x="691" y="389"/>
                        </a:lnTo>
                        <a:lnTo>
                          <a:pt x="636" y="419"/>
                        </a:lnTo>
                        <a:lnTo>
                          <a:pt x="584" y="432"/>
                        </a:lnTo>
                        <a:lnTo>
                          <a:pt x="565" y="433"/>
                        </a:lnTo>
                        <a:lnTo>
                          <a:pt x="552" y="420"/>
                        </a:lnTo>
                        <a:lnTo>
                          <a:pt x="558" y="433"/>
                        </a:lnTo>
                        <a:lnTo>
                          <a:pt x="543" y="441"/>
                        </a:lnTo>
                        <a:lnTo>
                          <a:pt x="523" y="473"/>
                        </a:lnTo>
                        <a:lnTo>
                          <a:pt x="507" y="473"/>
                        </a:lnTo>
                        <a:lnTo>
                          <a:pt x="503" y="482"/>
                        </a:lnTo>
                        <a:lnTo>
                          <a:pt x="487" y="484"/>
                        </a:lnTo>
                        <a:lnTo>
                          <a:pt x="480" y="480"/>
                        </a:lnTo>
                        <a:lnTo>
                          <a:pt x="490" y="474"/>
                        </a:lnTo>
                        <a:lnTo>
                          <a:pt x="479" y="473"/>
                        </a:lnTo>
                        <a:lnTo>
                          <a:pt x="473" y="489"/>
                        </a:lnTo>
                        <a:lnTo>
                          <a:pt x="448" y="491"/>
                        </a:lnTo>
                        <a:lnTo>
                          <a:pt x="449" y="504"/>
                        </a:lnTo>
                        <a:lnTo>
                          <a:pt x="433" y="505"/>
                        </a:lnTo>
                        <a:lnTo>
                          <a:pt x="447" y="515"/>
                        </a:lnTo>
                        <a:lnTo>
                          <a:pt x="429" y="518"/>
                        </a:lnTo>
                        <a:lnTo>
                          <a:pt x="443" y="529"/>
                        </a:lnTo>
                        <a:lnTo>
                          <a:pt x="431" y="529"/>
                        </a:lnTo>
                        <a:lnTo>
                          <a:pt x="440" y="532"/>
                        </a:lnTo>
                        <a:lnTo>
                          <a:pt x="431" y="545"/>
                        </a:lnTo>
                        <a:lnTo>
                          <a:pt x="422" y="543"/>
                        </a:lnTo>
                        <a:lnTo>
                          <a:pt x="429" y="549"/>
                        </a:lnTo>
                        <a:lnTo>
                          <a:pt x="412" y="554"/>
                        </a:lnTo>
                        <a:lnTo>
                          <a:pt x="422" y="572"/>
                        </a:lnTo>
                        <a:lnTo>
                          <a:pt x="412" y="596"/>
                        </a:lnTo>
                        <a:lnTo>
                          <a:pt x="400" y="597"/>
                        </a:lnTo>
                        <a:lnTo>
                          <a:pt x="409" y="605"/>
                        </a:lnTo>
                        <a:lnTo>
                          <a:pt x="381" y="605"/>
                        </a:lnTo>
                        <a:lnTo>
                          <a:pt x="378" y="589"/>
                        </a:lnTo>
                        <a:lnTo>
                          <a:pt x="339" y="591"/>
                        </a:lnTo>
                        <a:lnTo>
                          <a:pt x="348" y="587"/>
                        </a:lnTo>
                        <a:lnTo>
                          <a:pt x="328" y="580"/>
                        </a:lnTo>
                        <a:lnTo>
                          <a:pt x="338" y="577"/>
                        </a:lnTo>
                        <a:lnTo>
                          <a:pt x="323" y="577"/>
                        </a:lnTo>
                        <a:lnTo>
                          <a:pt x="328" y="564"/>
                        </a:lnTo>
                        <a:lnTo>
                          <a:pt x="320" y="567"/>
                        </a:lnTo>
                        <a:lnTo>
                          <a:pt x="294" y="532"/>
                        </a:lnTo>
                        <a:lnTo>
                          <a:pt x="294" y="522"/>
                        </a:lnTo>
                        <a:lnTo>
                          <a:pt x="313" y="510"/>
                        </a:lnTo>
                        <a:lnTo>
                          <a:pt x="305" y="507"/>
                        </a:lnTo>
                        <a:lnTo>
                          <a:pt x="286" y="520"/>
                        </a:lnTo>
                        <a:lnTo>
                          <a:pt x="286" y="494"/>
                        </a:lnTo>
                        <a:lnTo>
                          <a:pt x="268" y="480"/>
                        </a:lnTo>
                        <a:lnTo>
                          <a:pt x="273" y="460"/>
                        </a:lnTo>
                        <a:lnTo>
                          <a:pt x="262" y="452"/>
                        </a:lnTo>
                        <a:lnTo>
                          <a:pt x="277" y="434"/>
                        </a:lnTo>
                        <a:lnTo>
                          <a:pt x="268" y="432"/>
                        </a:lnTo>
                        <a:lnTo>
                          <a:pt x="301" y="432"/>
                        </a:lnTo>
                        <a:lnTo>
                          <a:pt x="298" y="425"/>
                        </a:lnTo>
                        <a:lnTo>
                          <a:pt x="275" y="426"/>
                        </a:lnTo>
                        <a:lnTo>
                          <a:pt x="309" y="410"/>
                        </a:lnTo>
                        <a:lnTo>
                          <a:pt x="301" y="405"/>
                        </a:lnTo>
                        <a:lnTo>
                          <a:pt x="309" y="387"/>
                        </a:lnTo>
                        <a:lnTo>
                          <a:pt x="281" y="387"/>
                        </a:lnTo>
                        <a:lnTo>
                          <a:pt x="251" y="372"/>
                        </a:lnTo>
                        <a:lnTo>
                          <a:pt x="305" y="380"/>
                        </a:lnTo>
                        <a:lnTo>
                          <a:pt x="296" y="374"/>
                        </a:lnTo>
                        <a:lnTo>
                          <a:pt x="305" y="371"/>
                        </a:lnTo>
                        <a:lnTo>
                          <a:pt x="284" y="360"/>
                        </a:lnTo>
                        <a:lnTo>
                          <a:pt x="291" y="355"/>
                        </a:lnTo>
                        <a:lnTo>
                          <a:pt x="280" y="359"/>
                        </a:lnTo>
                        <a:lnTo>
                          <a:pt x="288" y="352"/>
                        </a:lnTo>
                        <a:lnTo>
                          <a:pt x="274" y="352"/>
                        </a:lnTo>
                        <a:lnTo>
                          <a:pt x="289" y="347"/>
                        </a:lnTo>
                        <a:lnTo>
                          <a:pt x="265" y="338"/>
                        </a:lnTo>
                        <a:lnTo>
                          <a:pt x="260" y="352"/>
                        </a:lnTo>
                        <a:lnTo>
                          <a:pt x="240" y="352"/>
                        </a:lnTo>
                        <a:lnTo>
                          <a:pt x="236" y="347"/>
                        </a:lnTo>
                        <a:lnTo>
                          <a:pt x="249" y="338"/>
                        </a:lnTo>
                        <a:lnTo>
                          <a:pt x="239" y="338"/>
                        </a:lnTo>
                        <a:lnTo>
                          <a:pt x="251" y="316"/>
                        </a:lnTo>
                        <a:lnTo>
                          <a:pt x="237" y="312"/>
                        </a:lnTo>
                        <a:lnTo>
                          <a:pt x="244" y="302"/>
                        </a:lnTo>
                        <a:lnTo>
                          <a:pt x="221" y="275"/>
                        </a:lnTo>
                        <a:lnTo>
                          <a:pt x="229" y="274"/>
                        </a:lnTo>
                        <a:lnTo>
                          <a:pt x="198" y="250"/>
                        </a:lnTo>
                        <a:lnTo>
                          <a:pt x="198" y="241"/>
                        </a:lnTo>
                        <a:lnTo>
                          <a:pt x="165" y="229"/>
                        </a:lnTo>
                        <a:lnTo>
                          <a:pt x="134" y="222"/>
                        </a:lnTo>
                        <a:lnTo>
                          <a:pt x="106" y="234"/>
                        </a:lnTo>
                        <a:lnTo>
                          <a:pt x="83" y="226"/>
                        </a:lnTo>
                        <a:lnTo>
                          <a:pt x="91" y="235"/>
                        </a:lnTo>
                        <a:lnTo>
                          <a:pt x="67" y="231"/>
                        </a:lnTo>
                        <a:lnTo>
                          <a:pt x="46" y="222"/>
                        </a:lnTo>
                        <a:lnTo>
                          <a:pt x="67" y="214"/>
                        </a:lnTo>
                        <a:lnTo>
                          <a:pt x="21" y="205"/>
                        </a:lnTo>
                        <a:lnTo>
                          <a:pt x="38" y="198"/>
                        </a:lnTo>
                        <a:lnTo>
                          <a:pt x="93" y="200"/>
                        </a:lnTo>
                        <a:lnTo>
                          <a:pt x="100" y="197"/>
                        </a:lnTo>
                        <a:lnTo>
                          <a:pt x="90" y="192"/>
                        </a:lnTo>
                        <a:lnTo>
                          <a:pt x="99" y="187"/>
                        </a:lnTo>
                        <a:lnTo>
                          <a:pt x="50" y="191"/>
                        </a:lnTo>
                        <a:lnTo>
                          <a:pt x="0" y="17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73" name="Freeform 26"/>
                  <p:cNvSpPr>
                    <a:spLocks/>
                  </p:cNvSpPr>
                  <p:nvPr/>
                </p:nvSpPr>
                <p:spPr bwMode="auto">
                  <a:xfrm>
                    <a:off x="2551878" y="3022201"/>
                    <a:ext cx="188912" cy="90489"/>
                  </a:xfrm>
                  <a:custGeom>
                    <a:avLst/>
                    <a:gdLst>
                      <a:gd name="T0" fmla="*/ 0 w 151"/>
                      <a:gd name="T1" fmla="*/ 40104274 h 70"/>
                      <a:gd name="T2" fmla="*/ 0 w 151"/>
                      <a:gd name="T3" fmla="*/ 40104274 h 70"/>
                      <a:gd name="T4" fmla="*/ 15652254 w 151"/>
                      <a:gd name="T5" fmla="*/ 35091241 h 70"/>
                      <a:gd name="T6" fmla="*/ 6260402 w 151"/>
                      <a:gd name="T7" fmla="*/ 25065175 h 70"/>
                      <a:gd name="T8" fmla="*/ 26607957 w 151"/>
                      <a:gd name="T9" fmla="*/ 31749650 h 70"/>
                      <a:gd name="T10" fmla="*/ 17217354 w 151"/>
                      <a:gd name="T11" fmla="*/ 13367662 h 70"/>
                      <a:gd name="T12" fmla="*/ 40695106 w 151"/>
                      <a:gd name="T13" fmla="*/ 23395026 h 70"/>
                      <a:gd name="T14" fmla="*/ 29739408 w 151"/>
                      <a:gd name="T15" fmla="*/ 1671443 h 70"/>
                      <a:gd name="T16" fmla="*/ 65737964 w 151"/>
                      <a:gd name="T17" fmla="*/ 18381988 h 70"/>
                      <a:gd name="T18" fmla="*/ 68868163 w 151"/>
                      <a:gd name="T19" fmla="*/ 48460201 h 70"/>
                      <a:gd name="T20" fmla="*/ 87650631 w 151"/>
                      <a:gd name="T21" fmla="*/ 15039104 h 70"/>
                      <a:gd name="T22" fmla="*/ 106433080 w 151"/>
                      <a:gd name="T23" fmla="*/ 28408059 h 70"/>
                      <a:gd name="T24" fmla="*/ 122085329 w 151"/>
                      <a:gd name="T25" fmla="*/ 11697513 h 70"/>
                      <a:gd name="T26" fmla="*/ 134607378 w 151"/>
                      <a:gd name="T27" fmla="*/ 31749650 h 70"/>
                      <a:gd name="T28" fmla="*/ 131477179 w 151"/>
                      <a:gd name="T29" fmla="*/ 13367662 h 70"/>
                      <a:gd name="T30" fmla="*/ 170607214 w 151"/>
                      <a:gd name="T31" fmla="*/ 13367662 h 70"/>
                      <a:gd name="T32" fmla="*/ 175302514 w 151"/>
                      <a:gd name="T33" fmla="*/ 0 h 70"/>
                      <a:gd name="T34" fmla="*/ 192519862 w 151"/>
                      <a:gd name="T35" fmla="*/ 11697513 h 70"/>
                      <a:gd name="T36" fmla="*/ 214432511 w 151"/>
                      <a:gd name="T37" fmla="*/ 6684477 h 70"/>
                      <a:gd name="T38" fmla="*/ 198780262 w 151"/>
                      <a:gd name="T39" fmla="*/ 15039104 h 70"/>
                      <a:gd name="T40" fmla="*/ 234780059 w 151"/>
                      <a:gd name="T41" fmla="*/ 51801792 h 70"/>
                      <a:gd name="T42" fmla="*/ 203475561 w 151"/>
                      <a:gd name="T43" fmla="*/ 83551432 h 70"/>
                      <a:gd name="T44" fmla="*/ 117390029 w 151"/>
                      <a:gd name="T45" fmla="*/ 115301092 h 70"/>
                      <a:gd name="T46" fmla="*/ 39130007 w 151"/>
                      <a:gd name="T47" fmla="*/ 100261993 h 70"/>
                      <a:gd name="T48" fmla="*/ 57912465 w 151"/>
                      <a:gd name="T49" fmla="*/ 70183775 h 70"/>
                      <a:gd name="T50" fmla="*/ 12522054 w 151"/>
                      <a:gd name="T51" fmla="*/ 60157709 h 70"/>
                      <a:gd name="T52" fmla="*/ 56347365 w 151"/>
                      <a:gd name="T53" fmla="*/ 58486267 h 70"/>
                      <a:gd name="T54" fmla="*/ 40695106 w 151"/>
                      <a:gd name="T55" fmla="*/ 48460201 h 70"/>
                      <a:gd name="T56" fmla="*/ 56347365 w 151"/>
                      <a:gd name="T57" fmla="*/ 40104274 h 70"/>
                      <a:gd name="T58" fmla="*/ 0 w 151"/>
                      <a:gd name="T59" fmla="*/ 40104274 h 70"/>
                      <a:gd name="T60" fmla="*/ 0 w 151"/>
                      <a:gd name="T61" fmla="*/ 40104274 h 7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51"/>
                      <a:gd name="T94" fmla="*/ 0 h 70"/>
                      <a:gd name="T95" fmla="*/ 151 w 151"/>
                      <a:gd name="T96" fmla="*/ 70 h 7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51" h="70">
                        <a:moveTo>
                          <a:pt x="0" y="24"/>
                        </a:moveTo>
                        <a:lnTo>
                          <a:pt x="0" y="24"/>
                        </a:lnTo>
                        <a:lnTo>
                          <a:pt x="10" y="21"/>
                        </a:lnTo>
                        <a:lnTo>
                          <a:pt x="4" y="15"/>
                        </a:lnTo>
                        <a:lnTo>
                          <a:pt x="17" y="19"/>
                        </a:lnTo>
                        <a:lnTo>
                          <a:pt x="11" y="8"/>
                        </a:lnTo>
                        <a:lnTo>
                          <a:pt x="26" y="14"/>
                        </a:lnTo>
                        <a:lnTo>
                          <a:pt x="19" y="1"/>
                        </a:lnTo>
                        <a:lnTo>
                          <a:pt x="42" y="11"/>
                        </a:lnTo>
                        <a:lnTo>
                          <a:pt x="44" y="29"/>
                        </a:lnTo>
                        <a:lnTo>
                          <a:pt x="56" y="9"/>
                        </a:lnTo>
                        <a:lnTo>
                          <a:pt x="68" y="17"/>
                        </a:lnTo>
                        <a:lnTo>
                          <a:pt x="78" y="7"/>
                        </a:lnTo>
                        <a:lnTo>
                          <a:pt x="86" y="19"/>
                        </a:lnTo>
                        <a:lnTo>
                          <a:pt x="84" y="8"/>
                        </a:lnTo>
                        <a:lnTo>
                          <a:pt x="109" y="8"/>
                        </a:lnTo>
                        <a:lnTo>
                          <a:pt x="112" y="0"/>
                        </a:lnTo>
                        <a:lnTo>
                          <a:pt x="123" y="7"/>
                        </a:lnTo>
                        <a:lnTo>
                          <a:pt x="137" y="4"/>
                        </a:lnTo>
                        <a:lnTo>
                          <a:pt x="127" y="9"/>
                        </a:lnTo>
                        <a:lnTo>
                          <a:pt x="150" y="31"/>
                        </a:lnTo>
                        <a:lnTo>
                          <a:pt x="130" y="50"/>
                        </a:lnTo>
                        <a:lnTo>
                          <a:pt x="75" y="69"/>
                        </a:lnTo>
                        <a:lnTo>
                          <a:pt x="25" y="60"/>
                        </a:lnTo>
                        <a:lnTo>
                          <a:pt x="37" y="42"/>
                        </a:lnTo>
                        <a:lnTo>
                          <a:pt x="8" y="36"/>
                        </a:lnTo>
                        <a:lnTo>
                          <a:pt x="36" y="35"/>
                        </a:lnTo>
                        <a:lnTo>
                          <a:pt x="26" y="29"/>
                        </a:lnTo>
                        <a:lnTo>
                          <a:pt x="36" y="24"/>
                        </a:lnTo>
                        <a:lnTo>
                          <a:pt x="0" y="2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74" name="Freeform 27"/>
                  <p:cNvSpPr>
                    <a:spLocks/>
                  </p:cNvSpPr>
                  <p:nvPr/>
                </p:nvSpPr>
                <p:spPr bwMode="auto">
                  <a:xfrm>
                    <a:off x="975500" y="3817543"/>
                    <a:ext cx="515934" cy="339727"/>
                  </a:xfrm>
                  <a:custGeom>
                    <a:avLst/>
                    <a:gdLst>
                      <a:gd name="T0" fmla="*/ 0 w 412"/>
                      <a:gd name="T1" fmla="*/ 5082858 h 261"/>
                      <a:gd name="T2" fmla="*/ 0 w 412"/>
                      <a:gd name="T3" fmla="*/ 5082858 h 261"/>
                      <a:gd name="T4" fmla="*/ 29795363 w 412"/>
                      <a:gd name="T5" fmla="*/ 72852125 h 261"/>
                      <a:gd name="T6" fmla="*/ 65864618 w 412"/>
                      <a:gd name="T7" fmla="*/ 105042701 h 261"/>
                      <a:gd name="T8" fmla="*/ 64295518 w 412"/>
                      <a:gd name="T9" fmla="*/ 123679407 h 261"/>
                      <a:gd name="T10" fmla="*/ 45477599 w 412"/>
                      <a:gd name="T11" fmla="*/ 127067544 h 261"/>
                      <a:gd name="T12" fmla="*/ 86250404 w 412"/>
                      <a:gd name="T13" fmla="*/ 142316113 h 261"/>
                      <a:gd name="T14" fmla="*/ 108205270 w 412"/>
                      <a:gd name="T15" fmla="*/ 174506710 h 261"/>
                      <a:gd name="T16" fmla="*/ 106637423 w 412"/>
                      <a:gd name="T17" fmla="*/ 199919690 h 261"/>
                      <a:gd name="T18" fmla="*/ 152115002 w 412"/>
                      <a:gd name="T19" fmla="*/ 242275958 h 261"/>
                      <a:gd name="T20" fmla="*/ 163092435 w 412"/>
                      <a:gd name="T21" fmla="*/ 228722108 h 261"/>
                      <a:gd name="T22" fmla="*/ 53318085 w 412"/>
                      <a:gd name="T23" fmla="*/ 62686412 h 261"/>
                      <a:gd name="T24" fmla="*/ 47045445 w 412"/>
                      <a:gd name="T25" fmla="*/ 18636711 h 261"/>
                      <a:gd name="T26" fmla="*/ 70568158 w 412"/>
                      <a:gd name="T27" fmla="*/ 28802429 h 261"/>
                      <a:gd name="T28" fmla="*/ 111340964 w 412"/>
                      <a:gd name="T29" fmla="*/ 101654564 h 261"/>
                      <a:gd name="T30" fmla="*/ 169365114 w 412"/>
                      <a:gd name="T31" fmla="*/ 155869963 h 261"/>
                      <a:gd name="T32" fmla="*/ 166228168 w 412"/>
                      <a:gd name="T33" fmla="*/ 176200127 h 261"/>
                      <a:gd name="T34" fmla="*/ 246205893 w 412"/>
                      <a:gd name="T35" fmla="*/ 250746952 h 261"/>
                      <a:gd name="T36" fmla="*/ 255615479 w 412"/>
                      <a:gd name="T37" fmla="*/ 282937507 h 261"/>
                      <a:gd name="T38" fmla="*/ 246205893 w 412"/>
                      <a:gd name="T39" fmla="*/ 303267631 h 261"/>
                      <a:gd name="T40" fmla="*/ 265023813 w 412"/>
                      <a:gd name="T41" fmla="*/ 332070050 h 261"/>
                      <a:gd name="T42" fmla="*/ 417138854 w 412"/>
                      <a:gd name="T43" fmla="*/ 410005092 h 261"/>
                      <a:gd name="T44" fmla="*/ 484571299 w 412"/>
                      <a:gd name="T45" fmla="*/ 403227517 h 261"/>
                      <a:gd name="T46" fmla="*/ 528479779 w 412"/>
                      <a:gd name="T47" fmla="*/ 440500929 h 261"/>
                      <a:gd name="T48" fmla="*/ 545729852 w 412"/>
                      <a:gd name="T49" fmla="*/ 404922236 h 261"/>
                      <a:gd name="T50" fmla="*/ 567684718 w 412"/>
                      <a:gd name="T51" fmla="*/ 403227517 h 261"/>
                      <a:gd name="T52" fmla="*/ 545729852 w 412"/>
                      <a:gd name="T53" fmla="*/ 372731680 h 261"/>
                      <a:gd name="T54" fmla="*/ 594344377 w 412"/>
                      <a:gd name="T55" fmla="*/ 360872550 h 261"/>
                      <a:gd name="T56" fmla="*/ 613162297 w 412"/>
                      <a:gd name="T57" fmla="*/ 347318700 h 261"/>
                      <a:gd name="T58" fmla="*/ 617867090 w 412"/>
                      <a:gd name="T59" fmla="*/ 340541043 h 261"/>
                      <a:gd name="T60" fmla="*/ 624139730 w 412"/>
                      <a:gd name="T61" fmla="*/ 357484413 h 261"/>
                      <a:gd name="T62" fmla="*/ 644526749 w 412"/>
                      <a:gd name="T63" fmla="*/ 282937507 h 261"/>
                      <a:gd name="T64" fmla="*/ 617867090 w 412"/>
                      <a:gd name="T65" fmla="*/ 272771795 h 261"/>
                      <a:gd name="T66" fmla="*/ 569253817 w 412"/>
                      <a:gd name="T67" fmla="*/ 282937507 h 261"/>
                      <a:gd name="T68" fmla="*/ 544162005 w 412"/>
                      <a:gd name="T69" fmla="*/ 347318700 h 261"/>
                      <a:gd name="T70" fmla="*/ 481434353 w 412"/>
                      <a:gd name="T71" fmla="*/ 354094974 h 261"/>
                      <a:gd name="T72" fmla="*/ 454775946 w 412"/>
                      <a:gd name="T73" fmla="*/ 338847625 h 261"/>
                      <a:gd name="T74" fmla="*/ 414001908 w 412"/>
                      <a:gd name="T75" fmla="*/ 259217945 h 261"/>
                      <a:gd name="T76" fmla="*/ 412434061 w 412"/>
                      <a:gd name="T77" fmla="*/ 199919690 h 261"/>
                      <a:gd name="T78" fmla="*/ 426548440 w 412"/>
                      <a:gd name="T79" fmla="*/ 171117271 h 261"/>
                      <a:gd name="T80" fmla="*/ 384206555 w 412"/>
                      <a:gd name="T81" fmla="*/ 155869963 h 261"/>
                      <a:gd name="T82" fmla="*/ 330888489 w 412"/>
                      <a:gd name="T83" fmla="*/ 72852125 h 261"/>
                      <a:gd name="T84" fmla="*/ 285410832 w 412"/>
                      <a:gd name="T85" fmla="*/ 89794132 h 261"/>
                      <a:gd name="T86" fmla="*/ 227387973 w 412"/>
                      <a:gd name="T87" fmla="*/ 22024853 h 261"/>
                      <a:gd name="T88" fmla="*/ 130160136 w 412"/>
                      <a:gd name="T89" fmla="*/ 35578703 h 261"/>
                      <a:gd name="T90" fmla="*/ 48614545 w 412"/>
                      <a:gd name="T91" fmla="*/ 0 h 261"/>
                      <a:gd name="T92" fmla="*/ 0 w 412"/>
                      <a:gd name="T93" fmla="*/ 5082858 h 261"/>
                      <a:gd name="T94" fmla="*/ 0 w 412"/>
                      <a:gd name="T95" fmla="*/ 5082858 h 26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12"/>
                      <a:gd name="T145" fmla="*/ 0 h 261"/>
                      <a:gd name="T146" fmla="*/ 412 w 412"/>
                      <a:gd name="T147" fmla="*/ 261 h 26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12" h="261">
                        <a:moveTo>
                          <a:pt x="0" y="3"/>
                        </a:moveTo>
                        <a:lnTo>
                          <a:pt x="0" y="3"/>
                        </a:lnTo>
                        <a:lnTo>
                          <a:pt x="19" y="43"/>
                        </a:lnTo>
                        <a:lnTo>
                          <a:pt x="42" y="62"/>
                        </a:lnTo>
                        <a:lnTo>
                          <a:pt x="41" y="73"/>
                        </a:lnTo>
                        <a:lnTo>
                          <a:pt x="29" y="75"/>
                        </a:lnTo>
                        <a:lnTo>
                          <a:pt x="55" y="84"/>
                        </a:lnTo>
                        <a:lnTo>
                          <a:pt x="69" y="103"/>
                        </a:lnTo>
                        <a:lnTo>
                          <a:pt x="68" y="118"/>
                        </a:lnTo>
                        <a:lnTo>
                          <a:pt x="97" y="143"/>
                        </a:lnTo>
                        <a:lnTo>
                          <a:pt x="104" y="135"/>
                        </a:lnTo>
                        <a:lnTo>
                          <a:pt x="34" y="37"/>
                        </a:lnTo>
                        <a:lnTo>
                          <a:pt x="30" y="11"/>
                        </a:lnTo>
                        <a:lnTo>
                          <a:pt x="45" y="17"/>
                        </a:lnTo>
                        <a:lnTo>
                          <a:pt x="71" y="60"/>
                        </a:lnTo>
                        <a:lnTo>
                          <a:pt x="108" y="92"/>
                        </a:lnTo>
                        <a:lnTo>
                          <a:pt x="106" y="104"/>
                        </a:lnTo>
                        <a:lnTo>
                          <a:pt x="157" y="148"/>
                        </a:lnTo>
                        <a:lnTo>
                          <a:pt x="163" y="167"/>
                        </a:lnTo>
                        <a:lnTo>
                          <a:pt x="157" y="179"/>
                        </a:lnTo>
                        <a:lnTo>
                          <a:pt x="169" y="196"/>
                        </a:lnTo>
                        <a:lnTo>
                          <a:pt x="266" y="242"/>
                        </a:lnTo>
                        <a:lnTo>
                          <a:pt x="309" y="238"/>
                        </a:lnTo>
                        <a:lnTo>
                          <a:pt x="337" y="260"/>
                        </a:lnTo>
                        <a:lnTo>
                          <a:pt x="348" y="239"/>
                        </a:lnTo>
                        <a:lnTo>
                          <a:pt x="362" y="238"/>
                        </a:lnTo>
                        <a:lnTo>
                          <a:pt x="348" y="220"/>
                        </a:lnTo>
                        <a:lnTo>
                          <a:pt x="379" y="213"/>
                        </a:lnTo>
                        <a:lnTo>
                          <a:pt x="391" y="205"/>
                        </a:lnTo>
                        <a:lnTo>
                          <a:pt x="394" y="201"/>
                        </a:lnTo>
                        <a:lnTo>
                          <a:pt x="398" y="211"/>
                        </a:lnTo>
                        <a:lnTo>
                          <a:pt x="411" y="167"/>
                        </a:lnTo>
                        <a:lnTo>
                          <a:pt x="394" y="161"/>
                        </a:lnTo>
                        <a:lnTo>
                          <a:pt x="363" y="167"/>
                        </a:lnTo>
                        <a:lnTo>
                          <a:pt x="347" y="205"/>
                        </a:lnTo>
                        <a:lnTo>
                          <a:pt x="307" y="209"/>
                        </a:lnTo>
                        <a:lnTo>
                          <a:pt x="290" y="200"/>
                        </a:lnTo>
                        <a:lnTo>
                          <a:pt x="264" y="153"/>
                        </a:lnTo>
                        <a:lnTo>
                          <a:pt x="263" y="118"/>
                        </a:lnTo>
                        <a:lnTo>
                          <a:pt x="272" y="101"/>
                        </a:lnTo>
                        <a:lnTo>
                          <a:pt x="245" y="92"/>
                        </a:lnTo>
                        <a:lnTo>
                          <a:pt x="211" y="43"/>
                        </a:lnTo>
                        <a:lnTo>
                          <a:pt x="182" y="53"/>
                        </a:lnTo>
                        <a:lnTo>
                          <a:pt x="145" y="13"/>
                        </a:lnTo>
                        <a:lnTo>
                          <a:pt x="83" y="21"/>
                        </a:lnTo>
                        <a:lnTo>
                          <a:pt x="31" y="0"/>
                        </a:lnTo>
                        <a:lnTo>
                          <a:pt x="0" y="3"/>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75" name="Freeform 28"/>
                  <p:cNvSpPr>
                    <a:spLocks/>
                  </p:cNvSpPr>
                  <p:nvPr/>
                </p:nvSpPr>
                <p:spPr bwMode="auto">
                  <a:xfrm>
                    <a:off x="4461629" y="3396853"/>
                    <a:ext cx="541334" cy="239714"/>
                  </a:xfrm>
                  <a:custGeom>
                    <a:avLst/>
                    <a:gdLst>
                      <a:gd name="T0" fmla="*/ 0 w 434"/>
                      <a:gd name="T1" fmla="*/ 97804222 h 183"/>
                      <a:gd name="T2" fmla="*/ 0 w 434"/>
                      <a:gd name="T3" fmla="*/ 97804222 h 183"/>
                      <a:gd name="T4" fmla="*/ 21780710 w 434"/>
                      <a:gd name="T5" fmla="*/ 130405179 h 183"/>
                      <a:gd name="T6" fmla="*/ 51342202 w 434"/>
                      <a:gd name="T7" fmla="*/ 140699736 h 183"/>
                      <a:gd name="T8" fmla="*/ 63787960 w 434"/>
                      <a:gd name="T9" fmla="*/ 207618979 h 183"/>
                      <a:gd name="T10" fmla="*/ 157136156 w 434"/>
                      <a:gd name="T11" fmla="*/ 233356025 h 183"/>
                      <a:gd name="T12" fmla="*/ 197588027 w 434"/>
                      <a:gd name="T13" fmla="*/ 279684804 h 183"/>
                      <a:gd name="T14" fmla="*/ 273821727 w 434"/>
                      <a:gd name="T15" fmla="*/ 276252848 h 183"/>
                      <a:gd name="T16" fmla="*/ 360947101 w 434"/>
                      <a:gd name="T17" fmla="*/ 312285761 h 183"/>
                      <a:gd name="T18" fmla="*/ 477632633 w 434"/>
                      <a:gd name="T19" fmla="*/ 279684804 h 183"/>
                      <a:gd name="T20" fmla="*/ 513416994 w 434"/>
                      <a:gd name="T21" fmla="*/ 253946448 h 183"/>
                      <a:gd name="T22" fmla="*/ 513416994 w 434"/>
                      <a:gd name="T23" fmla="*/ 217913535 h 183"/>
                      <a:gd name="T24" fmla="*/ 546088045 w 434"/>
                      <a:gd name="T25" fmla="*/ 221345491 h 183"/>
                      <a:gd name="T26" fmla="*/ 616100113 w 434"/>
                      <a:gd name="T27" fmla="*/ 169870047 h 183"/>
                      <a:gd name="T28" fmla="*/ 673665330 w 434"/>
                      <a:gd name="T29" fmla="*/ 166438092 h 183"/>
                      <a:gd name="T30" fmla="*/ 645660348 w 434"/>
                      <a:gd name="T31" fmla="*/ 126973224 h 183"/>
                      <a:gd name="T32" fmla="*/ 591207349 w 434"/>
                      <a:gd name="T33" fmla="*/ 137269090 h 183"/>
                      <a:gd name="T34" fmla="*/ 591207349 w 434"/>
                      <a:gd name="T35" fmla="*/ 92656289 h 183"/>
                      <a:gd name="T36" fmla="*/ 605209762 w 434"/>
                      <a:gd name="T37" fmla="*/ 68633890 h 183"/>
                      <a:gd name="T38" fmla="*/ 566314585 w 434"/>
                      <a:gd name="T39" fmla="*/ 61771289 h 183"/>
                      <a:gd name="T40" fmla="*/ 465186875 w 434"/>
                      <a:gd name="T41" fmla="*/ 89224334 h 183"/>
                      <a:gd name="T42" fmla="*/ 378061578 w 434"/>
                      <a:gd name="T43" fmla="*/ 49759445 h 183"/>
                      <a:gd name="T44" fmla="*/ 320496438 w 434"/>
                      <a:gd name="T45" fmla="*/ 54907378 h 183"/>
                      <a:gd name="T46" fmla="*/ 300271146 w 434"/>
                      <a:gd name="T47" fmla="*/ 22306411 h 183"/>
                      <a:gd name="T48" fmla="*/ 244261492 w 434"/>
                      <a:gd name="T49" fmla="*/ 0 h 183"/>
                      <a:gd name="T50" fmla="*/ 214701257 w 434"/>
                      <a:gd name="T51" fmla="*/ 24022389 h 183"/>
                      <a:gd name="T52" fmla="*/ 213145849 w 434"/>
                      <a:gd name="T53" fmla="*/ 68633890 h 183"/>
                      <a:gd name="T54" fmla="*/ 85569928 w 434"/>
                      <a:gd name="T55" fmla="*/ 48043467 h 183"/>
                      <a:gd name="T56" fmla="*/ 0 w 434"/>
                      <a:gd name="T57" fmla="*/ 97804222 h 183"/>
                      <a:gd name="T58" fmla="*/ 0 w 434"/>
                      <a:gd name="T59" fmla="*/ 97804222 h 18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34"/>
                      <a:gd name="T91" fmla="*/ 0 h 183"/>
                      <a:gd name="T92" fmla="*/ 434 w 434"/>
                      <a:gd name="T93" fmla="*/ 183 h 183"/>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34" h="183">
                        <a:moveTo>
                          <a:pt x="0" y="57"/>
                        </a:moveTo>
                        <a:lnTo>
                          <a:pt x="0" y="57"/>
                        </a:lnTo>
                        <a:lnTo>
                          <a:pt x="14" y="76"/>
                        </a:lnTo>
                        <a:lnTo>
                          <a:pt x="33" y="82"/>
                        </a:lnTo>
                        <a:lnTo>
                          <a:pt x="41" y="121"/>
                        </a:lnTo>
                        <a:lnTo>
                          <a:pt x="101" y="136"/>
                        </a:lnTo>
                        <a:lnTo>
                          <a:pt x="127" y="163"/>
                        </a:lnTo>
                        <a:lnTo>
                          <a:pt x="176" y="161"/>
                        </a:lnTo>
                        <a:lnTo>
                          <a:pt x="232" y="182"/>
                        </a:lnTo>
                        <a:lnTo>
                          <a:pt x="307" y="163"/>
                        </a:lnTo>
                        <a:lnTo>
                          <a:pt x="330" y="148"/>
                        </a:lnTo>
                        <a:lnTo>
                          <a:pt x="330" y="127"/>
                        </a:lnTo>
                        <a:lnTo>
                          <a:pt x="351" y="129"/>
                        </a:lnTo>
                        <a:lnTo>
                          <a:pt x="396" y="99"/>
                        </a:lnTo>
                        <a:lnTo>
                          <a:pt x="433" y="97"/>
                        </a:lnTo>
                        <a:lnTo>
                          <a:pt x="415" y="74"/>
                        </a:lnTo>
                        <a:lnTo>
                          <a:pt x="380" y="80"/>
                        </a:lnTo>
                        <a:lnTo>
                          <a:pt x="380" y="54"/>
                        </a:lnTo>
                        <a:lnTo>
                          <a:pt x="389" y="40"/>
                        </a:lnTo>
                        <a:lnTo>
                          <a:pt x="364" y="36"/>
                        </a:lnTo>
                        <a:lnTo>
                          <a:pt x="299" y="52"/>
                        </a:lnTo>
                        <a:lnTo>
                          <a:pt x="243" y="29"/>
                        </a:lnTo>
                        <a:lnTo>
                          <a:pt x="206" y="32"/>
                        </a:lnTo>
                        <a:lnTo>
                          <a:pt x="193" y="13"/>
                        </a:lnTo>
                        <a:lnTo>
                          <a:pt x="157" y="0"/>
                        </a:lnTo>
                        <a:lnTo>
                          <a:pt x="138" y="14"/>
                        </a:lnTo>
                        <a:lnTo>
                          <a:pt x="137" y="40"/>
                        </a:lnTo>
                        <a:lnTo>
                          <a:pt x="55" y="28"/>
                        </a:lnTo>
                        <a:lnTo>
                          <a:pt x="0" y="57"/>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76" name="Freeform 29"/>
                  <p:cNvSpPr>
                    <a:spLocks/>
                  </p:cNvSpPr>
                  <p:nvPr/>
                </p:nvSpPr>
                <p:spPr bwMode="auto">
                  <a:xfrm>
                    <a:off x="3853621" y="3966770"/>
                    <a:ext cx="126999" cy="155576"/>
                  </a:xfrm>
                  <a:custGeom>
                    <a:avLst/>
                    <a:gdLst>
                      <a:gd name="T0" fmla="*/ 0 w 105"/>
                      <a:gd name="T1" fmla="*/ 143570889 h 119"/>
                      <a:gd name="T2" fmla="*/ 0 w 105"/>
                      <a:gd name="T3" fmla="*/ 143570889 h 119"/>
                      <a:gd name="T4" fmla="*/ 20480870 w 105"/>
                      <a:gd name="T5" fmla="*/ 201682754 h 119"/>
                      <a:gd name="T6" fmla="*/ 57054450 w 105"/>
                      <a:gd name="T7" fmla="*/ 193136590 h 119"/>
                      <a:gd name="T8" fmla="*/ 114110109 w 105"/>
                      <a:gd name="T9" fmla="*/ 141860872 h 119"/>
                      <a:gd name="T10" fmla="*/ 112646586 w 105"/>
                      <a:gd name="T11" fmla="*/ 117932397 h 119"/>
                      <a:gd name="T12" fmla="*/ 150683680 w 105"/>
                      <a:gd name="T13" fmla="*/ 73494155 h 119"/>
                      <a:gd name="T14" fmla="*/ 152145994 w 105"/>
                      <a:gd name="T15" fmla="*/ 59820554 h 119"/>
                      <a:gd name="T16" fmla="*/ 131665133 w 105"/>
                      <a:gd name="T17" fmla="*/ 34183359 h 119"/>
                      <a:gd name="T18" fmla="*/ 84850527 w 105"/>
                      <a:gd name="T19" fmla="*/ 0 h 119"/>
                      <a:gd name="T20" fmla="*/ 73147160 w 105"/>
                      <a:gd name="T21" fmla="*/ 1708710 h 119"/>
                      <a:gd name="T22" fmla="*/ 78998834 w 105"/>
                      <a:gd name="T23" fmla="*/ 18801043 h 119"/>
                      <a:gd name="T24" fmla="*/ 62907334 w 105"/>
                      <a:gd name="T25" fmla="*/ 54693117 h 119"/>
                      <a:gd name="T26" fmla="*/ 73147160 w 105"/>
                      <a:gd name="T27" fmla="*/ 71785445 h 119"/>
                      <a:gd name="T28" fmla="*/ 58517973 w 105"/>
                      <a:gd name="T29" fmla="*/ 119642415 h 119"/>
                      <a:gd name="T30" fmla="*/ 0 w 105"/>
                      <a:gd name="T31" fmla="*/ 143570889 h 119"/>
                      <a:gd name="T32" fmla="*/ 0 w 105"/>
                      <a:gd name="T33" fmla="*/ 143570889 h 11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5"/>
                      <a:gd name="T52" fmla="*/ 0 h 119"/>
                      <a:gd name="T53" fmla="*/ 105 w 105"/>
                      <a:gd name="T54" fmla="*/ 119 h 11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5" h="119">
                        <a:moveTo>
                          <a:pt x="0" y="84"/>
                        </a:moveTo>
                        <a:lnTo>
                          <a:pt x="0" y="84"/>
                        </a:lnTo>
                        <a:lnTo>
                          <a:pt x="14" y="118"/>
                        </a:lnTo>
                        <a:lnTo>
                          <a:pt x="39" y="113"/>
                        </a:lnTo>
                        <a:lnTo>
                          <a:pt x="78" y="83"/>
                        </a:lnTo>
                        <a:lnTo>
                          <a:pt x="77" y="69"/>
                        </a:lnTo>
                        <a:lnTo>
                          <a:pt x="103" y="43"/>
                        </a:lnTo>
                        <a:lnTo>
                          <a:pt x="104" y="35"/>
                        </a:lnTo>
                        <a:lnTo>
                          <a:pt x="90" y="20"/>
                        </a:lnTo>
                        <a:lnTo>
                          <a:pt x="58" y="0"/>
                        </a:lnTo>
                        <a:lnTo>
                          <a:pt x="50" y="1"/>
                        </a:lnTo>
                        <a:lnTo>
                          <a:pt x="54" y="11"/>
                        </a:lnTo>
                        <a:lnTo>
                          <a:pt x="43" y="32"/>
                        </a:lnTo>
                        <a:lnTo>
                          <a:pt x="50" y="42"/>
                        </a:lnTo>
                        <a:lnTo>
                          <a:pt x="40" y="70"/>
                        </a:lnTo>
                        <a:lnTo>
                          <a:pt x="0" y="8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77" name="Freeform 30"/>
                  <p:cNvSpPr>
                    <a:spLocks/>
                  </p:cNvSpPr>
                  <p:nvPr/>
                </p:nvSpPr>
                <p:spPr bwMode="auto">
                  <a:xfrm>
                    <a:off x="4329867" y="3863580"/>
                    <a:ext cx="138112" cy="76200"/>
                  </a:xfrm>
                  <a:custGeom>
                    <a:avLst/>
                    <a:gdLst>
                      <a:gd name="T0" fmla="*/ 0 w 111"/>
                      <a:gd name="T1" fmla="*/ 39317863 h 57"/>
                      <a:gd name="T2" fmla="*/ 0 w 111"/>
                      <a:gd name="T3" fmla="*/ 39317863 h 57"/>
                      <a:gd name="T4" fmla="*/ 21675035 w 111"/>
                      <a:gd name="T5" fmla="*/ 0 h 57"/>
                      <a:gd name="T6" fmla="*/ 88246756 w 111"/>
                      <a:gd name="T7" fmla="*/ 25020341 h 57"/>
                      <a:gd name="T8" fmla="*/ 123855015 w 111"/>
                      <a:gd name="T9" fmla="*/ 62549509 h 57"/>
                      <a:gd name="T10" fmla="*/ 170300826 w 111"/>
                      <a:gd name="T11" fmla="*/ 62549509 h 57"/>
                      <a:gd name="T12" fmla="*/ 167203860 w 111"/>
                      <a:gd name="T13" fmla="*/ 100080026 h 57"/>
                      <a:gd name="T14" fmla="*/ 57283304 w 111"/>
                      <a:gd name="T15" fmla="*/ 76847032 h 57"/>
                      <a:gd name="T16" fmla="*/ 0 w 111"/>
                      <a:gd name="T17" fmla="*/ 39317863 h 57"/>
                      <a:gd name="T18" fmla="*/ 0 w 111"/>
                      <a:gd name="T19" fmla="*/ 39317863 h 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1"/>
                      <a:gd name="T31" fmla="*/ 0 h 57"/>
                      <a:gd name="T32" fmla="*/ 111 w 111"/>
                      <a:gd name="T33" fmla="*/ 57 h 5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1" h="57">
                        <a:moveTo>
                          <a:pt x="0" y="22"/>
                        </a:moveTo>
                        <a:lnTo>
                          <a:pt x="0" y="22"/>
                        </a:lnTo>
                        <a:lnTo>
                          <a:pt x="14" y="0"/>
                        </a:lnTo>
                        <a:lnTo>
                          <a:pt x="57" y="14"/>
                        </a:lnTo>
                        <a:lnTo>
                          <a:pt x="80" y="35"/>
                        </a:lnTo>
                        <a:lnTo>
                          <a:pt x="110" y="35"/>
                        </a:lnTo>
                        <a:lnTo>
                          <a:pt x="108" y="56"/>
                        </a:lnTo>
                        <a:lnTo>
                          <a:pt x="37" y="43"/>
                        </a:lnTo>
                        <a:lnTo>
                          <a:pt x="0" y="2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nvGrpSpPr>
                  <p:cNvPr id="378" name="Group 69"/>
                  <p:cNvGrpSpPr>
                    <a:grpSpLocks/>
                  </p:cNvGrpSpPr>
                  <p:nvPr/>
                </p:nvGrpSpPr>
                <p:grpSpPr bwMode="auto">
                  <a:xfrm>
                    <a:off x="5799817" y="5051059"/>
                    <a:ext cx="203196" cy="257178"/>
                    <a:chOff x="5352" y="3915"/>
                    <a:chExt cx="163" cy="197"/>
                  </a:xfrm>
                  <a:grpFill/>
                </p:grpSpPr>
                <p:sp>
                  <p:nvSpPr>
                    <p:cNvPr id="584" name="Freeform 237"/>
                    <p:cNvSpPr>
                      <a:spLocks/>
                    </p:cNvSpPr>
                    <p:nvPr/>
                  </p:nvSpPr>
                  <p:spPr bwMode="auto">
                    <a:xfrm>
                      <a:off x="5352" y="4012"/>
                      <a:ext cx="106" cy="100"/>
                    </a:xfrm>
                    <a:custGeom>
                      <a:avLst/>
                      <a:gdLst>
                        <a:gd name="T0" fmla="*/ 0 w 106"/>
                        <a:gd name="T1" fmla="*/ 87 h 100"/>
                        <a:gd name="T2" fmla="*/ 0 w 106"/>
                        <a:gd name="T3" fmla="*/ 87 h 100"/>
                        <a:gd name="T4" fmla="*/ 22 w 106"/>
                        <a:gd name="T5" fmla="*/ 56 h 100"/>
                        <a:gd name="T6" fmla="*/ 60 w 106"/>
                        <a:gd name="T7" fmla="*/ 34 h 100"/>
                        <a:gd name="T8" fmla="*/ 79 w 106"/>
                        <a:gd name="T9" fmla="*/ 0 h 100"/>
                        <a:gd name="T10" fmla="*/ 91 w 106"/>
                        <a:gd name="T11" fmla="*/ 10 h 100"/>
                        <a:gd name="T12" fmla="*/ 104 w 106"/>
                        <a:gd name="T13" fmla="*/ 6 h 100"/>
                        <a:gd name="T14" fmla="*/ 105 w 106"/>
                        <a:gd name="T15" fmla="*/ 18 h 100"/>
                        <a:gd name="T16" fmla="*/ 85 w 106"/>
                        <a:gd name="T17" fmla="*/ 41 h 100"/>
                        <a:gd name="T18" fmla="*/ 90 w 106"/>
                        <a:gd name="T19" fmla="*/ 52 h 100"/>
                        <a:gd name="T20" fmla="*/ 67 w 106"/>
                        <a:gd name="T21" fmla="*/ 56 h 100"/>
                        <a:gd name="T22" fmla="*/ 57 w 106"/>
                        <a:gd name="T23" fmla="*/ 89 h 100"/>
                        <a:gd name="T24" fmla="*/ 34 w 106"/>
                        <a:gd name="T25" fmla="*/ 99 h 100"/>
                        <a:gd name="T26" fmla="*/ 0 w 106"/>
                        <a:gd name="T27" fmla="*/ 87 h 100"/>
                        <a:gd name="T28" fmla="*/ 0 w 106"/>
                        <a:gd name="T29" fmla="*/ 87 h 10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6"/>
                        <a:gd name="T46" fmla="*/ 0 h 100"/>
                        <a:gd name="T47" fmla="*/ 106 w 106"/>
                        <a:gd name="T48" fmla="*/ 100 h 10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6" h="100">
                          <a:moveTo>
                            <a:pt x="0" y="87"/>
                          </a:moveTo>
                          <a:lnTo>
                            <a:pt x="0" y="87"/>
                          </a:lnTo>
                          <a:lnTo>
                            <a:pt x="22" y="56"/>
                          </a:lnTo>
                          <a:lnTo>
                            <a:pt x="60" y="34"/>
                          </a:lnTo>
                          <a:lnTo>
                            <a:pt x="79" y="0"/>
                          </a:lnTo>
                          <a:lnTo>
                            <a:pt x="91" y="10"/>
                          </a:lnTo>
                          <a:lnTo>
                            <a:pt x="104" y="6"/>
                          </a:lnTo>
                          <a:lnTo>
                            <a:pt x="105" y="18"/>
                          </a:lnTo>
                          <a:lnTo>
                            <a:pt x="85" y="41"/>
                          </a:lnTo>
                          <a:lnTo>
                            <a:pt x="90" y="52"/>
                          </a:lnTo>
                          <a:lnTo>
                            <a:pt x="67" y="56"/>
                          </a:lnTo>
                          <a:lnTo>
                            <a:pt x="57" y="89"/>
                          </a:lnTo>
                          <a:lnTo>
                            <a:pt x="34" y="99"/>
                          </a:lnTo>
                          <a:lnTo>
                            <a:pt x="0" y="87"/>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85" name="Freeform 238"/>
                    <p:cNvSpPr>
                      <a:spLocks/>
                    </p:cNvSpPr>
                    <p:nvPr/>
                  </p:nvSpPr>
                  <p:spPr bwMode="auto">
                    <a:xfrm>
                      <a:off x="5435" y="3915"/>
                      <a:ext cx="80" cy="110"/>
                    </a:xfrm>
                    <a:custGeom>
                      <a:avLst/>
                      <a:gdLst>
                        <a:gd name="T0" fmla="*/ 0 w 80"/>
                        <a:gd name="T1" fmla="*/ 0 h 110"/>
                        <a:gd name="T2" fmla="*/ 0 w 80"/>
                        <a:gd name="T3" fmla="*/ 0 h 110"/>
                        <a:gd name="T4" fmla="*/ 22 w 80"/>
                        <a:gd name="T5" fmla="*/ 13 h 110"/>
                        <a:gd name="T6" fmla="*/ 28 w 80"/>
                        <a:gd name="T7" fmla="*/ 37 h 110"/>
                        <a:gd name="T8" fmla="*/ 37 w 80"/>
                        <a:gd name="T9" fmla="*/ 43 h 110"/>
                        <a:gd name="T10" fmla="*/ 43 w 80"/>
                        <a:gd name="T11" fmla="*/ 33 h 110"/>
                        <a:gd name="T12" fmla="*/ 47 w 80"/>
                        <a:gd name="T13" fmla="*/ 50 h 110"/>
                        <a:gd name="T14" fmla="*/ 79 w 80"/>
                        <a:gd name="T15" fmla="*/ 50 h 110"/>
                        <a:gd name="T16" fmla="*/ 73 w 80"/>
                        <a:gd name="T17" fmla="*/ 74 h 110"/>
                        <a:gd name="T18" fmla="*/ 57 w 80"/>
                        <a:gd name="T19" fmla="*/ 77 h 110"/>
                        <a:gd name="T20" fmla="*/ 43 w 80"/>
                        <a:gd name="T21" fmla="*/ 108 h 110"/>
                        <a:gd name="T22" fmla="*/ 28 w 80"/>
                        <a:gd name="T23" fmla="*/ 109 h 110"/>
                        <a:gd name="T24" fmla="*/ 35 w 80"/>
                        <a:gd name="T25" fmla="*/ 98 h 110"/>
                        <a:gd name="T26" fmla="*/ 15 w 80"/>
                        <a:gd name="T27" fmla="*/ 75 h 110"/>
                        <a:gd name="T28" fmla="*/ 31 w 80"/>
                        <a:gd name="T29" fmla="*/ 56 h 110"/>
                        <a:gd name="T30" fmla="*/ 28 w 80"/>
                        <a:gd name="T31" fmla="*/ 40 h 110"/>
                        <a:gd name="T32" fmla="*/ 0 w 80"/>
                        <a:gd name="T33" fmla="*/ 0 h 110"/>
                        <a:gd name="T34" fmla="*/ 0 w 80"/>
                        <a:gd name="T35" fmla="*/ 0 h 11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0"/>
                        <a:gd name="T55" fmla="*/ 0 h 110"/>
                        <a:gd name="T56" fmla="*/ 80 w 80"/>
                        <a:gd name="T57" fmla="*/ 110 h 11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0" h="110">
                          <a:moveTo>
                            <a:pt x="0" y="0"/>
                          </a:moveTo>
                          <a:lnTo>
                            <a:pt x="0" y="0"/>
                          </a:lnTo>
                          <a:lnTo>
                            <a:pt x="22" y="13"/>
                          </a:lnTo>
                          <a:lnTo>
                            <a:pt x="28" y="37"/>
                          </a:lnTo>
                          <a:lnTo>
                            <a:pt x="37" y="43"/>
                          </a:lnTo>
                          <a:lnTo>
                            <a:pt x="43" y="33"/>
                          </a:lnTo>
                          <a:lnTo>
                            <a:pt x="47" y="50"/>
                          </a:lnTo>
                          <a:lnTo>
                            <a:pt x="79" y="50"/>
                          </a:lnTo>
                          <a:lnTo>
                            <a:pt x="73" y="74"/>
                          </a:lnTo>
                          <a:lnTo>
                            <a:pt x="57" y="77"/>
                          </a:lnTo>
                          <a:lnTo>
                            <a:pt x="43" y="108"/>
                          </a:lnTo>
                          <a:lnTo>
                            <a:pt x="28" y="109"/>
                          </a:lnTo>
                          <a:lnTo>
                            <a:pt x="35" y="98"/>
                          </a:lnTo>
                          <a:lnTo>
                            <a:pt x="15" y="75"/>
                          </a:lnTo>
                          <a:lnTo>
                            <a:pt x="31" y="56"/>
                          </a:lnTo>
                          <a:lnTo>
                            <a:pt x="28" y="40"/>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379" name="Freeform 32"/>
                  <p:cNvSpPr>
                    <a:spLocks/>
                  </p:cNvSpPr>
                  <p:nvPr/>
                </p:nvSpPr>
                <p:spPr bwMode="auto">
                  <a:xfrm>
                    <a:off x="4002844" y="3728643"/>
                    <a:ext cx="287336" cy="260352"/>
                  </a:xfrm>
                  <a:custGeom>
                    <a:avLst/>
                    <a:gdLst>
                      <a:gd name="T0" fmla="*/ 0 w 230"/>
                      <a:gd name="T1" fmla="*/ 184855067 h 199"/>
                      <a:gd name="T2" fmla="*/ 0 w 230"/>
                      <a:gd name="T3" fmla="*/ 184855067 h 199"/>
                      <a:gd name="T4" fmla="*/ 34336892 w 230"/>
                      <a:gd name="T5" fmla="*/ 196837704 h 199"/>
                      <a:gd name="T6" fmla="*/ 112372904 w 230"/>
                      <a:gd name="T7" fmla="*/ 184855067 h 199"/>
                      <a:gd name="T8" fmla="*/ 126419980 w 230"/>
                      <a:gd name="T9" fmla="*/ 150623590 h 199"/>
                      <a:gd name="T10" fmla="*/ 179485088 w 230"/>
                      <a:gd name="T11" fmla="*/ 131794665 h 199"/>
                      <a:gd name="T12" fmla="*/ 184167446 w 230"/>
                      <a:gd name="T13" fmla="*/ 102696964 h 199"/>
                      <a:gd name="T14" fmla="*/ 202895633 w 230"/>
                      <a:gd name="T15" fmla="*/ 95850677 h 199"/>
                      <a:gd name="T16" fmla="*/ 195092534 w 230"/>
                      <a:gd name="T17" fmla="*/ 80446837 h 199"/>
                      <a:gd name="T18" fmla="*/ 213821969 w 230"/>
                      <a:gd name="T19" fmla="*/ 78734284 h 199"/>
                      <a:gd name="T20" fmla="*/ 227867797 w 230"/>
                      <a:gd name="T21" fmla="*/ 49636583 h 199"/>
                      <a:gd name="T22" fmla="*/ 221625068 w 230"/>
                      <a:gd name="T23" fmla="*/ 20538866 h 199"/>
                      <a:gd name="T24" fmla="*/ 293419571 w 230"/>
                      <a:gd name="T25" fmla="*/ 0 h 199"/>
                      <a:gd name="T26" fmla="*/ 357409805 w 230"/>
                      <a:gd name="T27" fmla="*/ 42790286 h 199"/>
                      <a:gd name="T28" fmla="*/ 340240740 w 230"/>
                      <a:gd name="T29" fmla="*/ 61617913 h 199"/>
                      <a:gd name="T30" fmla="*/ 279372495 w 230"/>
                      <a:gd name="T31" fmla="*/ 61617913 h 199"/>
                      <a:gd name="T32" fmla="*/ 279372495 w 230"/>
                      <a:gd name="T33" fmla="*/ 99274475 h 199"/>
                      <a:gd name="T34" fmla="*/ 307465399 w 230"/>
                      <a:gd name="T35" fmla="*/ 123237133 h 199"/>
                      <a:gd name="T36" fmla="*/ 290297582 w 230"/>
                      <a:gd name="T37" fmla="*/ 135218463 h 199"/>
                      <a:gd name="T38" fmla="*/ 294979941 w 230"/>
                      <a:gd name="T39" fmla="*/ 157469877 h 199"/>
                      <a:gd name="T40" fmla="*/ 232550156 w 230"/>
                      <a:gd name="T41" fmla="*/ 234492937 h 199"/>
                      <a:gd name="T42" fmla="*/ 204457252 w 230"/>
                      <a:gd name="T43" fmla="*/ 232781693 h 199"/>
                      <a:gd name="T44" fmla="*/ 184167446 w 230"/>
                      <a:gd name="T45" fmla="*/ 251609309 h 199"/>
                      <a:gd name="T46" fmla="*/ 218503079 w 230"/>
                      <a:gd name="T47" fmla="*/ 323497286 h 199"/>
                      <a:gd name="T48" fmla="*/ 170120370 w 230"/>
                      <a:gd name="T49" fmla="*/ 323497286 h 199"/>
                      <a:gd name="T50" fmla="*/ 152952514 w 230"/>
                      <a:gd name="T51" fmla="*/ 338902414 h 199"/>
                      <a:gd name="T52" fmla="*/ 117055263 w 230"/>
                      <a:gd name="T53" fmla="*/ 296110830 h 199"/>
                      <a:gd name="T54" fmla="*/ 17167821 w 230"/>
                      <a:gd name="T55" fmla="*/ 304669670 h 199"/>
                      <a:gd name="T56" fmla="*/ 49943099 w 230"/>
                      <a:gd name="T57" fmla="*/ 255031799 h 199"/>
                      <a:gd name="T58" fmla="*/ 0 w 230"/>
                      <a:gd name="T59" fmla="*/ 184855067 h 199"/>
                      <a:gd name="T60" fmla="*/ 0 w 230"/>
                      <a:gd name="T61" fmla="*/ 184855067 h 19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30"/>
                      <a:gd name="T94" fmla="*/ 0 h 199"/>
                      <a:gd name="T95" fmla="*/ 230 w 230"/>
                      <a:gd name="T96" fmla="*/ 199 h 19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30" h="199">
                        <a:moveTo>
                          <a:pt x="0" y="108"/>
                        </a:moveTo>
                        <a:lnTo>
                          <a:pt x="0" y="108"/>
                        </a:lnTo>
                        <a:lnTo>
                          <a:pt x="22" y="115"/>
                        </a:lnTo>
                        <a:lnTo>
                          <a:pt x="72" y="108"/>
                        </a:lnTo>
                        <a:lnTo>
                          <a:pt x="81" y="88"/>
                        </a:lnTo>
                        <a:lnTo>
                          <a:pt x="115" y="77"/>
                        </a:lnTo>
                        <a:lnTo>
                          <a:pt x="118" y="60"/>
                        </a:lnTo>
                        <a:lnTo>
                          <a:pt x="130" y="56"/>
                        </a:lnTo>
                        <a:lnTo>
                          <a:pt x="125" y="47"/>
                        </a:lnTo>
                        <a:lnTo>
                          <a:pt x="137" y="46"/>
                        </a:lnTo>
                        <a:lnTo>
                          <a:pt x="146" y="29"/>
                        </a:lnTo>
                        <a:lnTo>
                          <a:pt x="142" y="12"/>
                        </a:lnTo>
                        <a:lnTo>
                          <a:pt x="188" y="0"/>
                        </a:lnTo>
                        <a:lnTo>
                          <a:pt x="229" y="25"/>
                        </a:lnTo>
                        <a:lnTo>
                          <a:pt x="218" y="36"/>
                        </a:lnTo>
                        <a:lnTo>
                          <a:pt x="179" y="36"/>
                        </a:lnTo>
                        <a:lnTo>
                          <a:pt x="179" y="58"/>
                        </a:lnTo>
                        <a:lnTo>
                          <a:pt x="197" y="72"/>
                        </a:lnTo>
                        <a:lnTo>
                          <a:pt x="186" y="79"/>
                        </a:lnTo>
                        <a:lnTo>
                          <a:pt x="189" y="92"/>
                        </a:lnTo>
                        <a:lnTo>
                          <a:pt x="149" y="137"/>
                        </a:lnTo>
                        <a:lnTo>
                          <a:pt x="131" y="136"/>
                        </a:lnTo>
                        <a:lnTo>
                          <a:pt x="118" y="147"/>
                        </a:lnTo>
                        <a:lnTo>
                          <a:pt x="140" y="189"/>
                        </a:lnTo>
                        <a:lnTo>
                          <a:pt x="109" y="189"/>
                        </a:lnTo>
                        <a:lnTo>
                          <a:pt x="98" y="198"/>
                        </a:lnTo>
                        <a:lnTo>
                          <a:pt x="75" y="173"/>
                        </a:lnTo>
                        <a:lnTo>
                          <a:pt x="11" y="178"/>
                        </a:lnTo>
                        <a:lnTo>
                          <a:pt x="32" y="149"/>
                        </a:lnTo>
                        <a:lnTo>
                          <a:pt x="0" y="10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nvGrpSpPr>
                  <p:cNvPr id="380" name="Group 73"/>
                  <p:cNvGrpSpPr>
                    <a:grpSpLocks/>
                  </p:cNvGrpSpPr>
                  <p:nvPr/>
                </p:nvGrpSpPr>
                <p:grpSpPr bwMode="auto">
                  <a:xfrm>
                    <a:off x="5369611" y="4462073"/>
                    <a:ext cx="203197" cy="136526"/>
                    <a:chOff x="5006" y="3464"/>
                    <a:chExt cx="164" cy="107"/>
                  </a:xfrm>
                  <a:grpFill/>
                </p:grpSpPr>
                <p:sp>
                  <p:nvSpPr>
                    <p:cNvPr id="581" name="Freeform 234"/>
                    <p:cNvSpPr>
                      <a:spLocks/>
                    </p:cNvSpPr>
                    <p:nvPr/>
                  </p:nvSpPr>
                  <p:spPr bwMode="auto">
                    <a:xfrm>
                      <a:off x="5006" y="3464"/>
                      <a:ext cx="136" cy="107"/>
                    </a:xfrm>
                    <a:custGeom>
                      <a:avLst/>
                      <a:gdLst>
                        <a:gd name="T0" fmla="*/ 0 w 136"/>
                        <a:gd name="T1" fmla="*/ 0 h 107"/>
                        <a:gd name="T2" fmla="*/ 0 w 136"/>
                        <a:gd name="T3" fmla="*/ 0 h 107"/>
                        <a:gd name="T4" fmla="*/ 2 w 136"/>
                        <a:gd name="T5" fmla="*/ 88 h 107"/>
                        <a:gd name="T6" fmla="*/ 24 w 136"/>
                        <a:gd name="T7" fmla="*/ 91 h 107"/>
                        <a:gd name="T8" fmla="*/ 46 w 136"/>
                        <a:gd name="T9" fmla="*/ 67 h 107"/>
                        <a:gd name="T10" fmla="*/ 70 w 136"/>
                        <a:gd name="T11" fmla="*/ 78 h 107"/>
                        <a:gd name="T12" fmla="*/ 93 w 136"/>
                        <a:gd name="T13" fmla="*/ 101 h 107"/>
                        <a:gd name="T14" fmla="*/ 135 w 136"/>
                        <a:gd name="T15" fmla="*/ 106 h 107"/>
                        <a:gd name="T16" fmla="*/ 87 w 136"/>
                        <a:gd name="T17" fmla="*/ 67 h 107"/>
                        <a:gd name="T18" fmla="*/ 90 w 136"/>
                        <a:gd name="T19" fmla="*/ 47 h 107"/>
                        <a:gd name="T20" fmla="*/ 67 w 136"/>
                        <a:gd name="T21" fmla="*/ 41 h 107"/>
                        <a:gd name="T22" fmla="*/ 46 w 136"/>
                        <a:gd name="T23" fmla="*/ 16 h 107"/>
                        <a:gd name="T24" fmla="*/ 0 w 136"/>
                        <a:gd name="T25" fmla="*/ 0 h 107"/>
                        <a:gd name="T26" fmla="*/ 0 w 136"/>
                        <a:gd name="T27" fmla="*/ 0 h 10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6"/>
                        <a:gd name="T43" fmla="*/ 0 h 107"/>
                        <a:gd name="T44" fmla="*/ 136 w 136"/>
                        <a:gd name="T45" fmla="*/ 107 h 10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6" h="107">
                          <a:moveTo>
                            <a:pt x="0" y="0"/>
                          </a:moveTo>
                          <a:lnTo>
                            <a:pt x="0" y="0"/>
                          </a:lnTo>
                          <a:lnTo>
                            <a:pt x="2" y="88"/>
                          </a:lnTo>
                          <a:lnTo>
                            <a:pt x="24" y="91"/>
                          </a:lnTo>
                          <a:lnTo>
                            <a:pt x="46" y="67"/>
                          </a:lnTo>
                          <a:lnTo>
                            <a:pt x="70" y="78"/>
                          </a:lnTo>
                          <a:lnTo>
                            <a:pt x="93" y="101"/>
                          </a:lnTo>
                          <a:lnTo>
                            <a:pt x="135" y="106"/>
                          </a:lnTo>
                          <a:lnTo>
                            <a:pt x="87" y="67"/>
                          </a:lnTo>
                          <a:lnTo>
                            <a:pt x="90" y="47"/>
                          </a:lnTo>
                          <a:lnTo>
                            <a:pt x="67" y="41"/>
                          </a:lnTo>
                          <a:lnTo>
                            <a:pt x="46" y="16"/>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82" name="Freeform 75"/>
                    <p:cNvSpPr>
                      <a:spLocks/>
                    </p:cNvSpPr>
                    <p:nvPr/>
                  </p:nvSpPr>
                  <p:spPr bwMode="auto">
                    <a:xfrm>
                      <a:off x="5105" y="3487"/>
                      <a:ext cx="57" cy="28"/>
                    </a:xfrm>
                    <a:custGeom>
                      <a:avLst/>
                      <a:gdLst>
                        <a:gd name="T0" fmla="*/ 0 w 57"/>
                        <a:gd name="T1" fmla="*/ 18 h 28"/>
                        <a:gd name="T2" fmla="*/ 0 w 57"/>
                        <a:gd name="T3" fmla="*/ 18 h 28"/>
                        <a:gd name="T4" fmla="*/ 33 w 57"/>
                        <a:gd name="T5" fmla="*/ 27 h 28"/>
                        <a:gd name="T6" fmla="*/ 56 w 57"/>
                        <a:gd name="T7" fmla="*/ 8 h 28"/>
                        <a:gd name="T8" fmla="*/ 47 w 57"/>
                        <a:gd name="T9" fmla="*/ 0 h 28"/>
                        <a:gd name="T10" fmla="*/ 40 w 57"/>
                        <a:gd name="T11" fmla="*/ 10 h 28"/>
                        <a:gd name="T12" fmla="*/ 0 w 57"/>
                        <a:gd name="T13" fmla="*/ 18 h 28"/>
                        <a:gd name="T14" fmla="*/ 0 w 57"/>
                        <a:gd name="T15" fmla="*/ 18 h 28"/>
                        <a:gd name="T16" fmla="*/ 0 60000 65536"/>
                        <a:gd name="T17" fmla="*/ 0 60000 65536"/>
                        <a:gd name="T18" fmla="*/ 0 60000 65536"/>
                        <a:gd name="T19" fmla="*/ 0 60000 65536"/>
                        <a:gd name="T20" fmla="*/ 0 60000 65536"/>
                        <a:gd name="T21" fmla="*/ 0 60000 65536"/>
                        <a:gd name="T22" fmla="*/ 0 60000 65536"/>
                        <a:gd name="T23" fmla="*/ 0 60000 65536"/>
                        <a:gd name="T24" fmla="*/ 0 w 57"/>
                        <a:gd name="T25" fmla="*/ 0 h 28"/>
                        <a:gd name="T26" fmla="*/ 57 w 57"/>
                        <a:gd name="T27" fmla="*/ 28 h 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7" h="28">
                          <a:moveTo>
                            <a:pt x="0" y="18"/>
                          </a:moveTo>
                          <a:lnTo>
                            <a:pt x="0" y="18"/>
                          </a:lnTo>
                          <a:lnTo>
                            <a:pt x="33" y="27"/>
                          </a:lnTo>
                          <a:lnTo>
                            <a:pt x="56" y="8"/>
                          </a:lnTo>
                          <a:lnTo>
                            <a:pt x="47" y="0"/>
                          </a:lnTo>
                          <a:lnTo>
                            <a:pt x="40" y="10"/>
                          </a:lnTo>
                          <a:lnTo>
                            <a:pt x="0" y="1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83" name="Freeform 236"/>
                    <p:cNvSpPr>
                      <a:spLocks/>
                    </p:cNvSpPr>
                    <p:nvPr/>
                  </p:nvSpPr>
                  <p:spPr bwMode="auto">
                    <a:xfrm>
                      <a:off x="5139" y="3466"/>
                      <a:ext cx="31" cy="28"/>
                    </a:xfrm>
                    <a:custGeom>
                      <a:avLst/>
                      <a:gdLst>
                        <a:gd name="T0" fmla="*/ 0 w 31"/>
                        <a:gd name="T1" fmla="*/ 0 h 28"/>
                        <a:gd name="T2" fmla="*/ 0 w 31"/>
                        <a:gd name="T3" fmla="*/ 0 h 28"/>
                        <a:gd name="T4" fmla="*/ 23 w 31"/>
                        <a:gd name="T5" fmla="*/ 12 h 28"/>
                        <a:gd name="T6" fmla="*/ 30 w 31"/>
                        <a:gd name="T7" fmla="*/ 27 h 28"/>
                        <a:gd name="T8" fmla="*/ 29 w 31"/>
                        <a:gd name="T9" fmla="*/ 16 h 28"/>
                        <a:gd name="T10" fmla="*/ 0 w 31"/>
                        <a:gd name="T11" fmla="*/ 0 h 28"/>
                        <a:gd name="T12" fmla="*/ 0 w 31"/>
                        <a:gd name="T13" fmla="*/ 0 h 28"/>
                        <a:gd name="T14" fmla="*/ 0 60000 65536"/>
                        <a:gd name="T15" fmla="*/ 0 60000 65536"/>
                        <a:gd name="T16" fmla="*/ 0 60000 65536"/>
                        <a:gd name="T17" fmla="*/ 0 60000 65536"/>
                        <a:gd name="T18" fmla="*/ 0 60000 65536"/>
                        <a:gd name="T19" fmla="*/ 0 60000 65536"/>
                        <a:gd name="T20" fmla="*/ 0 60000 65536"/>
                        <a:gd name="T21" fmla="*/ 0 w 31"/>
                        <a:gd name="T22" fmla="*/ 0 h 28"/>
                        <a:gd name="T23" fmla="*/ 31 w 31"/>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 h="28">
                          <a:moveTo>
                            <a:pt x="0" y="0"/>
                          </a:moveTo>
                          <a:lnTo>
                            <a:pt x="0" y="0"/>
                          </a:lnTo>
                          <a:lnTo>
                            <a:pt x="23" y="12"/>
                          </a:lnTo>
                          <a:lnTo>
                            <a:pt x="30" y="27"/>
                          </a:lnTo>
                          <a:lnTo>
                            <a:pt x="29" y="16"/>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grpSp>
                <p:nvGrpSpPr>
                  <p:cNvPr id="381" name="Group 77"/>
                  <p:cNvGrpSpPr>
                    <a:grpSpLocks/>
                  </p:cNvGrpSpPr>
                  <p:nvPr/>
                </p:nvGrpSpPr>
                <p:grpSpPr bwMode="auto">
                  <a:xfrm>
                    <a:off x="4963354" y="4084264"/>
                    <a:ext cx="153988" cy="234952"/>
                    <a:chOff x="4680" y="3175"/>
                    <a:chExt cx="125" cy="179"/>
                  </a:xfrm>
                  <a:grpFill/>
                </p:grpSpPr>
                <p:sp>
                  <p:nvSpPr>
                    <p:cNvPr id="575" name="Freeform 228"/>
                    <p:cNvSpPr>
                      <a:spLocks/>
                    </p:cNvSpPr>
                    <p:nvPr/>
                  </p:nvSpPr>
                  <p:spPr bwMode="auto">
                    <a:xfrm>
                      <a:off x="4680" y="3275"/>
                      <a:ext cx="32" cy="40"/>
                    </a:xfrm>
                    <a:custGeom>
                      <a:avLst/>
                      <a:gdLst>
                        <a:gd name="T0" fmla="*/ 0 w 32"/>
                        <a:gd name="T1" fmla="*/ 39 h 40"/>
                        <a:gd name="T2" fmla="*/ 0 w 32"/>
                        <a:gd name="T3" fmla="*/ 39 h 40"/>
                        <a:gd name="T4" fmla="*/ 22 w 32"/>
                        <a:gd name="T5" fmla="*/ 21 h 40"/>
                        <a:gd name="T6" fmla="*/ 31 w 32"/>
                        <a:gd name="T7" fmla="*/ 0 h 40"/>
                        <a:gd name="T8" fmla="*/ 0 w 32"/>
                        <a:gd name="T9" fmla="*/ 39 h 40"/>
                        <a:gd name="T10" fmla="*/ 0 w 32"/>
                        <a:gd name="T11" fmla="*/ 39 h 40"/>
                        <a:gd name="T12" fmla="*/ 0 60000 65536"/>
                        <a:gd name="T13" fmla="*/ 0 60000 65536"/>
                        <a:gd name="T14" fmla="*/ 0 60000 65536"/>
                        <a:gd name="T15" fmla="*/ 0 60000 65536"/>
                        <a:gd name="T16" fmla="*/ 0 60000 65536"/>
                        <a:gd name="T17" fmla="*/ 0 60000 65536"/>
                        <a:gd name="T18" fmla="*/ 0 w 32"/>
                        <a:gd name="T19" fmla="*/ 0 h 40"/>
                        <a:gd name="T20" fmla="*/ 32 w 32"/>
                        <a:gd name="T21" fmla="*/ 40 h 40"/>
                      </a:gdLst>
                      <a:ahLst/>
                      <a:cxnLst>
                        <a:cxn ang="T12">
                          <a:pos x="T0" y="T1"/>
                        </a:cxn>
                        <a:cxn ang="T13">
                          <a:pos x="T2" y="T3"/>
                        </a:cxn>
                        <a:cxn ang="T14">
                          <a:pos x="T4" y="T5"/>
                        </a:cxn>
                        <a:cxn ang="T15">
                          <a:pos x="T6" y="T7"/>
                        </a:cxn>
                        <a:cxn ang="T16">
                          <a:pos x="T8" y="T9"/>
                        </a:cxn>
                        <a:cxn ang="T17">
                          <a:pos x="T10" y="T11"/>
                        </a:cxn>
                      </a:cxnLst>
                      <a:rect l="T18" t="T19" r="T20" b="T21"/>
                      <a:pathLst>
                        <a:path w="32" h="40">
                          <a:moveTo>
                            <a:pt x="0" y="39"/>
                          </a:moveTo>
                          <a:lnTo>
                            <a:pt x="0" y="39"/>
                          </a:lnTo>
                          <a:lnTo>
                            <a:pt x="22" y="21"/>
                          </a:lnTo>
                          <a:lnTo>
                            <a:pt x="31" y="0"/>
                          </a:lnTo>
                          <a:lnTo>
                            <a:pt x="0" y="39"/>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76" name="Freeform 79"/>
                    <p:cNvSpPr>
                      <a:spLocks/>
                    </p:cNvSpPr>
                    <p:nvPr/>
                  </p:nvSpPr>
                  <p:spPr bwMode="auto">
                    <a:xfrm>
                      <a:off x="4717" y="3175"/>
                      <a:ext cx="57" cy="84"/>
                    </a:xfrm>
                    <a:custGeom>
                      <a:avLst/>
                      <a:gdLst>
                        <a:gd name="T0" fmla="*/ 0 w 57"/>
                        <a:gd name="T1" fmla="*/ 33 h 84"/>
                        <a:gd name="T2" fmla="*/ 0 w 57"/>
                        <a:gd name="T3" fmla="*/ 33 h 84"/>
                        <a:gd name="T4" fmla="*/ 11 w 57"/>
                        <a:gd name="T5" fmla="*/ 0 h 84"/>
                        <a:gd name="T6" fmla="*/ 30 w 57"/>
                        <a:gd name="T7" fmla="*/ 1 h 84"/>
                        <a:gd name="T8" fmla="*/ 35 w 57"/>
                        <a:gd name="T9" fmla="*/ 23 h 84"/>
                        <a:gd name="T10" fmla="*/ 20 w 57"/>
                        <a:gd name="T11" fmla="*/ 45 h 84"/>
                        <a:gd name="T12" fmla="*/ 23 w 57"/>
                        <a:gd name="T13" fmla="*/ 58 h 84"/>
                        <a:gd name="T14" fmla="*/ 53 w 57"/>
                        <a:gd name="T15" fmla="*/ 66 h 84"/>
                        <a:gd name="T16" fmla="*/ 56 w 57"/>
                        <a:gd name="T17" fmla="*/ 83 h 84"/>
                        <a:gd name="T18" fmla="*/ 38 w 57"/>
                        <a:gd name="T19" fmla="*/ 66 h 84"/>
                        <a:gd name="T20" fmla="*/ 38 w 57"/>
                        <a:gd name="T21" fmla="*/ 74 h 84"/>
                        <a:gd name="T22" fmla="*/ 11 w 57"/>
                        <a:gd name="T23" fmla="*/ 66 h 84"/>
                        <a:gd name="T24" fmla="*/ 0 w 57"/>
                        <a:gd name="T25" fmla="*/ 33 h 84"/>
                        <a:gd name="T26" fmla="*/ 0 w 57"/>
                        <a:gd name="T27" fmla="*/ 33 h 8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7"/>
                        <a:gd name="T43" fmla="*/ 0 h 84"/>
                        <a:gd name="T44" fmla="*/ 57 w 57"/>
                        <a:gd name="T45" fmla="*/ 84 h 8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7" h="84">
                          <a:moveTo>
                            <a:pt x="0" y="33"/>
                          </a:moveTo>
                          <a:lnTo>
                            <a:pt x="0" y="33"/>
                          </a:lnTo>
                          <a:lnTo>
                            <a:pt x="11" y="0"/>
                          </a:lnTo>
                          <a:lnTo>
                            <a:pt x="30" y="1"/>
                          </a:lnTo>
                          <a:lnTo>
                            <a:pt x="35" y="23"/>
                          </a:lnTo>
                          <a:lnTo>
                            <a:pt x="20" y="45"/>
                          </a:lnTo>
                          <a:lnTo>
                            <a:pt x="23" y="58"/>
                          </a:lnTo>
                          <a:lnTo>
                            <a:pt x="53" y="66"/>
                          </a:lnTo>
                          <a:lnTo>
                            <a:pt x="56" y="83"/>
                          </a:lnTo>
                          <a:lnTo>
                            <a:pt x="38" y="66"/>
                          </a:lnTo>
                          <a:lnTo>
                            <a:pt x="38" y="74"/>
                          </a:lnTo>
                          <a:lnTo>
                            <a:pt x="11" y="66"/>
                          </a:lnTo>
                          <a:lnTo>
                            <a:pt x="0" y="33"/>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77" name="Freeform 230"/>
                    <p:cNvSpPr>
                      <a:spLocks/>
                    </p:cNvSpPr>
                    <p:nvPr/>
                  </p:nvSpPr>
                  <p:spPr bwMode="auto">
                    <a:xfrm>
                      <a:off x="4722" y="3246"/>
                      <a:ext cx="17" cy="18"/>
                    </a:xfrm>
                    <a:custGeom>
                      <a:avLst/>
                      <a:gdLst>
                        <a:gd name="T0" fmla="*/ 0 w 17"/>
                        <a:gd name="T1" fmla="*/ 0 h 18"/>
                        <a:gd name="T2" fmla="*/ 0 w 17"/>
                        <a:gd name="T3" fmla="*/ 0 h 18"/>
                        <a:gd name="T4" fmla="*/ 8 w 17"/>
                        <a:gd name="T5" fmla="*/ 0 h 18"/>
                        <a:gd name="T6" fmla="*/ 16 w 17"/>
                        <a:gd name="T7" fmla="*/ 3 h 18"/>
                        <a:gd name="T8" fmla="*/ 12 w 17"/>
                        <a:gd name="T9" fmla="*/ 17 h 18"/>
                        <a:gd name="T10" fmla="*/ 0 w 17"/>
                        <a:gd name="T11" fmla="*/ 0 h 18"/>
                        <a:gd name="T12" fmla="*/ 0 w 17"/>
                        <a:gd name="T13" fmla="*/ 0 h 18"/>
                        <a:gd name="T14" fmla="*/ 0 60000 65536"/>
                        <a:gd name="T15" fmla="*/ 0 60000 65536"/>
                        <a:gd name="T16" fmla="*/ 0 60000 65536"/>
                        <a:gd name="T17" fmla="*/ 0 60000 65536"/>
                        <a:gd name="T18" fmla="*/ 0 60000 65536"/>
                        <a:gd name="T19" fmla="*/ 0 60000 65536"/>
                        <a:gd name="T20" fmla="*/ 0 60000 65536"/>
                        <a:gd name="T21" fmla="*/ 0 w 17"/>
                        <a:gd name="T22" fmla="*/ 0 h 18"/>
                        <a:gd name="T23" fmla="*/ 17 w 17"/>
                        <a:gd name="T24" fmla="*/ 18 h 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 h="18">
                          <a:moveTo>
                            <a:pt x="0" y="0"/>
                          </a:moveTo>
                          <a:lnTo>
                            <a:pt x="0" y="0"/>
                          </a:lnTo>
                          <a:lnTo>
                            <a:pt x="8" y="0"/>
                          </a:lnTo>
                          <a:lnTo>
                            <a:pt x="16" y="3"/>
                          </a:lnTo>
                          <a:lnTo>
                            <a:pt x="12" y="17"/>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78" name="Freeform 81"/>
                    <p:cNvSpPr>
                      <a:spLocks/>
                    </p:cNvSpPr>
                    <p:nvPr/>
                  </p:nvSpPr>
                  <p:spPr bwMode="auto">
                    <a:xfrm>
                      <a:off x="4744" y="3267"/>
                      <a:ext cx="15" cy="22"/>
                    </a:xfrm>
                    <a:custGeom>
                      <a:avLst/>
                      <a:gdLst>
                        <a:gd name="T0" fmla="*/ 0 w 15"/>
                        <a:gd name="T1" fmla="*/ 0 h 22"/>
                        <a:gd name="T2" fmla="*/ 0 w 15"/>
                        <a:gd name="T3" fmla="*/ 0 h 22"/>
                        <a:gd name="T4" fmla="*/ 1 w 15"/>
                        <a:gd name="T5" fmla="*/ 21 h 22"/>
                        <a:gd name="T6" fmla="*/ 14 w 15"/>
                        <a:gd name="T7" fmla="*/ 12 h 22"/>
                        <a:gd name="T8" fmla="*/ 0 w 15"/>
                        <a:gd name="T9" fmla="*/ 0 h 22"/>
                        <a:gd name="T10" fmla="*/ 0 w 15"/>
                        <a:gd name="T11" fmla="*/ 0 h 22"/>
                        <a:gd name="T12" fmla="*/ 0 60000 65536"/>
                        <a:gd name="T13" fmla="*/ 0 60000 65536"/>
                        <a:gd name="T14" fmla="*/ 0 60000 65536"/>
                        <a:gd name="T15" fmla="*/ 0 60000 65536"/>
                        <a:gd name="T16" fmla="*/ 0 60000 65536"/>
                        <a:gd name="T17" fmla="*/ 0 60000 65536"/>
                        <a:gd name="T18" fmla="*/ 0 w 15"/>
                        <a:gd name="T19" fmla="*/ 0 h 22"/>
                        <a:gd name="T20" fmla="*/ 15 w 15"/>
                        <a:gd name="T21" fmla="*/ 22 h 22"/>
                      </a:gdLst>
                      <a:ahLst/>
                      <a:cxnLst>
                        <a:cxn ang="T12">
                          <a:pos x="T0" y="T1"/>
                        </a:cxn>
                        <a:cxn ang="T13">
                          <a:pos x="T2" y="T3"/>
                        </a:cxn>
                        <a:cxn ang="T14">
                          <a:pos x="T4" y="T5"/>
                        </a:cxn>
                        <a:cxn ang="T15">
                          <a:pos x="T6" y="T7"/>
                        </a:cxn>
                        <a:cxn ang="T16">
                          <a:pos x="T8" y="T9"/>
                        </a:cxn>
                        <a:cxn ang="T17">
                          <a:pos x="T10" y="T11"/>
                        </a:cxn>
                      </a:cxnLst>
                      <a:rect l="T18" t="T19" r="T20" b="T21"/>
                      <a:pathLst>
                        <a:path w="15" h="22">
                          <a:moveTo>
                            <a:pt x="0" y="0"/>
                          </a:moveTo>
                          <a:lnTo>
                            <a:pt x="0" y="0"/>
                          </a:lnTo>
                          <a:lnTo>
                            <a:pt x="1" y="21"/>
                          </a:lnTo>
                          <a:lnTo>
                            <a:pt x="14" y="12"/>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79" name="Freeform 232"/>
                    <p:cNvSpPr>
                      <a:spLocks/>
                    </p:cNvSpPr>
                    <p:nvPr/>
                  </p:nvSpPr>
                  <p:spPr bwMode="auto">
                    <a:xfrm>
                      <a:off x="4745" y="3297"/>
                      <a:ext cx="60" cy="57"/>
                    </a:xfrm>
                    <a:custGeom>
                      <a:avLst/>
                      <a:gdLst>
                        <a:gd name="T0" fmla="*/ 0 w 60"/>
                        <a:gd name="T1" fmla="*/ 38 h 57"/>
                        <a:gd name="T2" fmla="*/ 0 w 60"/>
                        <a:gd name="T3" fmla="*/ 38 h 57"/>
                        <a:gd name="T4" fmla="*/ 13 w 60"/>
                        <a:gd name="T5" fmla="*/ 18 h 57"/>
                        <a:gd name="T6" fmla="*/ 28 w 60"/>
                        <a:gd name="T7" fmla="*/ 22 h 57"/>
                        <a:gd name="T8" fmla="*/ 49 w 60"/>
                        <a:gd name="T9" fmla="*/ 0 h 57"/>
                        <a:gd name="T10" fmla="*/ 59 w 60"/>
                        <a:gd name="T11" fmla="*/ 13 h 57"/>
                        <a:gd name="T12" fmla="*/ 58 w 60"/>
                        <a:gd name="T13" fmla="*/ 46 h 57"/>
                        <a:gd name="T14" fmla="*/ 53 w 60"/>
                        <a:gd name="T15" fmla="*/ 32 h 57"/>
                        <a:gd name="T16" fmla="*/ 47 w 60"/>
                        <a:gd name="T17" fmla="*/ 56 h 57"/>
                        <a:gd name="T18" fmla="*/ 32 w 60"/>
                        <a:gd name="T19" fmla="*/ 50 h 57"/>
                        <a:gd name="T20" fmla="*/ 23 w 60"/>
                        <a:gd name="T21" fmla="*/ 25 h 57"/>
                        <a:gd name="T22" fmla="*/ 0 w 60"/>
                        <a:gd name="T23" fmla="*/ 38 h 57"/>
                        <a:gd name="T24" fmla="*/ 0 w 60"/>
                        <a:gd name="T25" fmla="*/ 38 h 5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0"/>
                        <a:gd name="T40" fmla="*/ 0 h 57"/>
                        <a:gd name="T41" fmla="*/ 60 w 60"/>
                        <a:gd name="T42" fmla="*/ 57 h 5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0" h="57">
                          <a:moveTo>
                            <a:pt x="0" y="38"/>
                          </a:moveTo>
                          <a:lnTo>
                            <a:pt x="0" y="38"/>
                          </a:lnTo>
                          <a:lnTo>
                            <a:pt x="13" y="18"/>
                          </a:lnTo>
                          <a:lnTo>
                            <a:pt x="28" y="22"/>
                          </a:lnTo>
                          <a:lnTo>
                            <a:pt x="49" y="0"/>
                          </a:lnTo>
                          <a:lnTo>
                            <a:pt x="59" y="13"/>
                          </a:lnTo>
                          <a:lnTo>
                            <a:pt x="58" y="46"/>
                          </a:lnTo>
                          <a:lnTo>
                            <a:pt x="53" y="32"/>
                          </a:lnTo>
                          <a:lnTo>
                            <a:pt x="47" y="56"/>
                          </a:lnTo>
                          <a:lnTo>
                            <a:pt x="32" y="50"/>
                          </a:lnTo>
                          <a:lnTo>
                            <a:pt x="23" y="25"/>
                          </a:lnTo>
                          <a:lnTo>
                            <a:pt x="0" y="3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80" name="Freeform 233"/>
                    <p:cNvSpPr>
                      <a:spLocks/>
                    </p:cNvSpPr>
                    <p:nvPr/>
                  </p:nvSpPr>
                  <p:spPr bwMode="auto">
                    <a:xfrm>
                      <a:off x="4752" y="3283"/>
                      <a:ext cx="14" cy="24"/>
                    </a:xfrm>
                    <a:custGeom>
                      <a:avLst/>
                      <a:gdLst>
                        <a:gd name="T0" fmla="*/ 0 w 14"/>
                        <a:gd name="T1" fmla="*/ 14 h 24"/>
                        <a:gd name="T2" fmla="*/ 0 w 14"/>
                        <a:gd name="T3" fmla="*/ 14 h 24"/>
                        <a:gd name="T4" fmla="*/ 3 w 14"/>
                        <a:gd name="T5" fmla="*/ 10 h 24"/>
                        <a:gd name="T6" fmla="*/ 13 w 14"/>
                        <a:gd name="T7" fmla="*/ 0 h 24"/>
                        <a:gd name="T8" fmla="*/ 9 w 14"/>
                        <a:gd name="T9" fmla="*/ 23 h 24"/>
                        <a:gd name="T10" fmla="*/ 0 w 14"/>
                        <a:gd name="T11" fmla="*/ 14 h 24"/>
                        <a:gd name="T12" fmla="*/ 0 w 14"/>
                        <a:gd name="T13" fmla="*/ 14 h 24"/>
                        <a:gd name="T14" fmla="*/ 0 60000 65536"/>
                        <a:gd name="T15" fmla="*/ 0 60000 65536"/>
                        <a:gd name="T16" fmla="*/ 0 60000 65536"/>
                        <a:gd name="T17" fmla="*/ 0 60000 65536"/>
                        <a:gd name="T18" fmla="*/ 0 60000 65536"/>
                        <a:gd name="T19" fmla="*/ 0 60000 65536"/>
                        <a:gd name="T20" fmla="*/ 0 60000 65536"/>
                        <a:gd name="T21" fmla="*/ 0 w 14"/>
                        <a:gd name="T22" fmla="*/ 0 h 24"/>
                        <a:gd name="T23" fmla="*/ 14 w 14"/>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 h="24">
                          <a:moveTo>
                            <a:pt x="0" y="14"/>
                          </a:moveTo>
                          <a:lnTo>
                            <a:pt x="0" y="14"/>
                          </a:lnTo>
                          <a:lnTo>
                            <a:pt x="3" y="10"/>
                          </a:lnTo>
                          <a:lnTo>
                            <a:pt x="13" y="0"/>
                          </a:lnTo>
                          <a:lnTo>
                            <a:pt x="9" y="23"/>
                          </a:lnTo>
                          <a:lnTo>
                            <a:pt x="0" y="1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382" name="Freeform 35"/>
                  <p:cNvSpPr>
                    <a:spLocks/>
                  </p:cNvSpPr>
                  <p:nvPr/>
                </p:nvSpPr>
                <p:spPr bwMode="auto">
                  <a:xfrm>
                    <a:off x="3423411" y="2650722"/>
                    <a:ext cx="2782870" cy="976321"/>
                  </a:xfrm>
                  <a:custGeom>
                    <a:avLst/>
                    <a:gdLst>
                      <a:gd name="T0" fmla="*/ 37309631 w 2232"/>
                      <a:gd name="T1" fmla="*/ 710412683 h 748"/>
                      <a:gd name="T2" fmla="*/ 66845385 w 2232"/>
                      <a:gd name="T3" fmla="*/ 442943307 h 748"/>
                      <a:gd name="T4" fmla="*/ 129026444 w 2232"/>
                      <a:gd name="T5" fmla="*/ 374798509 h 748"/>
                      <a:gd name="T6" fmla="*/ 167890879 w 2232"/>
                      <a:gd name="T7" fmla="*/ 560493703 h 748"/>
                      <a:gd name="T8" fmla="*/ 300026834 w 2232"/>
                      <a:gd name="T9" fmla="*/ 560493703 h 748"/>
                      <a:gd name="T10" fmla="*/ 421280687 w 2232"/>
                      <a:gd name="T11" fmla="*/ 431017413 h 748"/>
                      <a:gd name="T12" fmla="*/ 592281039 w 2232"/>
                      <a:gd name="T13" fmla="*/ 420796150 h 748"/>
                      <a:gd name="T14" fmla="*/ 879870995 w 2232"/>
                      <a:gd name="T15" fmla="*/ 419092823 h 748"/>
                      <a:gd name="T16" fmla="*/ 881425770 w 2232"/>
                      <a:gd name="T17" fmla="*/ 270877252 h 748"/>
                      <a:gd name="T18" fmla="*/ 990243836 w 2232"/>
                      <a:gd name="T19" fmla="*/ 408870255 h 748"/>
                      <a:gd name="T20" fmla="*/ 1008898646 w 2232"/>
                      <a:gd name="T21" fmla="*/ 398648993 h 748"/>
                      <a:gd name="T22" fmla="*/ 1089734496 w 2232"/>
                      <a:gd name="T23" fmla="*/ 417389497 h 748"/>
                      <a:gd name="T24" fmla="*/ 1035326087 w 2232"/>
                      <a:gd name="T25" fmla="*/ 238507527 h 748"/>
                      <a:gd name="T26" fmla="*/ 1094397576 w 2232"/>
                      <a:gd name="T27" fmla="*/ 247026768 h 748"/>
                      <a:gd name="T28" fmla="*/ 1139479826 w 2232"/>
                      <a:gd name="T29" fmla="*/ 195917844 h 748"/>
                      <a:gd name="T30" fmla="*/ 1400642498 w 2232"/>
                      <a:gd name="T31" fmla="*/ 78367386 h 748"/>
                      <a:gd name="T32" fmla="*/ 1576305929 w 2232"/>
                      <a:gd name="T33" fmla="*/ 56220229 h 748"/>
                      <a:gd name="T34" fmla="*/ 1786169430 w 2232"/>
                      <a:gd name="T35" fmla="*/ 47700987 h 748"/>
                      <a:gd name="T36" fmla="*/ 1699115726 w 2232"/>
                      <a:gd name="T37" fmla="*/ 223174980 h 748"/>
                      <a:gd name="T38" fmla="*/ 1835914761 w 2232"/>
                      <a:gd name="T39" fmla="*/ 209545759 h 748"/>
                      <a:gd name="T40" fmla="*/ 2044223487 w 2232"/>
                      <a:gd name="T41" fmla="*/ 218065001 h 748"/>
                      <a:gd name="T42" fmla="*/ 2147483647 w 2232"/>
                      <a:gd name="T43" fmla="*/ 284506472 h 748"/>
                      <a:gd name="T44" fmla="*/ 2147483647 w 2232"/>
                      <a:gd name="T45" fmla="*/ 267469294 h 748"/>
                      <a:gd name="T46" fmla="*/ 2147483647 w 2232"/>
                      <a:gd name="T47" fmla="*/ 371390551 h 748"/>
                      <a:gd name="T48" fmla="*/ 2147483647 w 2232"/>
                      <a:gd name="T49" fmla="*/ 361169288 h 748"/>
                      <a:gd name="T50" fmla="*/ 2147483647 w 2232"/>
                      <a:gd name="T51" fmla="*/ 459979180 h 748"/>
                      <a:gd name="T52" fmla="*/ 2147483647 w 2232"/>
                      <a:gd name="T53" fmla="*/ 562197029 h 748"/>
                      <a:gd name="T54" fmla="*/ 2147483647 w 2232"/>
                      <a:gd name="T55" fmla="*/ 492348905 h 748"/>
                      <a:gd name="T56" fmla="*/ 2147483647 w 2232"/>
                      <a:gd name="T57" fmla="*/ 613305954 h 748"/>
                      <a:gd name="T58" fmla="*/ 2147483647 w 2232"/>
                      <a:gd name="T59" fmla="*/ 725746535 h 748"/>
                      <a:gd name="T60" fmla="*/ 2147483647 w 2232"/>
                      <a:gd name="T61" fmla="*/ 850110236 h 748"/>
                      <a:gd name="T62" fmla="*/ 2147483647 w 2232"/>
                      <a:gd name="T63" fmla="*/ 982994484 h 748"/>
                      <a:gd name="T64" fmla="*/ 2147483647 w 2232"/>
                      <a:gd name="T65" fmla="*/ 689970157 h 748"/>
                      <a:gd name="T66" fmla="*/ 2147483647 w 2232"/>
                      <a:gd name="T67" fmla="*/ 662711553 h 748"/>
                      <a:gd name="T68" fmla="*/ 2147483647 w 2232"/>
                      <a:gd name="T69" fmla="*/ 747893692 h 748"/>
                      <a:gd name="T70" fmla="*/ 2147483647 w 2232"/>
                      <a:gd name="T71" fmla="*/ 919959665 h 748"/>
                      <a:gd name="T72" fmla="*/ 2147483647 w 2232"/>
                      <a:gd name="T73" fmla="*/ 974475243 h 748"/>
                      <a:gd name="T74" fmla="*/ 2147483647 w 2232"/>
                      <a:gd name="T75" fmla="*/ 1257278307 h 748"/>
                      <a:gd name="T76" fmla="*/ 2135941517 w 2232"/>
                      <a:gd name="T77" fmla="*/ 1051139282 h 748"/>
                      <a:gd name="T78" fmla="*/ 1898097047 w 2232"/>
                      <a:gd name="T79" fmla="*/ 1042621346 h 748"/>
                      <a:gd name="T80" fmla="*/ 1507907035 w 2232"/>
                      <a:gd name="T81" fmla="*/ 998327031 h 748"/>
                      <a:gd name="T82" fmla="*/ 1147252456 w 2232"/>
                      <a:gd name="T83" fmla="*/ 1042621346 h 748"/>
                      <a:gd name="T84" fmla="*/ 1016671276 w 2232"/>
                      <a:gd name="T85" fmla="*/ 1001733684 h 748"/>
                      <a:gd name="T86" fmla="*/ 778825559 w 2232"/>
                      <a:gd name="T87" fmla="*/ 877368677 h 748"/>
                      <a:gd name="T88" fmla="*/ 620262008 w 2232"/>
                      <a:gd name="T89" fmla="*/ 916553013 h 748"/>
                      <a:gd name="T90" fmla="*/ 645134673 w 2232"/>
                      <a:gd name="T91" fmla="*/ 1001733684 h 748"/>
                      <a:gd name="T92" fmla="*/ 553416642 w 2232"/>
                      <a:gd name="T93" fmla="*/ 993215747 h 748"/>
                      <a:gd name="T94" fmla="*/ 415062832 w 2232"/>
                      <a:gd name="T95" fmla="*/ 1013659578 h 748"/>
                      <a:gd name="T96" fmla="*/ 401072348 w 2232"/>
                      <a:gd name="T97" fmla="*/ 1097136923 h 748"/>
                      <a:gd name="T98" fmla="*/ 452372453 w 2232"/>
                      <a:gd name="T99" fmla="*/ 1161875068 h 748"/>
                      <a:gd name="T100" fmla="*/ 411953282 w 2232"/>
                      <a:gd name="T101" fmla="*/ 1253870349 h 748"/>
                      <a:gd name="T102" fmla="*/ 290699429 w 2232"/>
                      <a:gd name="T103" fmla="*/ 1206169383 h 748"/>
                      <a:gd name="T104" fmla="*/ 272044619 w 2232"/>
                      <a:gd name="T105" fmla="*/ 1092025639 h 748"/>
                      <a:gd name="T106" fmla="*/ 138353849 w 2232"/>
                      <a:gd name="T107" fmla="*/ 1000030358 h 748"/>
                      <a:gd name="T108" fmla="*/ 93272845 w 2232"/>
                      <a:gd name="T109" fmla="*/ 954032717 h 748"/>
                      <a:gd name="T110" fmla="*/ 6217857 w 2232"/>
                      <a:gd name="T111" fmla="*/ 880776635 h 74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232"/>
                      <a:gd name="T169" fmla="*/ 0 h 748"/>
                      <a:gd name="T170" fmla="*/ 2232 w 2232"/>
                      <a:gd name="T171" fmla="*/ 748 h 74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232" h="748">
                        <a:moveTo>
                          <a:pt x="8" y="492"/>
                        </a:moveTo>
                        <a:lnTo>
                          <a:pt x="13" y="474"/>
                        </a:lnTo>
                        <a:lnTo>
                          <a:pt x="22" y="458"/>
                        </a:lnTo>
                        <a:lnTo>
                          <a:pt x="15" y="439"/>
                        </a:lnTo>
                        <a:lnTo>
                          <a:pt x="15" y="428"/>
                        </a:lnTo>
                        <a:lnTo>
                          <a:pt x="46" y="423"/>
                        </a:lnTo>
                        <a:lnTo>
                          <a:pt x="24" y="417"/>
                        </a:lnTo>
                        <a:lnTo>
                          <a:pt x="25" y="409"/>
                        </a:lnTo>
                        <a:lnTo>
                          <a:pt x="11" y="411"/>
                        </a:lnTo>
                        <a:lnTo>
                          <a:pt x="63" y="367"/>
                        </a:lnTo>
                        <a:lnTo>
                          <a:pt x="40" y="321"/>
                        </a:lnTo>
                        <a:lnTo>
                          <a:pt x="46" y="299"/>
                        </a:lnTo>
                        <a:lnTo>
                          <a:pt x="32" y="274"/>
                        </a:lnTo>
                        <a:lnTo>
                          <a:pt x="43" y="260"/>
                        </a:lnTo>
                        <a:lnTo>
                          <a:pt x="24" y="241"/>
                        </a:lnTo>
                        <a:lnTo>
                          <a:pt x="29" y="225"/>
                        </a:lnTo>
                        <a:lnTo>
                          <a:pt x="55" y="207"/>
                        </a:lnTo>
                        <a:lnTo>
                          <a:pt x="69" y="205"/>
                        </a:lnTo>
                        <a:lnTo>
                          <a:pt x="86" y="209"/>
                        </a:lnTo>
                        <a:lnTo>
                          <a:pt x="71" y="213"/>
                        </a:lnTo>
                        <a:lnTo>
                          <a:pt x="83" y="220"/>
                        </a:lnTo>
                        <a:lnTo>
                          <a:pt x="123" y="222"/>
                        </a:lnTo>
                        <a:lnTo>
                          <a:pt x="195" y="259"/>
                        </a:lnTo>
                        <a:lnTo>
                          <a:pt x="196" y="277"/>
                        </a:lnTo>
                        <a:lnTo>
                          <a:pt x="166" y="294"/>
                        </a:lnTo>
                        <a:lnTo>
                          <a:pt x="69" y="271"/>
                        </a:lnTo>
                        <a:lnTo>
                          <a:pt x="109" y="298"/>
                        </a:lnTo>
                        <a:lnTo>
                          <a:pt x="108" y="329"/>
                        </a:lnTo>
                        <a:lnTo>
                          <a:pt x="146" y="344"/>
                        </a:lnTo>
                        <a:lnTo>
                          <a:pt x="157" y="342"/>
                        </a:lnTo>
                        <a:lnTo>
                          <a:pt x="151" y="329"/>
                        </a:lnTo>
                        <a:lnTo>
                          <a:pt x="133" y="324"/>
                        </a:lnTo>
                        <a:lnTo>
                          <a:pt x="138" y="313"/>
                        </a:lnTo>
                        <a:lnTo>
                          <a:pt x="155" y="325"/>
                        </a:lnTo>
                        <a:lnTo>
                          <a:pt x="193" y="329"/>
                        </a:lnTo>
                        <a:lnTo>
                          <a:pt x="177" y="304"/>
                        </a:lnTo>
                        <a:lnTo>
                          <a:pt x="212" y="284"/>
                        </a:lnTo>
                        <a:lnTo>
                          <a:pt x="237" y="298"/>
                        </a:lnTo>
                        <a:lnTo>
                          <a:pt x="236" y="243"/>
                        </a:lnTo>
                        <a:lnTo>
                          <a:pt x="226" y="234"/>
                        </a:lnTo>
                        <a:lnTo>
                          <a:pt x="268" y="247"/>
                        </a:lnTo>
                        <a:lnTo>
                          <a:pt x="271" y="253"/>
                        </a:lnTo>
                        <a:lnTo>
                          <a:pt x="248" y="263"/>
                        </a:lnTo>
                        <a:lnTo>
                          <a:pt x="271" y="281"/>
                        </a:lnTo>
                        <a:lnTo>
                          <a:pt x="290" y="260"/>
                        </a:lnTo>
                        <a:lnTo>
                          <a:pt x="368" y="227"/>
                        </a:lnTo>
                        <a:lnTo>
                          <a:pt x="380" y="226"/>
                        </a:lnTo>
                        <a:lnTo>
                          <a:pt x="368" y="231"/>
                        </a:lnTo>
                        <a:lnTo>
                          <a:pt x="381" y="247"/>
                        </a:lnTo>
                        <a:lnTo>
                          <a:pt x="438" y="226"/>
                        </a:lnTo>
                        <a:lnTo>
                          <a:pt x="451" y="241"/>
                        </a:lnTo>
                        <a:lnTo>
                          <a:pt x="464" y="230"/>
                        </a:lnTo>
                        <a:lnTo>
                          <a:pt x="457" y="212"/>
                        </a:lnTo>
                        <a:lnTo>
                          <a:pt x="465" y="206"/>
                        </a:lnTo>
                        <a:lnTo>
                          <a:pt x="509" y="215"/>
                        </a:lnTo>
                        <a:lnTo>
                          <a:pt x="566" y="246"/>
                        </a:lnTo>
                        <a:lnTo>
                          <a:pt x="577" y="231"/>
                        </a:lnTo>
                        <a:lnTo>
                          <a:pt x="565" y="215"/>
                        </a:lnTo>
                        <a:lnTo>
                          <a:pt x="547" y="211"/>
                        </a:lnTo>
                        <a:lnTo>
                          <a:pt x="554" y="186"/>
                        </a:lnTo>
                        <a:lnTo>
                          <a:pt x="542" y="183"/>
                        </a:lnTo>
                        <a:lnTo>
                          <a:pt x="546" y="171"/>
                        </a:lnTo>
                        <a:lnTo>
                          <a:pt x="567" y="159"/>
                        </a:lnTo>
                        <a:lnTo>
                          <a:pt x="581" y="129"/>
                        </a:lnTo>
                        <a:lnTo>
                          <a:pt x="610" y="130"/>
                        </a:lnTo>
                        <a:lnTo>
                          <a:pt x="625" y="134"/>
                        </a:lnTo>
                        <a:lnTo>
                          <a:pt x="614" y="166"/>
                        </a:lnTo>
                        <a:lnTo>
                          <a:pt x="626" y="181"/>
                        </a:lnTo>
                        <a:lnTo>
                          <a:pt x="622" y="225"/>
                        </a:lnTo>
                        <a:lnTo>
                          <a:pt x="637" y="240"/>
                        </a:lnTo>
                        <a:lnTo>
                          <a:pt x="631" y="256"/>
                        </a:lnTo>
                        <a:lnTo>
                          <a:pt x="609" y="268"/>
                        </a:lnTo>
                        <a:lnTo>
                          <a:pt x="616" y="274"/>
                        </a:lnTo>
                        <a:lnTo>
                          <a:pt x="586" y="280"/>
                        </a:lnTo>
                        <a:lnTo>
                          <a:pt x="618" y="291"/>
                        </a:lnTo>
                        <a:lnTo>
                          <a:pt x="653" y="256"/>
                        </a:lnTo>
                        <a:lnTo>
                          <a:pt x="649" y="234"/>
                        </a:lnTo>
                        <a:lnTo>
                          <a:pt x="661" y="231"/>
                        </a:lnTo>
                        <a:lnTo>
                          <a:pt x="680" y="227"/>
                        </a:lnTo>
                        <a:lnTo>
                          <a:pt x="689" y="239"/>
                        </a:lnTo>
                        <a:lnTo>
                          <a:pt x="688" y="256"/>
                        </a:lnTo>
                        <a:lnTo>
                          <a:pt x="711" y="261"/>
                        </a:lnTo>
                        <a:lnTo>
                          <a:pt x="693" y="255"/>
                        </a:lnTo>
                        <a:lnTo>
                          <a:pt x="701" y="245"/>
                        </a:lnTo>
                        <a:lnTo>
                          <a:pt x="694" y="231"/>
                        </a:lnTo>
                        <a:lnTo>
                          <a:pt x="641" y="221"/>
                        </a:lnTo>
                        <a:lnTo>
                          <a:pt x="649" y="187"/>
                        </a:lnTo>
                        <a:lnTo>
                          <a:pt x="631" y="166"/>
                        </a:lnTo>
                        <a:lnTo>
                          <a:pt x="657" y="146"/>
                        </a:lnTo>
                        <a:lnTo>
                          <a:pt x="654" y="132"/>
                        </a:lnTo>
                        <a:lnTo>
                          <a:pt x="666" y="140"/>
                        </a:lnTo>
                        <a:lnTo>
                          <a:pt x="660" y="167"/>
                        </a:lnTo>
                        <a:lnTo>
                          <a:pt x="668" y="171"/>
                        </a:lnTo>
                        <a:lnTo>
                          <a:pt x="704" y="180"/>
                        </a:lnTo>
                        <a:lnTo>
                          <a:pt x="672" y="157"/>
                        </a:lnTo>
                        <a:lnTo>
                          <a:pt x="696" y="158"/>
                        </a:lnTo>
                        <a:lnTo>
                          <a:pt x="691" y="149"/>
                        </a:lnTo>
                        <a:lnTo>
                          <a:pt x="704" y="145"/>
                        </a:lnTo>
                        <a:lnTo>
                          <a:pt x="770" y="162"/>
                        </a:lnTo>
                        <a:lnTo>
                          <a:pt x="757" y="174"/>
                        </a:lnTo>
                        <a:lnTo>
                          <a:pt x="756" y="192"/>
                        </a:lnTo>
                        <a:lnTo>
                          <a:pt x="769" y="202"/>
                        </a:lnTo>
                        <a:lnTo>
                          <a:pt x="776" y="162"/>
                        </a:lnTo>
                        <a:lnTo>
                          <a:pt x="740" y="142"/>
                        </a:lnTo>
                        <a:lnTo>
                          <a:pt x="733" y="115"/>
                        </a:lnTo>
                        <a:lnTo>
                          <a:pt x="816" y="105"/>
                        </a:lnTo>
                        <a:lnTo>
                          <a:pt x="806" y="79"/>
                        </a:lnTo>
                        <a:lnTo>
                          <a:pt x="816" y="85"/>
                        </a:lnTo>
                        <a:lnTo>
                          <a:pt x="830" y="75"/>
                        </a:lnTo>
                        <a:lnTo>
                          <a:pt x="820" y="72"/>
                        </a:lnTo>
                        <a:lnTo>
                          <a:pt x="908" y="51"/>
                        </a:lnTo>
                        <a:lnTo>
                          <a:pt x="901" y="46"/>
                        </a:lnTo>
                        <a:lnTo>
                          <a:pt x="941" y="43"/>
                        </a:lnTo>
                        <a:lnTo>
                          <a:pt x="941" y="50"/>
                        </a:lnTo>
                        <a:lnTo>
                          <a:pt x="951" y="50"/>
                        </a:lnTo>
                        <a:lnTo>
                          <a:pt x="980" y="41"/>
                        </a:lnTo>
                        <a:lnTo>
                          <a:pt x="994" y="46"/>
                        </a:lnTo>
                        <a:lnTo>
                          <a:pt x="981" y="35"/>
                        </a:lnTo>
                        <a:lnTo>
                          <a:pt x="1014" y="33"/>
                        </a:lnTo>
                        <a:lnTo>
                          <a:pt x="1015" y="19"/>
                        </a:lnTo>
                        <a:lnTo>
                          <a:pt x="1054" y="0"/>
                        </a:lnTo>
                        <a:lnTo>
                          <a:pt x="1081" y="11"/>
                        </a:lnTo>
                        <a:lnTo>
                          <a:pt x="1058" y="21"/>
                        </a:lnTo>
                        <a:lnTo>
                          <a:pt x="1098" y="20"/>
                        </a:lnTo>
                        <a:lnTo>
                          <a:pt x="1082" y="35"/>
                        </a:lnTo>
                        <a:lnTo>
                          <a:pt x="1149" y="28"/>
                        </a:lnTo>
                        <a:lnTo>
                          <a:pt x="1186" y="50"/>
                        </a:lnTo>
                        <a:lnTo>
                          <a:pt x="1181" y="59"/>
                        </a:lnTo>
                        <a:lnTo>
                          <a:pt x="1168" y="54"/>
                        </a:lnTo>
                        <a:lnTo>
                          <a:pt x="1185" y="61"/>
                        </a:lnTo>
                        <a:lnTo>
                          <a:pt x="1177" y="74"/>
                        </a:lnTo>
                        <a:lnTo>
                          <a:pt x="1054" y="139"/>
                        </a:lnTo>
                        <a:lnTo>
                          <a:pt x="1093" y="131"/>
                        </a:lnTo>
                        <a:lnTo>
                          <a:pt x="1085" y="123"/>
                        </a:lnTo>
                        <a:lnTo>
                          <a:pt x="1147" y="110"/>
                        </a:lnTo>
                        <a:lnTo>
                          <a:pt x="1130" y="113"/>
                        </a:lnTo>
                        <a:lnTo>
                          <a:pt x="1134" y="101"/>
                        </a:lnTo>
                        <a:lnTo>
                          <a:pt x="1168" y="110"/>
                        </a:lnTo>
                        <a:lnTo>
                          <a:pt x="1174" y="101"/>
                        </a:lnTo>
                        <a:lnTo>
                          <a:pt x="1181" y="123"/>
                        </a:lnTo>
                        <a:lnTo>
                          <a:pt x="1198" y="124"/>
                        </a:lnTo>
                        <a:lnTo>
                          <a:pt x="1183" y="115"/>
                        </a:lnTo>
                        <a:lnTo>
                          <a:pt x="1215" y="110"/>
                        </a:lnTo>
                        <a:lnTo>
                          <a:pt x="1255" y="115"/>
                        </a:lnTo>
                        <a:lnTo>
                          <a:pt x="1251" y="123"/>
                        </a:lnTo>
                        <a:lnTo>
                          <a:pt x="1285" y="129"/>
                        </a:lnTo>
                        <a:lnTo>
                          <a:pt x="1315" y="128"/>
                        </a:lnTo>
                        <a:lnTo>
                          <a:pt x="1316" y="108"/>
                        </a:lnTo>
                        <a:lnTo>
                          <a:pt x="1325" y="105"/>
                        </a:lnTo>
                        <a:lnTo>
                          <a:pt x="1401" y="128"/>
                        </a:lnTo>
                        <a:lnTo>
                          <a:pt x="1390" y="162"/>
                        </a:lnTo>
                        <a:lnTo>
                          <a:pt x="1426" y="186"/>
                        </a:lnTo>
                        <a:lnTo>
                          <a:pt x="1445" y="153"/>
                        </a:lnTo>
                        <a:lnTo>
                          <a:pt x="1458" y="167"/>
                        </a:lnTo>
                        <a:lnTo>
                          <a:pt x="1483" y="162"/>
                        </a:lnTo>
                        <a:lnTo>
                          <a:pt x="1517" y="174"/>
                        </a:lnTo>
                        <a:lnTo>
                          <a:pt x="1544" y="167"/>
                        </a:lnTo>
                        <a:lnTo>
                          <a:pt x="1541" y="153"/>
                        </a:lnTo>
                        <a:lnTo>
                          <a:pt x="1560" y="132"/>
                        </a:lnTo>
                        <a:lnTo>
                          <a:pt x="1674" y="147"/>
                        </a:lnTo>
                        <a:lnTo>
                          <a:pt x="1681" y="157"/>
                        </a:lnTo>
                        <a:lnTo>
                          <a:pt x="1667" y="162"/>
                        </a:lnTo>
                        <a:lnTo>
                          <a:pt x="1703" y="167"/>
                        </a:lnTo>
                        <a:lnTo>
                          <a:pt x="1717" y="183"/>
                        </a:lnTo>
                        <a:lnTo>
                          <a:pt x="1802" y="180"/>
                        </a:lnTo>
                        <a:lnTo>
                          <a:pt x="1818" y="192"/>
                        </a:lnTo>
                        <a:lnTo>
                          <a:pt x="1812" y="207"/>
                        </a:lnTo>
                        <a:lnTo>
                          <a:pt x="1837" y="218"/>
                        </a:lnTo>
                        <a:lnTo>
                          <a:pt x="1850" y="209"/>
                        </a:lnTo>
                        <a:lnTo>
                          <a:pt x="1910" y="216"/>
                        </a:lnTo>
                        <a:lnTo>
                          <a:pt x="1923" y="207"/>
                        </a:lnTo>
                        <a:lnTo>
                          <a:pt x="1930" y="221"/>
                        </a:lnTo>
                        <a:lnTo>
                          <a:pt x="1955" y="232"/>
                        </a:lnTo>
                        <a:lnTo>
                          <a:pt x="1967" y="224"/>
                        </a:lnTo>
                        <a:lnTo>
                          <a:pt x="1955" y="212"/>
                        </a:lnTo>
                        <a:lnTo>
                          <a:pt x="1962" y="202"/>
                        </a:lnTo>
                        <a:lnTo>
                          <a:pt x="2068" y="217"/>
                        </a:lnTo>
                        <a:lnTo>
                          <a:pt x="2138" y="257"/>
                        </a:lnTo>
                        <a:lnTo>
                          <a:pt x="2153" y="257"/>
                        </a:lnTo>
                        <a:lnTo>
                          <a:pt x="2171" y="289"/>
                        </a:lnTo>
                        <a:lnTo>
                          <a:pt x="2164" y="271"/>
                        </a:lnTo>
                        <a:lnTo>
                          <a:pt x="2175" y="270"/>
                        </a:lnTo>
                        <a:lnTo>
                          <a:pt x="2182" y="276"/>
                        </a:lnTo>
                        <a:lnTo>
                          <a:pt x="2202" y="274"/>
                        </a:lnTo>
                        <a:lnTo>
                          <a:pt x="2231" y="293"/>
                        </a:lnTo>
                        <a:lnTo>
                          <a:pt x="2190" y="313"/>
                        </a:lnTo>
                        <a:lnTo>
                          <a:pt x="2198" y="319"/>
                        </a:lnTo>
                        <a:lnTo>
                          <a:pt x="2184" y="322"/>
                        </a:lnTo>
                        <a:lnTo>
                          <a:pt x="2196" y="330"/>
                        </a:lnTo>
                        <a:lnTo>
                          <a:pt x="2171" y="330"/>
                        </a:lnTo>
                        <a:lnTo>
                          <a:pt x="2163" y="319"/>
                        </a:lnTo>
                        <a:lnTo>
                          <a:pt x="2153" y="323"/>
                        </a:lnTo>
                        <a:lnTo>
                          <a:pt x="2138" y="304"/>
                        </a:lnTo>
                        <a:lnTo>
                          <a:pt x="2110" y="305"/>
                        </a:lnTo>
                        <a:lnTo>
                          <a:pt x="2103" y="294"/>
                        </a:lnTo>
                        <a:lnTo>
                          <a:pt x="2110" y="289"/>
                        </a:lnTo>
                        <a:lnTo>
                          <a:pt x="2099" y="289"/>
                        </a:lnTo>
                        <a:lnTo>
                          <a:pt x="2090" y="293"/>
                        </a:lnTo>
                        <a:lnTo>
                          <a:pt x="2100" y="306"/>
                        </a:lnTo>
                        <a:lnTo>
                          <a:pt x="2094" y="313"/>
                        </a:lnTo>
                        <a:lnTo>
                          <a:pt x="2071" y="326"/>
                        </a:lnTo>
                        <a:lnTo>
                          <a:pt x="2055" y="324"/>
                        </a:lnTo>
                        <a:lnTo>
                          <a:pt x="2081" y="360"/>
                        </a:lnTo>
                        <a:lnTo>
                          <a:pt x="2077" y="374"/>
                        </a:lnTo>
                        <a:lnTo>
                          <a:pt x="2050" y="364"/>
                        </a:lnTo>
                        <a:lnTo>
                          <a:pt x="2051" y="370"/>
                        </a:lnTo>
                        <a:lnTo>
                          <a:pt x="2002" y="388"/>
                        </a:lnTo>
                        <a:lnTo>
                          <a:pt x="1958" y="425"/>
                        </a:lnTo>
                        <a:lnTo>
                          <a:pt x="1928" y="411"/>
                        </a:lnTo>
                        <a:lnTo>
                          <a:pt x="1900" y="426"/>
                        </a:lnTo>
                        <a:lnTo>
                          <a:pt x="1900" y="412"/>
                        </a:lnTo>
                        <a:lnTo>
                          <a:pt x="1885" y="427"/>
                        </a:lnTo>
                        <a:lnTo>
                          <a:pt x="1865" y="425"/>
                        </a:lnTo>
                        <a:lnTo>
                          <a:pt x="1845" y="461"/>
                        </a:lnTo>
                        <a:lnTo>
                          <a:pt x="1861" y="469"/>
                        </a:lnTo>
                        <a:lnTo>
                          <a:pt x="1854" y="480"/>
                        </a:lnTo>
                        <a:lnTo>
                          <a:pt x="1862" y="499"/>
                        </a:lnTo>
                        <a:lnTo>
                          <a:pt x="1848" y="496"/>
                        </a:lnTo>
                        <a:lnTo>
                          <a:pt x="1840" y="512"/>
                        </a:lnTo>
                        <a:lnTo>
                          <a:pt x="1845" y="526"/>
                        </a:lnTo>
                        <a:lnTo>
                          <a:pt x="1815" y="539"/>
                        </a:lnTo>
                        <a:lnTo>
                          <a:pt x="1818" y="555"/>
                        </a:lnTo>
                        <a:lnTo>
                          <a:pt x="1798" y="559"/>
                        </a:lnTo>
                        <a:lnTo>
                          <a:pt x="1792" y="577"/>
                        </a:lnTo>
                        <a:lnTo>
                          <a:pt x="1774" y="596"/>
                        </a:lnTo>
                        <a:lnTo>
                          <a:pt x="1759" y="526"/>
                        </a:lnTo>
                        <a:lnTo>
                          <a:pt x="1761" y="489"/>
                        </a:lnTo>
                        <a:lnTo>
                          <a:pt x="1774" y="466"/>
                        </a:lnTo>
                        <a:lnTo>
                          <a:pt x="1795" y="462"/>
                        </a:lnTo>
                        <a:lnTo>
                          <a:pt x="1843" y="415"/>
                        </a:lnTo>
                        <a:lnTo>
                          <a:pt x="1867" y="405"/>
                        </a:lnTo>
                        <a:lnTo>
                          <a:pt x="1874" y="378"/>
                        </a:lnTo>
                        <a:lnTo>
                          <a:pt x="1885" y="370"/>
                        </a:lnTo>
                        <a:lnTo>
                          <a:pt x="1866" y="370"/>
                        </a:lnTo>
                        <a:lnTo>
                          <a:pt x="1860" y="392"/>
                        </a:lnTo>
                        <a:lnTo>
                          <a:pt x="1819" y="411"/>
                        </a:lnTo>
                        <a:lnTo>
                          <a:pt x="1823" y="383"/>
                        </a:lnTo>
                        <a:lnTo>
                          <a:pt x="1779" y="389"/>
                        </a:lnTo>
                        <a:lnTo>
                          <a:pt x="1738" y="426"/>
                        </a:lnTo>
                        <a:lnTo>
                          <a:pt x="1746" y="441"/>
                        </a:lnTo>
                        <a:lnTo>
                          <a:pt x="1702" y="446"/>
                        </a:lnTo>
                        <a:lnTo>
                          <a:pt x="1696" y="442"/>
                        </a:lnTo>
                        <a:lnTo>
                          <a:pt x="1711" y="439"/>
                        </a:lnTo>
                        <a:lnTo>
                          <a:pt x="1674" y="430"/>
                        </a:lnTo>
                        <a:lnTo>
                          <a:pt x="1664" y="439"/>
                        </a:lnTo>
                        <a:lnTo>
                          <a:pt x="1580" y="440"/>
                        </a:lnTo>
                        <a:lnTo>
                          <a:pt x="1480" y="525"/>
                        </a:lnTo>
                        <a:lnTo>
                          <a:pt x="1500" y="529"/>
                        </a:lnTo>
                        <a:lnTo>
                          <a:pt x="1500" y="544"/>
                        </a:lnTo>
                        <a:lnTo>
                          <a:pt x="1512" y="534"/>
                        </a:lnTo>
                        <a:lnTo>
                          <a:pt x="1509" y="547"/>
                        </a:lnTo>
                        <a:lnTo>
                          <a:pt x="1524" y="540"/>
                        </a:lnTo>
                        <a:lnTo>
                          <a:pt x="1522" y="548"/>
                        </a:lnTo>
                        <a:lnTo>
                          <a:pt x="1527" y="534"/>
                        </a:lnTo>
                        <a:lnTo>
                          <a:pt x="1541" y="535"/>
                        </a:lnTo>
                        <a:lnTo>
                          <a:pt x="1563" y="553"/>
                        </a:lnTo>
                        <a:lnTo>
                          <a:pt x="1544" y="554"/>
                        </a:lnTo>
                        <a:lnTo>
                          <a:pt x="1561" y="560"/>
                        </a:lnTo>
                        <a:lnTo>
                          <a:pt x="1564" y="572"/>
                        </a:lnTo>
                        <a:lnTo>
                          <a:pt x="1551" y="599"/>
                        </a:lnTo>
                        <a:lnTo>
                          <a:pt x="1548" y="640"/>
                        </a:lnTo>
                        <a:lnTo>
                          <a:pt x="1478" y="725"/>
                        </a:lnTo>
                        <a:lnTo>
                          <a:pt x="1453" y="736"/>
                        </a:lnTo>
                        <a:lnTo>
                          <a:pt x="1434" y="725"/>
                        </a:lnTo>
                        <a:lnTo>
                          <a:pt x="1417" y="741"/>
                        </a:lnTo>
                        <a:lnTo>
                          <a:pt x="1416" y="738"/>
                        </a:lnTo>
                        <a:lnTo>
                          <a:pt x="1425" y="725"/>
                        </a:lnTo>
                        <a:lnTo>
                          <a:pt x="1421" y="703"/>
                        </a:lnTo>
                        <a:lnTo>
                          <a:pt x="1451" y="695"/>
                        </a:lnTo>
                        <a:lnTo>
                          <a:pt x="1474" y="638"/>
                        </a:lnTo>
                        <a:lnTo>
                          <a:pt x="1423" y="652"/>
                        </a:lnTo>
                        <a:lnTo>
                          <a:pt x="1416" y="630"/>
                        </a:lnTo>
                        <a:lnTo>
                          <a:pt x="1374" y="617"/>
                        </a:lnTo>
                        <a:lnTo>
                          <a:pt x="1349" y="559"/>
                        </a:lnTo>
                        <a:lnTo>
                          <a:pt x="1321" y="548"/>
                        </a:lnTo>
                        <a:lnTo>
                          <a:pt x="1272" y="564"/>
                        </a:lnTo>
                        <a:lnTo>
                          <a:pt x="1282" y="576"/>
                        </a:lnTo>
                        <a:lnTo>
                          <a:pt x="1261" y="611"/>
                        </a:lnTo>
                        <a:lnTo>
                          <a:pt x="1242" y="620"/>
                        </a:lnTo>
                        <a:lnTo>
                          <a:pt x="1221" y="612"/>
                        </a:lnTo>
                        <a:lnTo>
                          <a:pt x="1196" y="608"/>
                        </a:lnTo>
                        <a:lnTo>
                          <a:pt x="1131" y="624"/>
                        </a:lnTo>
                        <a:lnTo>
                          <a:pt x="1075" y="601"/>
                        </a:lnTo>
                        <a:lnTo>
                          <a:pt x="1038" y="604"/>
                        </a:lnTo>
                        <a:lnTo>
                          <a:pt x="1025" y="585"/>
                        </a:lnTo>
                        <a:lnTo>
                          <a:pt x="989" y="572"/>
                        </a:lnTo>
                        <a:lnTo>
                          <a:pt x="970" y="586"/>
                        </a:lnTo>
                        <a:lnTo>
                          <a:pt x="969" y="612"/>
                        </a:lnTo>
                        <a:lnTo>
                          <a:pt x="887" y="600"/>
                        </a:lnTo>
                        <a:lnTo>
                          <a:pt x="843" y="624"/>
                        </a:lnTo>
                        <a:lnTo>
                          <a:pt x="820" y="634"/>
                        </a:lnTo>
                        <a:lnTo>
                          <a:pt x="791" y="615"/>
                        </a:lnTo>
                        <a:lnTo>
                          <a:pt x="772" y="625"/>
                        </a:lnTo>
                        <a:lnTo>
                          <a:pt x="738" y="612"/>
                        </a:lnTo>
                        <a:lnTo>
                          <a:pt x="725" y="611"/>
                        </a:lnTo>
                        <a:lnTo>
                          <a:pt x="715" y="591"/>
                        </a:lnTo>
                        <a:lnTo>
                          <a:pt x="696" y="591"/>
                        </a:lnTo>
                        <a:lnTo>
                          <a:pt x="688" y="594"/>
                        </a:lnTo>
                        <a:lnTo>
                          <a:pt x="674" y="579"/>
                        </a:lnTo>
                        <a:lnTo>
                          <a:pt x="664" y="583"/>
                        </a:lnTo>
                        <a:lnTo>
                          <a:pt x="654" y="588"/>
                        </a:lnTo>
                        <a:lnTo>
                          <a:pt x="616" y="556"/>
                        </a:lnTo>
                        <a:lnTo>
                          <a:pt x="605" y="553"/>
                        </a:lnTo>
                        <a:lnTo>
                          <a:pt x="579" y="529"/>
                        </a:lnTo>
                        <a:lnTo>
                          <a:pt x="555" y="544"/>
                        </a:lnTo>
                        <a:lnTo>
                          <a:pt x="550" y="534"/>
                        </a:lnTo>
                        <a:lnTo>
                          <a:pt x="514" y="532"/>
                        </a:lnTo>
                        <a:lnTo>
                          <a:pt x="501" y="515"/>
                        </a:lnTo>
                        <a:lnTo>
                          <a:pt x="482" y="516"/>
                        </a:lnTo>
                        <a:lnTo>
                          <a:pt x="475" y="524"/>
                        </a:lnTo>
                        <a:lnTo>
                          <a:pt x="451" y="528"/>
                        </a:lnTo>
                        <a:lnTo>
                          <a:pt x="444" y="524"/>
                        </a:lnTo>
                        <a:lnTo>
                          <a:pt x="435" y="537"/>
                        </a:lnTo>
                        <a:lnTo>
                          <a:pt x="428" y="534"/>
                        </a:lnTo>
                        <a:lnTo>
                          <a:pt x="399" y="538"/>
                        </a:lnTo>
                        <a:lnTo>
                          <a:pt x="389" y="534"/>
                        </a:lnTo>
                        <a:lnTo>
                          <a:pt x="386" y="538"/>
                        </a:lnTo>
                        <a:lnTo>
                          <a:pt x="401" y="553"/>
                        </a:lnTo>
                        <a:lnTo>
                          <a:pt x="391" y="562"/>
                        </a:lnTo>
                        <a:lnTo>
                          <a:pt x="392" y="575"/>
                        </a:lnTo>
                        <a:lnTo>
                          <a:pt x="408" y="576"/>
                        </a:lnTo>
                        <a:lnTo>
                          <a:pt x="415" y="588"/>
                        </a:lnTo>
                        <a:lnTo>
                          <a:pt x="411" y="597"/>
                        </a:lnTo>
                        <a:lnTo>
                          <a:pt x="399" y="591"/>
                        </a:lnTo>
                        <a:lnTo>
                          <a:pt x="389" y="596"/>
                        </a:lnTo>
                        <a:lnTo>
                          <a:pt x="380" y="591"/>
                        </a:lnTo>
                        <a:lnTo>
                          <a:pt x="376" y="583"/>
                        </a:lnTo>
                        <a:lnTo>
                          <a:pt x="365" y="588"/>
                        </a:lnTo>
                        <a:lnTo>
                          <a:pt x="356" y="583"/>
                        </a:lnTo>
                        <a:lnTo>
                          <a:pt x="347" y="591"/>
                        </a:lnTo>
                        <a:lnTo>
                          <a:pt x="335" y="592"/>
                        </a:lnTo>
                        <a:lnTo>
                          <a:pt x="327" y="583"/>
                        </a:lnTo>
                        <a:lnTo>
                          <a:pt x="283" y="580"/>
                        </a:lnTo>
                        <a:lnTo>
                          <a:pt x="278" y="585"/>
                        </a:lnTo>
                        <a:lnTo>
                          <a:pt x="274" y="585"/>
                        </a:lnTo>
                        <a:lnTo>
                          <a:pt x="267" y="595"/>
                        </a:lnTo>
                        <a:lnTo>
                          <a:pt x="268" y="605"/>
                        </a:lnTo>
                        <a:lnTo>
                          <a:pt x="263" y="605"/>
                        </a:lnTo>
                        <a:lnTo>
                          <a:pt x="259" y="597"/>
                        </a:lnTo>
                        <a:lnTo>
                          <a:pt x="253" y="598"/>
                        </a:lnTo>
                        <a:lnTo>
                          <a:pt x="251" y="627"/>
                        </a:lnTo>
                        <a:lnTo>
                          <a:pt x="258" y="636"/>
                        </a:lnTo>
                        <a:lnTo>
                          <a:pt x="258" y="644"/>
                        </a:lnTo>
                        <a:lnTo>
                          <a:pt x="265" y="643"/>
                        </a:lnTo>
                        <a:lnTo>
                          <a:pt x="274" y="639"/>
                        </a:lnTo>
                        <a:lnTo>
                          <a:pt x="282" y="652"/>
                        </a:lnTo>
                        <a:lnTo>
                          <a:pt x="288" y="660"/>
                        </a:lnTo>
                        <a:lnTo>
                          <a:pt x="294" y="671"/>
                        </a:lnTo>
                        <a:lnTo>
                          <a:pt x="304" y="673"/>
                        </a:lnTo>
                        <a:lnTo>
                          <a:pt x="291" y="682"/>
                        </a:lnTo>
                        <a:lnTo>
                          <a:pt x="282" y="674"/>
                        </a:lnTo>
                        <a:lnTo>
                          <a:pt x="273" y="707"/>
                        </a:lnTo>
                        <a:lnTo>
                          <a:pt x="284" y="715"/>
                        </a:lnTo>
                        <a:lnTo>
                          <a:pt x="294" y="747"/>
                        </a:lnTo>
                        <a:lnTo>
                          <a:pt x="285" y="741"/>
                        </a:lnTo>
                        <a:lnTo>
                          <a:pt x="276" y="738"/>
                        </a:lnTo>
                        <a:lnTo>
                          <a:pt x="265" y="736"/>
                        </a:lnTo>
                        <a:lnTo>
                          <a:pt x="258" y="733"/>
                        </a:lnTo>
                        <a:lnTo>
                          <a:pt x="250" y="731"/>
                        </a:lnTo>
                        <a:lnTo>
                          <a:pt x="244" y="720"/>
                        </a:lnTo>
                        <a:lnTo>
                          <a:pt x="230" y="727"/>
                        </a:lnTo>
                        <a:lnTo>
                          <a:pt x="217" y="726"/>
                        </a:lnTo>
                        <a:lnTo>
                          <a:pt x="209" y="717"/>
                        </a:lnTo>
                        <a:lnTo>
                          <a:pt x="187" y="708"/>
                        </a:lnTo>
                        <a:lnTo>
                          <a:pt x="165" y="709"/>
                        </a:lnTo>
                        <a:lnTo>
                          <a:pt x="142" y="694"/>
                        </a:lnTo>
                        <a:lnTo>
                          <a:pt x="160" y="679"/>
                        </a:lnTo>
                        <a:lnTo>
                          <a:pt x="162" y="667"/>
                        </a:lnTo>
                        <a:lnTo>
                          <a:pt x="162" y="654"/>
                        </a:lnTo>
                        <a:lnTo>
                          <a:pt x="163" y="645"/>
                        </a:lnTo>
                        <a:lnTo>
                          <a:pt x="175" y="641"/>
                        </a:lnTo>
                        <a:lnTo>
                          <a:pt x="169" y="622"/>
                        </a:lnTo>
                        <a:lnTo>
                          <a:pt x="155" y="617"/>
                        </a:lnTo>
                        <a:lnTo>
                          <a:pt x="148" y="614"/>
                        </a:lnTo>
                        <a:lnTo>
                          <a:pt x="139" y="617"/>
                        </a:lnTo>
                        <a:lnTo>
                          <a:pt x="118" y="612"/>
                        </a:lnTo>
                        <a:lnTo>
                          <a:pt x="102" y="593"/>
                        </a:lnTo>
                        <a:lnTo>
                          <a:pt x="89" y="587"/>
                        </a:lnTo>
                        <a:lnTo>
                          <a:pt x="83" y="570"/>
                        </a:lnTo>
                        <a:lnTo>
                          <a:pt x="71" y="568"/>
                        </a:lnTo>
                        <a:lnTo>
                          <a:pt x="60" y="574"/>
                        </a:lnTo>
                        <a:lnTo>
                          <a:pt x="53" y="577"/>
                        </a:lnTo>
                        <a:lnTo>
                          <a:pt x="50" y="569"/>
                        </a:lnTo>
                        <a:lnTo>
                          <a:pt x="44" y="562"/>
                        </a:lnTo>
                        <a:lnTo>
                          <a:pt x="60" y="560"/>
                        </a:lnTo>
                        <a:lnTo>
                          <a:pt x="59" y="555"/>
                        </a:lnTo>
                        <a:lnTo>
                          <a:pt x="55" y="552"/>
                        </a:lnTo>
                        <a:lnTo>
                          <a:pt x="50" y="548"/>
                        </a:lnTo>
                        <a:lnTo>
                          <a:pt x="41" y="528"/>
                        </a:lnTo>
                        <a:lnTo>
                          <a:pt x="29" y="517"/>
                        </a:lnTo>
                        <a:lnTo>
                          <a:pt x="17" y="517"/>
                        </a:lnTo>
                        <a:lnTo>
                          <a:pt x="4" y="517"/>
                        </a:lnTo>
                        <a:lnTo>
                          <a:pt x="0" y="502"/>
                        </a:lnTo>
                        <a:lnTo>
                          <a:pt x="8" y="49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83" name="Freeform 36"/>
                  <p:cNvSpPr>
                    <a:spLocks/>
                  </p:cNvSpPr>
                  <p:nvPr/>
                </p:nvSpPr>
                <p:spPr bwMode="auto">
                  <a:xfrm>
                    <a:off x="3761545" y="2522135"/>
                    <a:ext cx="85724" cy="41276"/>
                  </a:xfrm>
                  <a:custGeom>
                    <a:avLst/>
                    <a:gdLst>
                      <a:gd name="T0" fmla="*/ 0 w 69"/>
                      <a:gd name="T1" fmla="*/ 37227388 h 31"/>
                      <a:gd name="T2" fmla="*/ 0 w 69"/>
                      <a:gd name="T3" fmla="*/ 37227388 h 31"/>
                      <a:gd name="T4" fmla="*/ 21608912 w 69"/>
                      <a:gd name="T5" fmla="*/ 24818262 h 31"/>
                      <a:gd name="T6" fmla="*/ 6174684 w 69"/>
                      <a:gd name="T7" fmla="*/ 15954786 h 31"/>
                      <a:gd name="T8" fmla="*/ 80263432 w 69"/>
                      <a:gd name="T9" fmla="*/ 0 h 31"/>
                      <a:gd name="T10" fmla="*/ 94155865 w 69"/>
                      <a:gd name="T11" fmla="*/ 1772162 h 31"/>
                      <a:gd name="T12" fmla="*/ 78720382 w 69"/>
                      <a:gd name="T13" fmla="*/ 14182624 h 31"/>
                      <a:gd name="T14" fmla="*/ 104960937 w 69"/>
                      <a:gd name="T15" fmla="*/ 14182624 h 31"/>
                      <a:gd name="T16" fmla="*/ 37044375 w 69"/>
                      <a:gd name="T17" fmla="*/ 42546536 h 31"/>
                      <a:gd name="T18" fmla="*/ 21608912 w 69"/>
                      <a:gd name="T19" fmla="*/ 53183511 h 31"/>
                      <a:gd name="T20" fmla="*/ 24696253 w 69"/>
                      <a:gd name="T21" fmla="*/ 39000881 h 31"/>
                      <a:gd name="T22" fmla="*/ 0 w 69"/>
                      <a:gd name="T23" fmla="*/ 37227388 h 31"/>
                      <a:gd name="T24" fmla="*/ 0 w 69"/>
                      <a:gd name="T25" fmla="*/ 37227388 h 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9"/>
                      <a:gd name="T40" fmla="*/ 0 h 31"/>
                      <a:gd name="T41" fmla="*/ 69 w 69"/>
                      <a:gd name="T42" fmla="*/ 31 h 3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9" h="31">
                        <a:moveTo>
                          <a:pt x="0" y="21"/>
                        </a:moveTo>
                        <a:lnTo>
                          <a:pt x="0" y="21"/>
                        </a:lnTo>
                        <a:lnTo>
                          <a:pt x="14" y="14"/>
                        </a:lnTo>
                        <a:lnTo>
                          <a:pt x="4" y="9"/>
                        </a:lnTo>
                        <a:lnTo>
                          <a:pt x="52" y="0"/>
                        </a:lnTo>
                        <a:lnTo>
                          <a:pt x="61" y="1"/>
                        </a:lnTo>
                        <a:lnTo>
                          <a:pt x="51" y="8"/>
                        </a:lnTo>
                        <a:lnTo>
                          <a:pt x="68" y="8"/>
                        </a:lnTo>
                        <a:lnTo>
                          <a:pt x="24" y="24"/>
                        </a:lnTo>
                        <a:lnTo>
                          <a:pt x="14" y="30"/>
                        </a:lnTo>
                        <a:lnTo>
                          <a:pt x="16" y="22"/>
                        </a:lnTo>
                        <a:lnTo>
                          <a:pt x="0" y="21"/>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84" name="Freeform 37"/>
                  <p:cNvSpPr>
                    <a:spLocks/>
                  </p:cNvSpPr>
                  <p:nvPr/>
                </p:nvSpPr>
                <p:spPr bwMode="auto">
                  <a:xfrm>
                    <a:off x="3786945" y="2933299"/>
                    <a:ext cx="34925" cy="20638"/>
                  </a:xfrm>
                  <a:custGeom>
                    <a:avLst/>
                    <a:gdLst>
                      <a:gd name="T0" fmla="*/ 0 w 28"/>
                      <a:gd name="T1" fmla="*/ 24956500 h 16"/>
                      <a:gd name="T2" fmla="*/ 0 w 28"/>
                      <a:gd name="T3" fmla="*/ 24956500 h 16"/>
                      <a:gd name="T4" fmla="*/ 12447022 w 28"/>
                      <a:gd name="T5" fmla="*/ 0 h 16"/>
                      <a:gd name="T6" fmla="*/ 42007299 w 28"/>
                      <a:gd name="T7" fmla="*/ 13310219 h 16"/>
                      <a:gd name="T8" fmla="*/ 0 w 28"/>
                      <a:gd name="T9" fmla="*/ 24956500 h 16"/>
                      <a:gd name="T10" fmla="*/ 0 w 28"/>
                      <a:gd name="T11" fmla="*/ 24956500 h 16"/>
                      <a:gd name="T12" fmla="*/ 0 60000 65536"/>
                      <a:gd name="T13" fmla="*/ 0 60000 65536"/>
                      <a:gd name="T14" fmla="*/ 0 60000 65536"/>
                      <a:gd name="T15" fmla="*/ 0 60000 65536"/>
                      <a:gd name="T16" fmla="*/ 0 60000 65536"/>
                      <a:gd name="T17" fmla="*/ 0 60000 65536"/>
                      <a:gd name="T18" fmla="*/ 0 w 28"/>
                      <a:gd name="T19" fmla="*/ 0 h 16"/>
                      <a:gd name="T20" fmla="*/ 28 w 28"/>
                      <a:gd name="T21" fmla="*/ 16 h 16"/>
                    </a:gdLst>
                    <a:ahLst/>
                    <a:cxnLst>
                      <a:cxn ang="T12">
                        <a:pos x="T0" y="T1"/>
                      </a:cxn>
                      <a:cxn ang="T13">
                        <a:pos x="T2" y="T3"/>
                      </a:cxn>
                      <a:cxn ang="T14">
                        <a:pos x="T4" y="T5"/>
                      </a:cxn>
                      <a:cxn ang="T15">
                        <a:pos x="T6" y="T7"/>
                      </a:cxn>
                      <a:cxn ang="T16">
                        <a:pos x="T8" y="T9"/>
                      </a:cxn>
                      <a:cxn ang="T17">
                        <a:pos x="T10" y="T11"/>
                      </a:cxn>
                    </a:cxnLst>
                    <a:rect l="T18" t="T19" r="T20" b="T21"/>
                    <a:pathLst>
                      <a:path w="28" h="16">
                        <a:moveTo>
                          <a:pt x="0" y="15"/>
                        </a:moveTo>
                        <a:lnTo>
                          <a:pt x="0" y="15"/>
                        </a:lnTo>
                        <a:lnTo>
                          <a:pt x="8" y="0"/>
                        </a:lnTo>
                        <a:lnTo>
                          <a:pt x="27" y="8"/>
                        </a:lnTo>
                        <a:lnTo>
                          <a:pt x="0" y="1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85" name="Freeform 38"/>
                  <p:cNvSpPr>
                    <a:spLocks/>
                  </p:cNvSpPr>
                  <p:nvPr/>
                </p:nvSpPr>
                <p:spPr bwMode="auto">
                  <a:xfrm>
                    <a:off x="3842508" y="2814237"/>
                    <a:ext cx="106362" cy="79376"/>
                  </a:xfrm>
                  <a:custGeom>
                    <a:avLst/>
                    <a:gdLst>
                      <a:gd name="T0" fmla="*/ 0 w 84"/>
                      <a:gd name="T1" fmla="*/ 47622488 h 63"/>
                      <a:gd name="T2" fmla="*/ 0 w 84"/>
                      <a:gd name="T3" fmla="*/ 47622488 h 63"/>
                      <a:gd name="T4" fmla="*/ 11222458 w 84"/>
                      <a:gd name="T5" fmla="*/ 69846223 h 63"/>
                      <a:gd name="T6" fmla="*/ 25652236 w 84"/>
                      <a:gd name="T7" fmla="*/ 61908725 h 63"/>
                      <a:gd name="T8" fmla="*/ 41686311 w 84"/>
                      <a:gd name="T9" fmla="*/ 76194962 h 63"/>
                      <a:gd name="T10" fmla="*/ 54511791 w 84"/>
                      <a:gd name="T11" fmla="*/ 69846223 h 63"/>
                      <a:gd name="T12" fmla="*/ 49702711 w 84"/>
                      <a:gd name="T13" fmla="*/ 95243717 h 63"/>
                      <a:gd name="T14" fmla="*/ 133074048 w 84"/>
                      <a:gd name="T15" fmla="*/ 98418716 h 63"/>
                      <a:gd name="T16" fmla="*/ 101007183 w 84"/>
                      <a:gd name="T17" fmla="*/ 80957460 h 63"/>
                      <a:gd name="T18" fmla="*/ 84974383 w 84"/>
                      <a:gd name="T19" fmla="*/ 50796228 h 63"/>
                      <a:gd name="T20" fmla="*/ 86578676 w 84"/>
                      <a:gd name="T21" fmla="*/ 17461241 h 63"/>
                      <a:gd name="T22" fmla="*/ 107420556 w 84"/>
                      <a:gd name="T23" fmla="*/ 0 h 63"/>
                      <a:gd name="T24" fmla="*/ 35272928 w 84"/>
                      <a:gd name="T25" fmla="*/ 6350001 h 63"/>
                      <a:gd name="T26" fmla="*/ 17635831 w 84"/>
                      <a:gd name="T27" fmla="*/ 47622488 h 63"/>
                      <a:gd name="T28" fmla="*/ 0 w 84"/>
                      <a:gd name="T29" fmla="*/ 47622488 h 63"/>
                      <a:gd name="T30" fmla="*/ 0 w 84"/>
                      <a:gd name="T31" fmla="*/ 47622488 h 6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4"/>
                      <a:gd name="T49" fmla="*/ 0 h 63"/>
                      <a:gd name="T50" fmla="*/ 84 w 84"/>
                      <a:gd name="T51" fmla="*/ 63 h 6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4" h="63">
                        <a:moveTo>
                          <a:pt x="0" y="30"/>
                        </a:moveTo>
                        <a:lnTo>
                          <a:pt x="0" y="30"/>
                        </a:lnTo>
                        <a:lnTo>
                          <a:pt x="7" y="44"/>
                        </a:lnTo>
                        <a:lnTo>
                          <a:pt x="16" y="39"/>
                        </a:lnTo>
                        <a:lnTo>
                          <a:pt x="26" y="48"/>
                        </a:lnTo>
                        <a:lnTo>
                          <a:pt x="34" y="44"/>
                        </a:lnTo>
                        <a:lnTo>
                          <a:pt x="31" y="60"/>
                        </a:lnTo>
                        <a:lnTo>
                          <a:pt x="83" y="62"/>
                        </a:lnTo>
                        <a:lnTo>
                          <a:pt x="63" y="51"/>
                        </a:lnTo>
                        <a:lnTo>
                          <a:pt x="53" y="32"/>
                        </a:lnTo>
                        <a:lnTo>
                          <a:pt x="54" y="11"/>
                        </a:lnTo>
                        <a:lnTo>
                          <a:pt x="67" y="0"/>
                        </a:lnTo>
                        <a:lnTo>
                          <a:pt x="22" y="4"/>
                        </a:lnTo>
                        <a:lnTo>
                          <a:pt x="11" y="30"/>
                        </a:lnTo>
                        <a:lnTo>
                          <a:pt x="0" y="3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86" name="Freeform 39"/>
                  <p:cNvSpPr>
                    <a:spLocks/>
                  </p:cNvSpPr>
                  <p:nvPr/>
                </p:nvSpPr>
                <p:spPr bwMode="auto">
                  <a:xfrm>
                    <a:off x="3880608" y="2677712"/>
                    <a:ext cx="261935" cy="136526"/>
                  </a:xfrm>
                  <a:custGeom>
                    <a:avLst/>
                    <a:gdLst>
                      <a:gd name="T0" fmla="*/ 0 w 211"/>
                      <a:gd name="T1" fmla="*/ 154608593 h 103"/>
                      <a:gd name="T2" fmla="*/ 0 w 211"/>
                      <a:gd name="T3" fmla="*/ 154608593 h 103"/>
                      <a:gd name="T4" fmla="*/ 30821668 w 211"/>
                      <a:gd name="T5" fmla="*/ 158122454 h 103"/>
                      <a:gd name="T6" fmla="*/ 10787834 w 211"/>
                      <a:gd name="T7" fmla="*/ 173934207 h 103"/>
                      <a:gd name="T8" fmla="*/ 64725751 w 211"/>
                      <a:gd name="T9" fmla="*/ 179205661 h 103"/>
                      <a:gd name="T10" fmla="*/ 66267578 w 211"/>
                      <a:gd name="T11" fmla="*/ 158122454 h 103"/>
                      <a:gd name="T12" fmla="*/ 81678427 w 211"/>
                      <a:gd name="T13" fmla="*/ 163392583 h 103"/>
                      <a:gd name="T14" fmla="*/ 66267578 w 211"/>
                      <a:gd name="T15" fmla="*/ 151094733 h 103"/>
                      <a:gd name="T16" fmla="*/ 87842014 w 211"/>
                      <a:gd name="T17" fmla="*/ 154608593 h 103"/>
                      <a:gd name="T18" fmla="*/ 81678427 w 211"/>
                      <a:gd name="T19" fmla="*/ 131767835 h 103"/>
                      <a:gd name="T20" fmla="*/ 94006842 w 211"/>
                      <a:gd name="T21" fmla="*/ 145823279 h 103"/>
                      <a:gd name="T22" fmla="*/ 107877085 w 211"/>
                      <a:gd name="T23" fmla="*/ 133525428 h 103"/>
                      <a:gd name="T24" fmla="*/ 98629843 w 211"/>
                      <a:gd name="T25" fmla="*/ 117713717 h 103"/>
                      <a:gd name="T26" fmla="*/ 130993329 w 211"/>
                      <a:gd name="T27" fmla="*/ 119469985 h 103"/>
                      <a:gd name="T28" fmla="*/ 123287914 w 211"/>
                      <a:gd name="T29" fmla="*/ 110685996 h 103"/>
                      <a:gd name="T30" fmla="*/ 137156916 w 211"/>
                      <a:gd name="T31" fmla="*/ 114199856 h 103"/>
                      <a:gd name="T32" fmla="*/ 146404158 w 211"/>
                      <a:gd name="T33" fmla="*/ 94872959 h 103"/>
                      <a:gd name="T34" fmla="*/ 306677318 w 211"/>
                      <a:gd name="T35" fmla="*/ 38652480 h 103"/>
                      <a:gd name="T36" fmla="*/ 323629975 w 211"/>
                      <a:gd name="T37" fmla="*/ 15811716 h 103"/>
                      <a:gd name="T38" fmla="*/ 292807075 w 211"/>
                      <a:gd name="T39" fmla="*/ 0 h 103"/>
                      <a:gd name="T40" fmla="*/ 225000171 w 211"/>
                      <a:gd name="T41" fmla="*/ 36894887 h 103"/>
                      <a:gd name="T42" fmla="*/ 154109573 w 211"/>
                      <a:gd name="T43" fmla="*/ 36894887 h 103"/>
                      <a:gd name="T44" fmla="*/ 80136580 w 211"/>
                      <a:gd name="T45" fmla="*/ 84331356 h 103"/>
                      <a:gd name="T46" fmla="*/ 40068911 w 211"/>
                      <a:gd name="T47" fmla="*/ 91359098 h 103"/>
                      <a:gd name="T48" fmla="*/ 41609507 w 211"/>
                      <a:gd name="T49" fmla="*/ 110685996 h 103"/>
                      <a:gd name="T50" fmla="*/ 63185164 w 211"/>
                      <a:gd name="T51" fmla="*/ 114199856 h 103"/>
                      <a:gd name="T52" fmla="*/ 38527083 w 211"/>
                      <a:gd name="T53" fmla="*/ 114199856 h 103"/>
                      <a:gd name="T54" fmla="*/ 49314921 w 211"/>
                      <a:gd name="T55" fmla="*/ 122983846 h 103"/>
                      <a:gd name="T56" fmla="*/ 30821668 w 211"/>
                      <a:gd name="T57" fmla="*/ 133525428 h 103"/>
                      <a:gd name="T58" fmla="*/ 52397336 w 211"/>
                      <a:gd name="T59" fmla="*/ 142309418 h 103"/>
                      <a:gd name="T60" fmla="*/ 0 w 211"/>
                      <a:gd name="T61" fmla="*/ 154608593 h 103"/>
                      <a:gd name="T62" fmla="*/ 0 w 211"/>
                      <a:gd name="T63" fmla="*/ 154608593 h 10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11"/>
                      <a:gd name="T97" fmla="*/ 0 h 103"/>
                      <a:gd name="T98" fmla="*/ 211 w 211"/>
                      <a:gd name="T99" fmla="*/ 103 h 10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11" h="103">
                        <a:moveTo>
                          <a:pt x="0" y="88"/>
                        </a:moveTo>
                        <a:lnTo>
                          <a:pt x="0" y="88"/>
                        </a:lnTo>
                        <a:lnTo>
                          <a:pt x="20" y="90"/>
                        </a:lnTo>
                        <a:lnTo>
                          <a:pt x="7" y="99"/>
                        </a:lnTo>
                        <a:lnTo>
                          <a:pt x="42" y="102"/>
                        </a:lnTo>
                        <a:lnTo>
                          <a:pt x="43" y="90"/>
                        </a:lnTo>
                        <a:lnTo>
                          <a:pt x="53" y="93"/>
                        </a:lnTo>
                        <a:lnTo>
                          <a:pt x="43" y="86"/>
                        </a:lnTo>
                        <a:lnTo>
                          <a:pt x="57" y="88"/>
                        </a:lnTo>
                        <a:lnTo>
                          <a:pt x="53" y="75"/>
                        </a:lnTo>
                        <a:lnTo>
                          <a:pt x="61" y="83"/>
                        </a:lnTo>
                        <a:lnTo>
                          <a:pt x="70" y="76"/>
                        </a:lnTo>
                        <a:lnTo>
                          <a:pt x="64" y="67"/>
                        </a:lnTo>
                        <a:lnTo>
                          <a:pt x="85" y="68"/>
                        </a:lnTo>
                        <a:lnTo>
                          <a:pt x="80" y="63"/>
                        </a:lnTo>
                        <a:lnTo>
                          <a:pt x="89" y="65"/>
                        </a:lnTo>
                        <a:lnTo>
                          <a:pt x="95" y="54"/>
                        </a:lnTo>
                        <a:lnTo>
                          <a:pt x="199" y="22"/>
                        </a:lnTo>
                        <a:lnTo>
                          <a:pt x="210" y="9"/>
                        </a:lnTo>
                        <a:lnTo>
                          <a:pt x="190" y="0"/>
                        </a:lnTo>
                        <a:lnTo>
                          <a:pt x="146" y="21"/>
                        </a:lnTo>
                        <a:lnTo>
                          <a:pt x="100" y="21"/>
                        </a:lnTo>
                        <a:lnTo>
                          <a:pt x="52" y="48"/>
                        </a:lnTo>
                        <a:lnTo>
                          <a:pt x="26" y="52"/>
                        </a:lnTo>
                        <a:lnTo>
                          <a:pt x="27" y="63"/>
                        </a:lnTo>
                        <a:lnTo>
                          <a:pt x="41" y="65"/>
                        </a:lnTo>
                        <a:lnTo>
                          <a:pt x="25" y="65"/>
                        </a:lnTo>
                        <a:lnTo>
                          <a:pt x="32" y="70"/>
                        </a:lnTo>
                        <a:lnTo>
                          <a:pt x="20" y="76"/>
                        </a:lnTo>
                        <a:lnTo>
                          <a:pt x="34" y="81"/>
                        </a:lnTo>
                        <a:lnTo>
                          <a:pt x="0" y="8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87" name="Freeform 40"/>
                  <p:cNvSpPr>
                    <a:spLocks/>
                  </p:cNvSpPr>
                  <p:nvPr/>
                </p:nvSpPr>
                <p:spPr bwMode="auto">
                  <a:xfrm>
                    <a:off x="4031420" y="2504673"/>
                    <a:ext cx="50799" cy="25400"/>
                  </a:xfrm>
                  <a:custGeom>
                    <a:avLst/>
                    <a:gdLst>
                      <a:gd name="T0" fmla="*/ 0 w 41"/>
                      <a:gd name="T1" fmla="*/ 20480869 h 21"/>
                      <a:gd name="T2" fmla="*/ 0 w 41"/>
                      <a:gd name="T3" fmla="*/ 20480869 h 21"/>
                      <a:gd name="T4" fmla="*/ 18421813 w 41"/>
                      <a:gd name="T5" fmla="*/ 29258380 h 21"/>
                      <a:gd name="T6" fmla="*/ 61407284 w 41"/>
                      <a:gd name="T7" fmla="*/ 19018550 h 21"/>
                      <a:gd name="T8" fmla="*/ 35309714 w 41"/>
                      <a:gd name="T9" fmla="*/ 0 h 21"/>
                      <a:gd name="T10" fmla="*/ 0 w 41"/>
                      <a:gd name="T11" fmla="*/ 20480869 h 21"/>
                      <a:gd name="T12" fmla="*/ 0 w 41"/>
                      <a:gd name="T13" fmla="*/ 20480869 h 21"/>
                      <a:gd name="T14" fmla="*/ 0 60000 65536"/>
                      <a:gd name="T15" fmla="*/ 0 60000 65536"/>
                      <a:gd name="T16" fmla="*/ 0 60000 65536"/>
                      <a:gd name="T17" fmla="*/ 0 60000 65536"/>
                      <a:gd name="T18" fmla="*/ 0 60000 65536"/>
                      <a:gd name="T19" fmla="*/ 0 60000 65536"/>
                      <a:gd name="T20" fmla="*/ 0 60000 65536"/>
                      <a:gd name="T21" fmla="*/ 0 w 41"/>
                      <a:gd name="T22" fmla="*/ 0 h 21"/>
                      <a:gd name="T23" fmla="*/ 41 w 41"/>
                      <a:gd name="T24" fmla="*/ 21 h 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21">
                        <a:moveTo>
                          <a:pt x="0" y="14"/>
                        </a:moveTo>
                        <a:lnTo>
                          <a:pt x="0" y="14"/>
                        </a:lnTo>
                        <a:lnTo>
                          <a:pt x="12" y="20"/>
                        </a:lnTo>
                        <a:lnTo>
                          <a:pt x="40" y="13"/>
                        </a:lnTo>
                        <a:lnTo>
                          <a:pt x="23" y="0"/>
                        </a:lnTo>
                        <a:lnTo>
                          <a:pt x="0" y="1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88" name="Freeform 41"/>
                  <p:cNvSpPr>
                    <a:spLocks/>
                  </p:cNvSpPr>
                  <p:nvPr/>
                </p:nvSpPr>
                <p:spPr bwMode="auto">
                  <a:xfrm>
                    <a:off x="4515604" y="2557060"/>
                    <a:ext cx="47625" cy="17462"/>
                  </a:xfrm>
                  <a:custGeom>
                    <a:avLst/>
                    <a:gdLst>
                      <a:gd name="T0" fmla="*/ 0 w 38"/>
                      <a:gd name="T1" fmla="*/ 0 h 14"/>
                      <a:gd name="T2" fmla="*/ 0 w 38"/>
                      <a:gd name="T3" fmla="*/ 0 h 14"/>
                      <a:gd name="T4" fmla="*/ 25132214 w 38"/>
                      <a:gd name="T5" fmla="*/ 15557395 h 14"/>
                      <a:gd name="T6" fmla="*/ 17277847 w 38"/>
                      <a:gd name="T7" fmla="*/ 20224737 h 14"/>
                      <a:gd name="T8" fmla="*/ 39268060 w 38"/>
                      <a:gd name="T9" fmla="*/ 20224737 h 14"/>
                      <a:gd name="T10" fmla="*/ 58117536 w 38"/>
                      <a:gd name="T11" fmla="*/ 9334686 h 14"/>
                      <a:gd name="T12" fmla="*/ 0 w 38"/>
                      <a:gd name="T13" fmla="*/ 0 h 14"/>
                      <a:gd name="T14" fmla="*/ 0 w 38"/>
                      <a:gd name="T15" fmla="*/ 0 h 14"/>
                      <a:gd name="T16" fmla="*/ 0 60000 65536"/>
                      <a:gd name="T17" fmla="*/ 0 60000 65536"/>
                      <a:gd name="T18" fmla="*/ 0 60000 65536"/>
                      <a:gd name="T19" fmla="*/ 0 60000 65536"/>
                      <a:gd name="T20" fmla="*/ 0 60000 65536"/>
                      <a:gd name="T21" fmla="*/ 0 60000 65536"/>
                      <a:gd name="T22" fmla="*/ 0 60000 65536"/>
                      <a:gd name="T23" fmla="*/ 0 60000 65536"/>
                      <a:gd name="T24" fmla="*/ 0 w 38"/>
                      <a:gd name="T25" fmla="*/ 0 h 14"/>
                      <a:gd name="T26" fmla="*/ 38 w 38"/>
                      <a:gd name="T27" fmla="*/ 14 h 1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8" h="14">
                        <a:moveTo>
                          <a:pt x="0" y="0"/>
                        </a:moveTo>
                        <a:lnTo>
                          <a:pt x="0" y="0"/>
                        </a:lnTo>
                        <a:lnTo>
                          <a:pt x="16" y="10"/>
                        </a:lnTo>
                        <a:lnTo>
                          <a:pt x="11" y="13"/>
                        </a:lnTo>
                        <a:lnTo>
                          <a:pt x="25" y="13"/>
                        </a:lnTo>
                        <a:lnTo>
                          <a:pt x="37" y="6"/>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89" name="Freeform 42"/>
                  <p:cNvSpPr>
                    <a:spLocks/>
                  </p:cNvSpPr>
                  <p:nvPr/>
                </p:nvSpPr>
                <p:spPr bwMode="auto">
                  <a:xfrm>
                    <a:off x="4525130" y="2509435"/>
                    <a:ext cx="109536" cy="49212"/>
                  </a:xfrm>
                  <a:custGeom>
                    <a:avLst/>
                    <a:gdLst>
                      <a:gd name="T0" fmla="*/ 0 w 88"/>
                      <a:gd name="T1" fmla="*/ 51992477 h 38"/>
                      <a:gd name="T2" fmla="*/ 0 w 88"/>
                      <a:gd name="T3" fmla="*/ 51992477 h 38"/>
                      <a:gd name="T4" fmla="*/ 35635620 w 88"/>
                      <a:gd name="T5" fmla="*/ 16772225 h 38"/>
                      <a:gd name="T6" fmla="*/ 86764515 w 88"/>
                      <a:gd name="T7" fmla="*/ 0 h 38"/>
                      <a:gd name="T8" fmla="*/ 134795229 w 88"/>
                      <a:gd name="T9" fmla="*/ 30188970 h 38"/>
                      <a:gd name="T10" fmla="*/ 119301972 w 88"/>
                      <a:gd name="T11" fmla="*/ 35220247 h 38"/>
                      <a:gd name="T12" fmla="*/ 122400126 w 88"/>
                      <a:gd name="T13" fmla="*/ 48638292 h 38"/>
                      <a:gd name="T14" fmla="*/ 52678585 w 88"/>
                      <a:gd name="T15" fmla="*/ 62055032 h 38"/>
                      <a:gd name="T16" fmla="*/ 0 w 88"/>
                      <a:gd name="T17" fmla="*/ 51992477 h 38"/>
                      <a:gd name="T18" fmla="*/ 0 w 88"/>
                      <a:gd name="T19" fmla="*/ 51992477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8"/>
                      <a:gd name="T31" fmla="*/ 0 h 38"/>
                      <a:gd name="T32" fmla="*/ 88 w 88"/>
                      <a:gd name="T33" fmla="*/ 38 h 3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8" h="38">
                        <a:moveTo>
                          <a:pt x="0" y="31"/>
                        </a:moveTo>
                        <a:lnTo>
                          <a:pt x="0" y="31"/>
                        </a:lnTo>
                        <a:lnTo>
                          <a:pt x="23" y="10"/>
                        </a:lnTo>
                        <a:lnTo>
                          <a:pt x="56" y="0"/>
                        </a:lnTo>
                        <a:lnTo>
                          <a:pt x="87" y="18"/>
                        </a:lnTo>
                        <a:lnTo>
                          <a:pt x="77" y="21"/>
                        </a:lnTo>
                        <a:lnTo>
                          <a:pt x="79" y="29"/>
                        </a:lnTo>
                        <a:lnTo>
                          <a:pt x="34" y="37"/>
                        </a:lnTo>
                        <a:lnTo>
                          <a:pt x="0" y="31"/>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90" name="Freeform 43"/>
                  <p:cNvSpPr>
                    <a:spLocks/>
                  </p:cNvSpPr>
                  <p:nvPr/>
                </p:nvSpPr>
                <p:spPr bwMode="auto">
                  <a:xfrm>
                    <a:off x="4547354" y="2552297"/>
                    <a:ext cx="120649" cy="58738"/>
                  </a:xfrm>
                  <a:custGeom>
                    <a:avLst/>
                    <a:gdLst>
                      <a:gd name="T0" fmla="*/ 0 w 98"/>
                      <a:gd name="T1" fmla="*/ 32371164 h 45"/>
                      <a:gd name="T2" fmla="*/ 0 w 98"/>
                      <a:gd name="T3" fmla="*/ 32371164 h 45"/>
                      <a:gd name="T4" fmla="*/ 27281675 w 98"/>
                      <a:gd name="T5" fmla="*/ 37482673 h 45"/>
                      <a:gd name="T6" fmla="*/ 45470282 w 98"/>
                      <a:gd name="T7" fmla="*/ 63040231 h 45"/>
                      <a:gd name="T8" fmla="*/ 60626625 w 98"/>
                      <a:gd name="T9" fmla="*/ 54520614 h 45"/>
                      <a:gd name="T10" fmla="*/ 121253251 w 98"/>
                      <a:gd name="T11" fmla="*/ 74966652 h 45"/>
                      <a:gd name="T12" fmla="*/ 142472871 w 98"/>
                      <a:gd name="T13" fmla="*/ 66447034 h 45"/>
                      <a:gd name="T14" fmla="*/ 125799785 w 98"/>
                      <a:gd name="T15" fmla="*/ 47705703 h 45"/>
                      <a:gd name="T16" fmla="*/ 137925106 w 98"/>
                      <a:gd name="T17" fmla="*/ 52817212 h 45"/>
                      <a:gd name="T18" fmla="*/ 147019404 w 98"/>
                      <a:gd name="T19" fmla="*/ 22149450 h 45"/>
                      <a:gd name="T20" fmla="*/ 115189975 w 98"/>
                      <a:gd name="T21" fmla="*/ 6814914 h 45"/>
                      <a:gd name="T22" fmla="*/ 83361776 w 98"/>
                      <a:gd name="T23" fmla="*/ 28964361 h 45"/>
                      <a:gd name="T24" fmla="*/ 109127929 w 98"/>
                      <a:gd name="T25" fmla="*/ 17037935 h 45"/>
                      <a:gd name="T26" fmla="*/ 93971586 w 98"/>
                      <a:gd name="T27" fmla="*/ 0 h 45"/>
                      <a:gd name="T28" fmla="*/ 42438028 w 98"/>
                      <a:gd name="T29" fmla="*/ 6814914 h 45"/>
                      <a:gd name="T30" fmla="*/ 0 w 98"/>
                      <a:gd name="T31" fmla="*/ 32371164 h 45"/>
                      <a:gd name="T32" fmla="*/ 0 w 98"/>
                      <a:gd name="T33" fmla="*/ 32371164 h 4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8"/>
                      <a:gd name="T52" fmla="*/ 0 h 45"/>
                      <a:gd name="T53" fmla="*/ 98 w 98"/>
                      <a:gd name="T54" fmla="*/ 45 h 4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8" h="45">
                        <a:moveTo>
                          <a:pt x="0" y="19"/>
                        </a:moveTo>
                        <a:lnTo>
                          <a:pt x="0" y="19"/>
                        </a:lnTo>
                        <a:lnTo>
                          <a:pt x="18" y="22"/>
                        </a:lnTo>
                        <a:lnTo>
                          <a:pt x="30" y="37"/>
                        </a:lnTo>
                        <a:lnTo>
                          <a:pt x="40" y="32"/>
                        </a:lnTo>
                        <a:lnTo>
                          <a:pt x="80" y="44"/>
                        </a:lnTo>
                        <a:lnTo>
                          <a:pt x="94" y="39"/>
                        </a:lnTo>
                        <a:lnTo>
                          <a:pt x="83" y="28"/>
                        </a:lnTo>
                        <a:lnTo>
                          <a:pt x="91" y="31"/>
                        </a:lnTo>
                        <a:lnTo>
                          <a:pt x="97" y="13"/>
                        </a:lnTo>
                        <a:lnTo>
                          <a:pt x="76" y="4"/>
                        </a:lnTo>
                        <a:lnTo>
                          <a:pt x="55" y="17"/>
                        </a:lnTo>
                        <a:lnTo>
                          <a:pt x="72" y="10"/>
                        </a:lnTo>
                        <a:lnTo>
                          <a:pt x="62" y="0"/>
                        </a:lnTo>
                        <a:lnTo>
                          <a:pt x="28" y="4"/>
                        </a:lnTo>
                        <a:lnTo>
                          <a:pt x="0" y="19"/>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91" name="Freeform 44"/>
                  <p:cNvSpPr>
                    <a:spLocks/>
                  </p:cNvSpPr>
                  <p:nvPr/>
                </p:nvSpPr>
                <p:spPr bwMode="auto">
                  <a:xfrm>
                    <a:off x="4661652" y="2582460"/>
                    <a:ext cx="101599" cy="58738"/>
                  </a:xfrm>
                  <a:custGeom>
                    <a:avLst/>
                    <a:gdLst>
                      <a:gd name="T0" fmla="*/ 0 w 82"/>
                      <a:gd name="T1" fmla="*/ 61957319 h 46"/>
                      <a:gd name="T2" fmla="*/ 0 w 82"/>
                      <a:gd name="T3" fmla="*/ 61957319 h 46"/>
                      <a:gd name="T4" fmla="*/ 9210906 w 82"/>
                      <a:gd name="T5" fmla="*/ 73370170 h 46"/>
                      <a:gd name="T6" fmla="*/ 113603665 w 82"/>
                      <a:gd name="T7" fmla="*/ 58696140 h 46"/>
                      <a:gd name="T8" fmla="*/ 124349719 w 82"/>
                      <a:gd name="T9" fmla="*/ 34239839 h 46"/>
                      <a:gd name="T10" fmla="*/ 95181857 w 82"/>
                      <a:gd name="T11" fmla="*/ 14674035 h 46"/>
                      <a:gd name="T12" fmla="*/ 70618188 w 82"/>
                      <a:gd name="T13" fmla="*/ 22825711 h 46"/>
                      <a:gd name="T14" fmla="*/ 73688489 w 82"/>
                      <a:gd name="T15" fmla="*/ 6522361 h 46"/>
                      <a:gd name="T16" fmla="*/ 59872134 w 82"/>
                      <a:gd name="T17" fmla="*/ 0 h 46"/>
                      <a:gd name="T18" fmla="*/ 12281210 w 82"/>
                      <a:gd name="T19" fmla="*/ 53804371 h 46"/>
                      <a:gd name="T20" fmla="*/ 0 w 82"/>
                      <a:gd name="T21" fmla="*/ 61957319 h 46"/>
                      <a:gd name="T22" fmla="*/ 0 w 82"/>
                      <a:gd name="T23" fmla="*/ 61957319 h 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2"/>
                      <a:gd name="T37" fmla="*/ 0 h 46"/>
                      <a:gd name="T38" fmla="*/ 82 w 82"/>
                      <a:gd name="T39" fmla="*/ 46 h 4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2" h="46">
                        <a:moveTo>
                          <a:pt x="0" y="38"/>
                        </a:moveTo>
                        <a:lnTo>
                          <a:pt x="0" y="38"/>
                        </a:lnTo>
                        <a:lnTo>
                          <a:pt x="6" y="45"/>
                        </a:lnTo>
                        <a:lnTo>
                          <a:pt x="74" y="36"/>
                        </a:lnTo>
                        <a:lnTo>
                          <a:pt x="81" y="21"/>
                        </a:lnTo>
                        <a:lnTo>
                          <a:pt x="62" y="9"/>
                        </a:lnTo>
                        <a:lnTo>
                          <a:pt x="46" y="14"/>
                        </a:lnTo>
                        <a:lnTo>
                          <a:pt x="48" y="4"/>
                        </a:lnTo>
                        <a:lnTo>
                          <a:pt x="39" y="0"/>
                        </a:lnTo>
                        <a:lnTo>
                          <a:pt x="8" y="33"/>
                        </a:lnTo>
                        <a:lnTo>
                          <a:pt x="0" y="3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92" name="Freeform 45"/>
                  <p:cNvSpPr>
                    <a:spLocks/>
                  </p:cNvSpPr>
                  <p:nvPr/>
                </p:nvSpPr>
                <p:spPr bwMode="auto">
                  <a:xfrm>
                    <a:off x="5293474" y="2704698"/>
                    <a:ext cx="114299" cy="57151"/>
                  </a:xfrm>
                  <a:custGeom>
                    <a:avLst/>
                    <a:gdLst>
                      <a:gd name="T0" fmla="*/ 0 w 92"/>
                      <a:gd name="T1" fmla="*/ 40628330 h 43"/>
                      <a:gd name="T2" fmla="*/ 0 w 92"/>
                      <a:gd name="T3" fmla="*/ 40628330 h 43"/>
                      <a:gd name="T4" fmla="*/ 27783597 w 92"/>
                      <a:gd name="T5" fmla="*/ 1766334 h 43"/>
                      <a:gd name="T6" fmla="*/ 47849462 w 92"/>
                      <a:gd name="T7" fmla="*/ 0 h 43"/>
                      <a:gd name="T8" fmla="*/ 80263441 w 92"/>
                      <a:gd name="T9" fmla="*/ 28262669 h 43"/>
                      <a:gd name="T10" fmla="*/ 84895093 w 92"/>
                      <a:gd name="T11" fmla="*/ 7065335 h 43"/>
                      <a:gd name="T12" fmla="*/ 120396413 w 92"/>
                      <a:gd name="T13" fmla="*/ 24730003 h 43"/>
                      <a:gd name="T14" fmla="*/ 117309072 w 92"/>
                      <a:gd name="T15" fmla="*/ 51226339 h 43"/>
                      <a:gd name="T16" fmla="*/ 140462268 w 92"/>
                      <a:gd name="T17" fmla="*/ 61824337 h 43"/>
                      <a:gd name="T18" fmla="*/ 66372268 w 92"/>
                      <a:gd name="T19" fmla="*/ 65358332 h 43"/>
                      <a:gd name="T20" fmla="*/ 61741877 w 92"/>
                      <a:gd name="T21" fmla="*/ 54759005 h 43"/>
                      <a:gd name="T22" fmla="*/ 49393754 w 92"/>
                      <a:gd name="T23" fmla="*/ 74189998 h 43"/>
                      <a:gd name="T24" fmla="*/ 0 w 92"/>
                      <a:gd name="T25" fmla="*/ 40628330 h 43"/>
                      <a:gd name="T26" fmla="*/ 0 w 92"/>
                      <a:gd name="T27" fmla="*/ 40628330 h 4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2"/>
                      <a:gd name="T43" fmla="*/ 0 h 43"/>
                      <a:gd name="T44" fmla="*/ 92 w 92"/>
                      <a:gd name="T45" fmla="*/ 43 h 4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2" h="43">
                        <a:moveTo>
                          <a:pt x="0" y="23"/>
                        </a:moveTo>
                        <a:lnTo>
                          <a:pt x="0" y="23"/>
                        </a:lnTo>
                        <a:lnTo>
                          <a:pt x="18" y="1"/>
                        </a:lnTo>
                        <a:lnTo>
                          <a:pt x="31" y="0"/>
                        </a:lnTo>
                        <a:lnTo>
                          <a:pt x="52" y="16"/>
                        </a:lnTo>
                        <a:lnTo>
                          <a:pt x="55" y="4"/>
                        </a:lnTo>
                        <a:lnTo>
                          <a:pt x="78" y="14"/>
                        </a:lnTo>
                        <a:lnTo>
                          <a:pt x="76" y="29"/>
                        </a:lnTo>
                        <a:lnTo>
                          <a:pt x="91" y="35"/>
                        </a:lnTo>
                        <a:lnTo>
                          <a:pt x="43" y="37"/>
                        </a:lnTo>
                        <a:lnTo>
                          <a:pt x="40" y="31"/>
                        </a:lnTo>
                        <a:lnTo>
                          <a:pt x="32" y="42"/>
                        </a:lnTo>
                        <a:lnTo>
                          <a:pt x="0" y="23"/>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93" name="Freeform 46"/>
                  <p:cNvSpPr>
                    <a:spLocks/>
                  </p:cNvSpPr>
                  <p:nvPr/>
                </p:nvSpPr>
                <p:spPr bwMode="auto">
                  <a:xfrm>
                    <a:off x="5372849" y="2706287"/>
                    <a:ext cx="69849" cy="41276"/>
                  </a:xfrm>
                  <a:custGeom>
                    <a:avLst/>
                    <a:gdLst>
                      <a:gd name="T0" fmla="*/ 0 w 57"/>
                      <a:gd name="T1" fmla="*/ 0 h 30"/>
                      <a:gd name="T2" fmla="*/ 0 w 57"/>
                      <a:gd name="T3" fmla="*/ 0 h 30"/>
                      <a:gd name="T4" fmla="*/ 28531889 w 57"/>
                      <a:gd name="T5" fmla="*/ 20821862 h 30"/>
                      <a:gd name="T6" fmla="*/ 21023629 w 57"/>
                      <a:gd name="T7" fmla="*/ 39751953 h 30"/>
                      <a:gd name="T8" fmla="*/ 34538987 w 57"/>
                      <a:gd name="T9" fmla="*/ 54894382 h 30"/>
                      <a:gd name="T10" fmla="*/ 60068552 w 57"/>
                      <a:gd name="T11" fmla="*/ 54894382 h 30"/>
                      <a:gd name="T12" fmla="*/ 84095739 w 57"/>
                      <a:gd name="T13" fmla="*/ 34072515 h 30"/>
                      <a:gd name="T14" fmla="*/ 0 w 57"/>
                      <a:gd name="T15" fmla="*/ 0 h 30"/>
                      <a:gd name="T16" fmla="*/ 0 w 57"/>
                      <a:gd name="T17" fmla="*/ 0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
                      <a:gd name="T28" fmla="*/ 0 h 30"/>
                      <a:gd name="T29" fmla="*/ 57 w 57"/>
                      <a:gd name="T30" fmla="*/ 30 h 3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 h="30">
                        <a:moveTo>
                          <a:pt x="0" y="0"/>
                        </a:moveTo>
                        <a:lnTo>
                          <a:pt x="0" y="0"/>
                        </a:lnTo>
                        <a:lnTo>
                          <a:pt x="19" y="11"/>
                        </a:lnTo>
                        <a:lnTo>
                          <a:pt x="14" y="21"/>
                        </a:lnTo>
                        <a:lnTo>
                          <a:pt x="23" y="29"/>
                        </a:lnTo>
                        <a:lnTo>
                          <a:pt x="40" y="29"/>
                        </a:lnTo>
                        <a:lnTo>
                          <a:pt x="56" y="18"/>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94" name="Freeform 47"/>
                  <p:cNvSpPr>
                    <a:spLocks/>
                  </p:cNvSpPr>
                  <p:nvPr/>
                </p:nvSpPr>
                <p:spPr bwMode="auto">
                  <a:xfrm>
                    <a:off x="5379199" y="3347641"/>
                    <a:ext cx="52387" cy="195263"/>
                  </a:xfrm>
                  <a:custGeom>
                    <a:avLst/>
                    <a:gdLst>
                      <a:gd name="T0" fmla="*/ 0 w 43"/>
                      <a:gd name="T1" fmla="*/ 65259437 h 149"/>
                      <a:gd name="T2" fmla="*/ 0 w 43"/>
                      <a:gd name="T3" fmla="*/ 65259437 h 149"/>
                      <a:gd name="T4" fmla="*/ 10389683 w 43"/>
                      <a:gd name="T5" fmla="*/ 96172434 h 149"/>
                      <a:gd name="T6" fmla="*/ 10389683 w 43"/>
                      <a:gd name="T7" fmla="*/ 254170820 h 149"/>
                      <a:gd name="T8" fmla="*/ 20779367 w 43"/>
                      <a:gd name="T9" fmla="*/ 235278901 h 149"/>
                      <a:gd name="T10" fmla="*/ 37107049 w 43"/>
                      <a:gd name="T11" fmla="*/ 247301269 h 149"/>
                      <a:gd name="T12" fmla="*/ 19295470 w 43"/>
                      <a:gd name="T13" fmla="*/ 204365925 h 149"/>
                      <a:gd name="T14" fmla="*/ 29685153 w 43"/>
                      <a:gd name="T15" fmla="*/ 159715118 h 149"/>
                      <a:gd name="T16" fmla="*/ 62339309 w 43"/>
                      <a:gd name="T17" fmla="*/ 173454260 h 149"/>
                      <a:gd name="T18" fmla="*/ 31169045 w 43"/>
                      <a:gd name="T19" fmla="*/ 89302883 h 149"/>
                      <a:gd name="T20" fmla="*/ 20779367 w 43"/>
                      <a:gd name="T21" fmla="*/ 0 h 149"/>
                      <a:gd name="T22" fmla="*/ 0 w 43"/>
                      <a:gd name="T23" fmla="*/ 65259437 h 149"/>
                      <a:gd name="T24" fmla="*/ 0 w 43"/>
                      <a:gd name="T25" fmla="*/ 65259437 h 14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
                      <a:gd name="T40" fmla="*/ 0 h 149"/>
                      <a:gd name="T41" fmla="*/ 43 w 43"/>
                      <a:gd name="T42" fmla="*/ 149 h 14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 h="149">
                        <a:moveTo>
                          <a:pt x="0" y="38"/>
                        </a:moveTo>
                        <a:lnTo>
                          <a:pt x="0" y="38"/>
                        </a:lnTo>
                        <a:lnTo>
                          <a:pt x="7" y="56"/>
                        </a:lnTo>
                        <a:lnTo>
                          <a:pt x="7" y="148"/>
                        </a:lnTo>
                        <a:lnTo>
                          <a:pt x="14" y="137"/>
                        </a:lnTo>
                        <a:lnTo>
                          <a:pt x="25" y="144"/>
                        </a:lnTo>
                        <a:lnTo>
                          <a:pt x="13" y="119"/>
                        </a:lnTo>
                        <a:lnTo>
                          <a:pt x="20" y="93"/>
                        </a:lnTo>
                        <a:lnTo>
                          <a:pt x="42" y="101"/>
                        </a:lnTo>
                        <a:lnTo>
                          <a:pt x="21" y="52"/>
                        </a:lnTo>
                        <a:lnTo>
                          <a:pt x="14" y="0"/>
                        </a:lnTo>
                        <a:lnTo>
                          <a:pt x="0" y="3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95" name="Freeform 48"/>
                  <p:cNvSpPr>
                    <a:spLocks/>
                  </p:cNvSpPr>
                  <p:nvPr/>
                </p:nvSpPr>
                <p:spPr bwMode="auto">
                  <a:xfrm>
                    <a:off x="5456985" y="2730098"/>
                    <a:ext cx="79374" cy="28575"/>
                  </a:xfrm>
                  <a:custGeom>
                    <a:avLst/>
                    <a:gdLst>
                      <a:gd name="T0" fmla="*/ 0 w 64"/>
                      <a:gd name="T1" fmla="*/ 0 h 22"/>
                      <a:gd name="T2" fmla="*/ 0 w 64"/>
                      <a:gd name="T3" fmla="*/ 0 h 22"/>
                      <a:gd name="T4" fmla="*/ 16920514 w 64"/>
                      <a:gd name="T5" fmla="*/ 23618538 h 22"/>
                      <a:gd name="T6" fmla="*/ 61526777 w 64"/>
                      <a:gd name="T7" fmla="*/ 35427802 h 22"/>
                      <a:gd name="T8" fmla="*/ 96905705 w 64"/>
                      <a:gd name="T9" fmla="*/ 28680208 h 22"/>
                      <a:gd name="T10" fmla="*/ 0 w 64"/>
                      <a:gd name="T11" fmla="*/ 0 h 22"/>
                      <a:gd name="T12" fmla="*/ 0 w 64"/>
                      <a:gd name="T13" fmla="*/ 0 h 22"/>
                      <a:gd name="T14" fmla="*/ 0 60000 65536"/>
                      <a:gd name="T15" fmla="*/ 0 60000 65536"/>
                      <a:gd name="T16" fmla="*/ 0 60000 65536"/>
                      <a:gd name="T17" fmla="*/ 0 60000 65536"/>
                      <a:gd name="T18" fmla="*/ 0 60000 65536"/>
                      <a:gd name="T19" fmla="*/ 0 60000 65536"/>
                      <a:gd name="T20" fmla="*/ 0 60000 65536"/>
                      <a:gd name="T21" fmla="*/ 0 w 64"/>
                      <a:gd name="T22" fmla="*/ 0 h 22"/>
                      <a:gd name="T23" fmla="*/ 64 w 64"/>
                      <a:gd name="T24" fmla="*/ 22 h 2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4" h="22">
                        <a:moveTo>
                          <a:pt x="0" y="0"/>
                        </a:moveTo>
                        <a:lnTo>
                          <a:pt x="0" y="0"/>
                        </a:lnTo>
                        <a:lnTo>
                          <a:pt x="11" y="14"/>
                        </a:lnTo>
                        <a:lnTo>
                          <a:pt x="40" y="21"/>
                        </a:lnTo>
                        <a:lnTo>
                          <a:pt x="63" y="17"/>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nvGrpSpPr>
                  <p:cNvPr id="396" name="Group 98"/>
                  <p:cNvGrpSpPr>
                    <a:grpSpLocks/>
                  </p:cNvGrpSpPr>
                  <p:nvPr/>
                </p:nvGrpSpPr>
                <p:grpSpPr bwMode="auto">
                  <a:xfrm>
                    <a:off x="3151948" y="2538011"/>
                    <a:ext cx="280986" cy="153988"/>
                    <a:chOff x="3227" y="1992"/>
                    <a:chExt cx="225" cy="118"/>
                  </a:xfrm>
                  <a:grpFill/>
                </p:grpSpPr>
                <p:sp>
                  <p:nvSpPr>
                    <p:cNvPr id="572" name="Freeform 225"/>
                    <p:cNvSpPr>
                      <a:spLocks/>
                    </p:cNvSpPr>
                    <p:nvPr/>
                  </p:nvSpPr>
                  <p:spPr bwMode="auto">
                    <a:xfrm>
                      <a:off x="3227" y="2006"/>
                      <a:ext cx="146" cy="104"/>
                    </a:xfrm>
                    <a:custGeom>
                      <a:avLst/>
                      <a:gdLst>
                        <a:gd name="T0" fmla="*/ 0 w 146"/>
                        <a:gd name="T1" fmla="*/ 13 h 104"/>
                        <a:gd name="T2" fmla="*/ 0 w 146"/>
                        <a:gd name="T3" fmla="*/ 13 h 104"/>
                        <a:gd name="T4" fmla="*/ 1 w 146"/>
                        <a:gd name="T5" fmla="*/ 25 h 104"/>
                        <a:gd name="T6" fmla="*/ 16 w 146"/>
                        <a:gd name="T7" fmla="*/ 25 h 104"/>
                        <a:gd name="T8" fmla="*/ 12 w 146"/>
                        <a:gd name="T9" fmla="*/ 31 h 104"/>
                        <a:gd name="T10" fmla="*/ 22 w 146"/>
                        <a:gd name="T11" fmla="*/ 35 h 104"/>
                        <a:gd name="T12" fmla="*/ 8 w 146"/>
                        <a:gd name="T13" fmla="*/ 34 h 104"/>
                        <a:gd name="T14" fmla="*/ 34 w 146"/>
                        <a:gd name="T15" fmla="*/ 45 h 104"/>
                        <a:gd name="T16" fmla="*/ 23 w 146"/>
                        <a:gd name="T17" fmla="*/ 49 h 104"/>
                        <a:gd name="T18" fmla="*/ 31 w 146"/>
                        <a:gd name="T19" fmla="*/ 57 h 104"/>
                        <a:gd name="T20" fmla="*/ 53 w 146"/>
                        <a:gd name="T21" fmla="*/ 52 h 104"/>
                        <a:gd name="T22" fmla="*/ 53 w 146"/>
                        <a:gd name="T23" fmla="*/ 42 h 104"/>
                        <a:gd name="T24" fmla="*/ 64 w 146"/>
                        <a:gd name="T25" fmla="*/ 38 h 104"/>
                        <a:gd name="T26" fmla="*/ 66 w 146"/>
                        <a:gd name="T27" fmla="*/ 50 h 104"/>
                        <a:gd name="T28" fmla="*/ 80 w 146"/>
                        <a:gd name="T29" fmla="*/ 42 h 104"/>
                        <a:gd name="T30" fmla="*/ 77 w 146"/>
                        <a:gd name="T31" fmla="*/ 50 h 104"/>
                        <a:gd name="T32" fmla="*/ 90 w 146"/>
                        <a:gd name="T33" fmla="*/ 50 h 104"/>
                        <a:gd name="T34" fmla="*/ 40 w 146"/>
                        <a:gd name="T35" fmla="*/ 62 h 104"/>
                        <a:gd name="T36" fmla="*/ 43 w 146"/>
                        <a:gd name="T37" fmla="*/ 71 h 104"/>
                        <a:gd name="T38" fmla="*/ 84 w 146"/>
                        <a:gd name="T39" fmla="*/ 64 h 104"/>
                        <a:gd name="T40" fmla="*/ 55 w 146"/>
                        <a:gd name="T41" fmla="*/ 73 h 104"/>
                        <a:gd name="T42" fmla="*/ 72 w 146"/>
                        <a:gd name="T43" fmla="*/ 78 h 104"/>
                        <a:gd name="T44" fmla="*/ 44 w 146"/>
                        <a:gd name="T45" fmla="*/ 82 h 104"/>
                        <a:gd name="T46" fmla="*/ 86 w 146"/>
                        <a:gd name="T47" fmla="*/ 103 h 104"/>
                        <a:gd name="T48" fmla="*/ 113 w 146"/>
                        <a:gd name="T49" fmla="*/ 50 h 104"/>
                        <a:gd name="T50" fmla="*/ 145 w 146"/>
                        <a:gd name="T51" fmla="*/ 37 h 104"/>
                        <a:gd name="T52" fmla="*/ 109 w 146"/>
                        <a:gd name="T53" fmla="*/ 28 h 104"/>
                        <a:gd name="T54" fmla="*/ 104 w 146"/>
                        <a:gd name="T55" fmla="*/ 15 h 104"/>
                        <a:gd name="T56" fmla="*/ 94 w 146"/>
                        <a:gd name="T57" fmla="*/ 23 h 104"/>
                        <a:gd name="T58" fmla="*/ 99 w 146"/>
                        <a:gd name="T59" fmla="*/ 10 h 104"/>
                        <a:gd name="T60" fmla="*/ 75 w 146"/>
                        <a:gd name="T61" fmla="*/ 0 h 104"/>
                        <a:gd name="T62" fmla="*/ 67 w 146"/>
                        <a:gd name="T63" fmla="*/ 10 h 104"/>
                        <a:gd name="T64" fmla="*/ 78 w 146"/>
                        <a:gd name="T65" fmla="*/ 35 h 104"/>
                        <a:gd name="T66" fmla="*/ 51 w 146"/>
                        <a:gd name="T67" fmla="*/ 10 h 104"/>
                        <a:gd name="T68" fmla="*/ 43 w 146"/>
                        <a:gd name="T69" fmla="*/ 15 h 104"/>
                        <a:gd name="T70" fmla="*/ 48 w 146"/>
                        <a:gd name="T71" fmla="*/ 28 h 104"/>
                        <a:gd name="T72" fmla="*/ 22 w 146"/>
                        <a:gd name="T73" fmla="*/ 16 h 104"/>
                        <a:gd name="T74" fmla="*/ 40 w 146"/>
                        <a:gd name="T75" fmla="*/ 9 h 104"/>
                        <a:gd name="T76" fmla="*/ 0 w 146"/>
                        <a:gd name="T77" fmla="*/ 13 h 104"/>
                        <a:gd name="T78" fmla="*/ 0 w 146"/>
                        <a:gd name="T79" fmla="*/ 13 h 10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46"/>
                        <a:gd name="T121" fmla="*/ 0 h 104"/>
                        <a:gd name="T122" fmla="*/ 146 w 146"/>
                        <a:gd name="T123" fmla="*/ 104 h 10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46" h="104">
                          <a:moveTo>
                            <a:pt x="0" y="13"/>
                          </a:moveTo>
                          <a:lnTo>
                            <a:pt x="0" y="13"/>
                          </a:lnTo>
                          <a:lnTo>
                            <a:pt x="1" y="25"/>
                          </a:lnTo>
                          <a:lnTo>
                            <a:pt x="16" y="25"/>
                          </a:lnTo>
                          <a:lnTo>
                            <a:pt x="12" y="31"/>
                          </a:lnTo>
                          <a:lnTo>
                            <a:pt x="22" y="35"/>
                          </a:lnTo>
                          <a:lnTo>
                            <a:pt x="8" y="34"/>
                          </a:lnTo>
                          <a:lnTo>
                            <a:pt x="34" y="45"/>
                          </a:lnTo>
                          <a:lnTo>
                            <a:pt x="23" y="49"/>
                          </a:lnTo>
                          <a:lnTo>
                            <a:pt x="31" y="57"/>
                          </a:lnTo>
                          <a:lnTo>
                            <a:pt x="53" y="52"/>
                          </a:lnTo>
                          <a:lnTo>
                            <a:pt x="53" y="42"/>
                          </a:lnTo>
                          <a:lnTo>
                            <a:pt x="64" y="38"/>
                          </a:lnTo>
                          <a:lnTo>
                            <a:pt x="66" y="50"/>
                          </a:lnTo>
                          <a:lnTo>
                            <a:pt x="80" y="42"/>
                          </a:lnTo>
                          <a:lnTo>
                            <a:pt x="77" y="50"/>
                          </a:lnTo>
                          <a:lnTo>
                            <a:pt x="90" y="50"/>
                          </a:lnTo>
                          <a:lnTo>
                            <a:pt x="40" y="62"/>
                          </a:lnTo>
                          <a:lnTo>
                            <a:pt x="43" y="71"/>
                          </a:lnTo>
                          <a:lnTo>
                            <a:pt x="84" y="64"/>
                          </a:lnTo>
                          <a:lnTo>
                            <a:pt x="55" y="73"/>
                          </a:lnTo>
                          <a:lnTo>
                            <a:pt x="72" y="78"/>
                          </a:lnTo>
                          <a:lnTo>
                            <a:pt x="44" y="82"/>
                          </a:lnTo>
                          <a:lnTo>
                            <a:pt x="86" y="103"/>
                          </a:lnTo>
                          <a:lnTo>
                            <a:pt x="113" y="50"/>
                          </a:lnTo>
                          <a:lnTo>
                            <a:pt x="145" y="37"/>
                          </a:lnTo>
                          <a:lnTo>
                            <a:pt x="109" y="28"/>
                          </a:lnTo>
                          <a:lnTo>
                            <a:pt x="104" y="15"/>
                          </a:lnTo>
                          <a:lnTo>
                            <a:pt x="94" y="23"/>
                          </a:lnTo>
                          <a:lnTo>
                            <a:pt x="99" y="10"/>
                          </a:lnTo>
                          <a:lnTo>
                            <a:pt x="75" y="0"/>
                          </a:lnTo>
                          <a:lnTo>
                            <a:pt x="67" y="10"/>
                          </a:lnTo>
                          <a:lnTo>
                            <a:pt x="78" y="35"/>
                          </a:lnTo>
                          <a:lnTo>
                            <a:pt x="51" y="10"/>
                          </a:lnTo>
                          <a:lnTo>
                            <a:pt x="43" y="15"/>
                          </a:lnTo>
                          <a:lnTo>
                            <a:pt x="48" y="28"/>
                          </a:lnTo>
                          <a:lnTo>
                            <a:pt x="22" y="16"/>
                          </a:lnTo>
                          <a:lnTo>
                            <a:pt x="40" y="9"/>
                          </a:lnTo>
                          <a:lnTo>
                            <a:pt x="0" y="13"/>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73" name="Freeform 226"/>
                    <p:cNvSpPr>
                      <a:spLocks/>
                    </p:cNvSpPr>
                    <p:nvPr/>
                  </p:nvSpPr>
                  <p:spPr bwMode="auto">
                    <a:xfrm>
                      <a:off x="3320" y="1992"/>
                      <a:ext cx="132" cy="44"/>
                    </a:xfrm>
                    <a:custGeom>
                      <a:avLst/>
                      <a:gdLst>
                        <a:gd name="T0" fmla="*/ 0 w 132"/>
                        <a:gd name="T1" fmla="*/ 11 h 44"/>
                        <a:gd name="T2" fmla="*/ 0 w 132"/>
                        <a:gd name="T3" fmla="*/ 11 h 44"/>
                        <a:gd name="T4" fmla="*/ 19 w 132"/>
                        <a:gd name="T5" fmla="*/ 15 h 44"/>
                        <a:gd name="T6" fmla="*/ 7 w 132"/>
                        <a:gd name="T7" fmla="*/ 20 h 44"/>
                        <a:gd name="T8" fmla="*/ 12 w 132"/>
                        <a:gd name="T9" fmla="*/ 24 h 44"/>
                        <a:gd name="T10" fmla="*/ 60 w 132"/>
                        <a:gd name="T11" fmla="*/ 23 h 44"/>
                        <a:gd name="T12" fmla="*/ 30 w 132"/>
                        <a:gd name="T13" fmla="*/ 29 h 44"/>
                        <a:gd name="T14" fmla="*/ 78 w 132"/>
                        <a:gd name="T15" fmla="*/ 43 h 44"/>
                        <a:gd name="T16" fmla="*/ 110 w 132"/>
                        <a:gd name="T17" fmla="*/ 35 h 44"/>
                        <a:gd name="T18" fmla="*/ 131 w 132"/>
                        <a:gd name="T19" fmla="*/ 20 h 44"/>
                        <a:gd name="T20" fmla="*/ 125 w 132"/>
                        <a:gd name="T21" fmla="*/ 12 h 44"/>
                        <a:gd name="T22" fmla="*/ 94 w 132"/>
                        <a:gd name="T23" fmla="*/ 13 h 44"/>
                        <a:gd name="T24" fmla="*/ 99 w 132"/>
                        <a:gd name="T25" fmla="*/ 5 h 44"/>
                        <a:gd name="T26" fmla="*/ 74 w 132"/>
                        <a:gd name="T27" fmla="*/ 13 h 44"/>
                        <a:gd name="T28" fmla="*/ 71 w 132"/>
                        <a:gd name="T29" fmla="*/ 0 h 44"/>
                        <a:gd name="T30" fmla="*/ 65 w 132"/>
                        <a:gd name="T31" fmla="*/ 17 h 44"/>
                        <a:gd name="T32" fmla="*/ 30 w 132"/>
                        <a:gd name="T33" fmla="*/ 0 h 44"/>
                        <a:gd name="T34" fmla="*/ 31 w 132"/>
                        <a:gd name="T35" fmla="*/ 10 h 44"/>
                        <a:gd name="T36" fmla="*/ 20 w 132"/>
                        <a:gd name="T37" fmla="*/ 5 h 44"/>
                        <a:gd name="T38" fmla="*/ 25 w 132"/>
                        <a:gd name="T39" fmla="*/ 15 h 44"/>
                        <a:gd name="T40" fmla="*/ 0 w 132"/>
                        <a:gd name="T41" fmla="*/ 11 h 44"/>
                        <a:gd name="T42" fmla="*/ 0 w 132"/>
                        <a:gd name="T43" fmla="*/ 11 h 4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32"/>
                        <a:gd name="T67" fmla="*/ 0 h 44"/>
                        <a:gd name="T68" fmla="*/ 132 w 132"/>
                        <a:gd name="T69" fmla="*/ 44 h 4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32" h="44">
                          <a:moveTo>
                            <a:pt x="0" y="11"/>
                          </a:moveTo>
                          <a:lnTo>
                            <a:pt x="0" y="11"/>
                          </a:lnTo>
                          <a:lnTo>
                            <a:pt x="19" y="15"/>
                          </a:lnTo>
                          <a:lnTo>
                            <a:pt x="7" y="20"/>
                          </a:lnTo>
                          <a:lnTo>
                            <a:pt x="12" y="24"/>
                          </a:lnTo>
                          <a:lnTo>
                            <a:pt x="60" y="23"/>
                          </a:lnTo>
                          <a:lnTo>
                            <a:pt x="30" y="29"/>
                          </a:lnTo>
                          <a:lnTo>
                            <a:pt x="78" y="43"/>
                          </a:lnTo>
                          <a:lnTo>
                            <a:pt x="110" y="35"/>
                          </a:lnTo>
                          <a:lnTo>
                            <a:pt x="131" y="20"/>
                          </a:lnTo>
                          <a:lnTo>
                            <a:pt x="125" y="12"/>
                          </a:lnTo>
                          <a:lnTo>
                            <a:pt x="94" y="13"/>
                          </a:lnTo>
                          <a:lnTo>
                            <a:pt x="99" y="5"/>
                          </a:lnTo>
                          <a:lnTo>
                            <a:pt x="74" y="13"/>
                          </a:lnTo>
                          <a:lnTo>
                            <a:pt x="71" y="0"/>
                          </a:lnTo>
                          <a:lnTo>
                            <a:pt x="65" y="17"/>
                          </a:lnTo>
                          <a:lnTo>
                            <a:pt x="30" y="0"/>
                          </a:lnTo>
                          <a:lnTo>
                            <a:pt x="31" y="10"/>
                          </a:lnTo>
                          <a:lnTo>
                            <a:pt x="20" y="5"/>
                          </a:lnTo>
                          <a:lnTo>
                            <a:pt x="25" y="15"/>
                          </a:lnTo>
                          <a:lnTo>
                            <a:pt x="0" y="11"/>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74" name="Freeform 227"/>
                    <p:cNvSpPr>
                      <a:spLocks/>
                    </p:cNvSpPr>
                    <p:nvPr/>
                  </p:nvSpPr>
                  <p:spPr bwMode="auto">
                    <a:xfrm>
                      <a:off x="3365" y="2062"/>
                      <a:ext cx="57" cy="29"/>
                    </a:xfrm>
                    <a:custGeom>
                      <a:avLst/>
                      <a:gdLst>
                        <a:gd name="T0" fmla="*/ 0 w 57"/>
                        <a:gd name="T1" fmla="*/ 22 h 29"/>
                        <a:gd name="T2" fmla="*/ 0 w 57"/>
                        <a:gd name="T3" fmla="*/ 22 h 29"/>
                        <a:gd name="T4" fmla="*/ 5 w 57"/>
                        <a:gd name="T5" fmla="*/ 8 h 29"/>
                        <a:gd name="T6" fmla="*/ 28 w 57"/>
                        <a:gd name="T7" fmla="*/ 0 h 29"/>
                        <a:gd name="T8" fmla="*/ 32 w 57"/>
                        <a:gd name="T9" fmla="*/ 8 h 29"/>
                        <a:gd name="T10" fmla="*/ 56 w 57"/>
                        <a:gd name="T11" fmla="*/ 14 h 29"/>
                        <a:gd name="T12" fmla="*/ 22 w 57"/>
                        <a:gd name="T13" fmla="*/ 28 h 29"/>
                        <a:gd name="T14" fmla="*/ 28 w 57"/>
                        <a:gd name="T15" fmla="*/ 21 h 29"/>
                        <a:gd name="T16" fmla="*/ 0 w 57"/>
                        <a:gd name="T17" fmla="*/ 22 h 29"/>
                        <a:gd name="T18" fmla="*/ 0 w 57"/>
                        <a:gd name="T19" fmla="*/ 22 h 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7"/>
                        <a:gd name="T31" fmla="*/ 0 h 29"/>
                        <a:gd name="T32" fmla="*/ 57 w 57"/>
                        <a:gd name="T33" fmla="*/ 29 h 2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7" h="29">
                          <a:moveTo>
                            <a:pt x="0" y="22"/>
                          </a:moveTo>
                          <a:lnTo>
                            <a:pt x="0" y="22"/>
                          </a:lnTo>
                          <a:lnTo>
                            <a:pt x="5" y="8"/>
                          </a:lnTo>
                          <a:lnTo>
                            <a:pt x="28" y="0"/>
                          </a:lnTo>
                          <a:lnTo>
                            <a:pt x="32" y="8"/>
                          </a:lnTo>
                          <a:lnTo>
                            <a:pt x="56" y="14"/>
                          </a:lnTo>
                          <a:lnTo>
                            <a:pt x="22" y="28"/>
                          </a:lnTo>
                          <a:lnTo>
                            <a:pt x="28" y="21"/>
                          </a:lnTo>
                          <a:lnTo>
                            <a:pt x="0" y="2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397" name="Freeform 50"/>
                  <p:cNvSpPr>
                    <a:spLocks/>
                  </p:cNvSpPr>
                  <p:nvPr/>
                </p:nvSpPr>
                <p:spPr bwMode="auto">
                  <a:xfrm>
                    <a:off x="4629904" y="4044558"/>
                    <a:ext cx="136524" cy="274640"/>
                  </a:xfrm>
                  <a:custGeom>
                    <a:avLst/>
                    <a:gdLst>
                      <a:gd name="T0" fmla="*/ 0 w 109"/>
                      <a:gd name="T1" fmla="*/ 56982790 h 209"/>
                      <a:gd name="T2" fmla="*/ 0 w 109"/>
                      <a:gd name="T3" fmla="*/ 56982790 h 209"/>
                      <a:gd name="T4" fmla="*/ 10982123 w 109"/>
                      <a:gd name="T5" fmla="*/ 29354730 h 209"/>
                      <a:gd name="T6" fmla="*/ 56477515 w 109"/>
                      <a:gd name="T7" fmla="*/ 0 h 209"/>
                      <a:gd name="T8" fmla="*/ 76872341 w 109"/>
                      <a:gd name="T9" fmla="*/ 27628059 h 209"/>
                      <a:gd name="T10" fmla="*/ 70597203 w 109"/>
                      <a:gd name="T11" fmla="*/ 75977484 h 209"/>
                      <a:gd name="T12" fmla="*/ 125505307 w 109"/>
                      <a:gd name="T13" fmla="*/ 55256119 h 209"/>
                      <a:gd name="T14" fmla="*/ 149037702 w 109"/>
                      <a:gd name="T15" fmla="*/ 75977484 h 209"/>
                      <a:gd name="T16" fmla="*/ 169431313 w 109"/>
                      <a:gd name="T17" fmla="*/ 124325605 h 209"/>
                      <a:gd name="T18" fmla="*/ 161587978 w 109"/>
                      <a:gd name="T19" fmla="*/ 153680325 h 209"/>
                      <a:gd name="T20" fmla="*/ 120798327 w 109"/>
                      <a:gd name="T21" fmla="*/ 151953654 h 209"/>
                      <a:gd name="T22" fmla="*/ 105110482 w 109"/>
                      <a:gd name="T23" fmla="*/ 165768336 h 209"/>
                      <a:gd name="T24" fmla="*/ 112955031 w 109"/>
                      <a:gd name="T25" fmla="*/ 215843148 h 209"/>
                      <a:gd name="T26" fmla="*/ 58045674 w 109"/>
                      <a:gd name="T27" fmla="*/ 172675061 h 209"/>
                      <a:gd name="T28" fmla="*/ 34514522 w 109"/>
                      <a:gd name="T29" fmla="*/ 250377881 h 209"/>
                      <a:gd name="T30" fmla="*/ 61183243 w 109"/>
                      <a:gd name="T31" fmla="*/ 319448661 h 209"/>
                      <a:gd name="T32" fmla="*/ 98835344 w 109"/>
                      <a:gd name="T33" fmla="*/ 345348807 h 209"/>
                      <a:gd name="T34" fmla="*/ 78440499 w 109"/>
                      <a:gd name="T35" fmla="*/ 359163489 h 209"/>
                      <a:gd name="T36" fmla="*/ 73734772 w 109"/>
                      <a:gd name="T37" fmla="*/ 336715370 h 209"/>
                      <a:gd name="T38" fmla="*/ 58045674 w 109"/>
                      <a:gd name="T39" fmla="*/ 336715370 h 209"/>
                      <a:gd name="T40" fmla="*/ 15687850 w 109"/>
                      <a:gd name="T41" fmla="*/ 298727295 h 209"/>
                      <a:gd name="T42" fmla="*/ 23532404 w 109"/>
                      <a:gd name="T43" fmla="*/ 252104552 h 209"/>
                      <a:gd name="T44" fmla="*/ 45495397 w 109"/>
                      <a:gd name="T45" fmla="*/ 210663135 h 209"/>
                      <a:gd name="T46" fmla="*/ 15687850 w 109"/>
                      <a:gd name="T47" fmla="*/ 141593628 h 209"/>
                      <a:gd name="T48" fmla="*/ 25100562 w 109"/>
                      <a:gd name="T49" fmla="*/ 110512237 h 209"/>
                      <a:gd name="T50" fmla="*/ 0 w 109"/>
                      <a:gd name="T51" fmla="*/ 56982790 h 209"/>
                      <a:gd name="T52" fmla="*/ 0 w 109"/>
                      <a:gd name="T53" fmla="*/ 56982790 h 20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09"/>
                      <a:gd name="T82" fmla="*/ 0 h 209"/>
                      <a:gd name="T83" fmla="*/ 109 w 109"/>
                      <a:gd name="T84" fmla="*/ 209 h 209"/>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09" h="209">
                        <a:moveTo>
                          <a:pt x="0" y="33"/>
                        </a:moveTo>
                        <a:lnTo>
                          <a:pt x="0" y="33"/>
                        </a:lnTo>
                        <a:lnTo>
                          <a:pt x="7" y="17"/>
                        </a:lnTo>
                        <a:lnTo>
                          <a:pt x="36" y="0"/>
                        </a:lnTo>
                        <a:lnTo>
                          <a:pt x="49" y="16"/>
                        </a:lnTo>
                        <a:lnTo>
                          <a:pt x="45" y="44"/>
                        </a:lnTo>
                        <a:lnTo>
                          <a:pt x="80" y="32"/>
                        </a:lnTo>
                        <a:lnTo>
                          <a:pt x="95" y="44"/>
                        </a:lnTo>
                        <a:lnTo>
                          <a:pt x="108" y="72"/>
                        </a:lnTo>
                        <a:lnTo>
                          <a:pt x="103" y="89"/>
                        </a:lnTo>
                        <a:lnTo>
                          <a:pt x="77" y="88"/>
                        </a:lnTo>
                        <a:lnTo>
                          <a:pt x="67" y="96"/>
                        </a:lnTo>
                        <a:lnTo>
                          <a:pt x="72" y="125"/>
                        </a:lnTo>
                        <a:lnTo>
                          <a:pt x="37" y="100"/>
                        </a:lnTo>
                        <a:lnTo>
                          <a:pt x="22" y="145"/>
                        </a:lnTo>
                        <a:lnTo>
                          <a:pt x="39" y="185"/>
                        </a:lnTo>
                        <a:lnTo>
                          <a:pt x="63" y="200"/>
                        </a:lnTo>
                        <a:lnTo>
                          <a:pt x="50" y="208"/>
                        </a:lnTo>
                        <a:lnTo>
                          <a:pt x="47" y="195"/>
                        </a:lnTo>
                        <a:lnTo>
                          <a:pt x="37" y="195"/>
                        </a:lnTo>
                        <a:lnTo>
                          <a:pt x="10" y="173"/>
                        </a:lnTo>
                        <a:lnTo>
                          <a:pt x="15" y="146"/>
                        </a:lnTo>
                        <a:lnTo>
                          <a:pt x="29" y="122"/>
                        </a:lnTo>
                        <a:lnTo>
                          <a:pt x="10" y="82"/>
                        </a:lnTo>
                        <a:lnTo>
                          <a:pt x="16" y="64"/>
                        </a:lnTo>
                        <a:lnTo>
                          <a:pt x="0" y="33"/>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98" name="Freeform 51"/>
                  <p:cNvSpPr>
                    <a:spLocks/>
                  </p:cNvSpPr>
                  <p:nvPr/>
                </p:nvSpPr>
                <p:spPr bwMode="auto">
                  <a:xfrm>
                    <a:off x="3415473" y="3623869"/>
                    <a:ext cx="315911" cy="128587"/>
                  </a:xfrm>
                  <a:custGeom>
                    <a:avLst/>
                    <a:gdLst>
                      <a:gd name="T0" fmla="*/ 0 w 252"/>
                      <a:gd name="T1" fmla="*/ 55671680 h 99"/>
                      <a:gd name="T2" fmla="*/ 0 w 252"/>
                      <a:gd name="T3" fmla="*/ 55671680 h 99"/>
                      <a:gd name="T4" fmla="*/ 17287462 w 252"/>
                      <a:gd name="T5" fmla="*/ 97848223 h 99"/>
                      <a:gd name="T6" fmla="*/ 1572043 w 252"/>
                      <a:gd name="T7" fmla="*/ 102908575 h 99"/>
                      <a:gd name="T8" fmla="*/ 17287462 w 252"/>
                      <a:gd name="T9" fmla="*/ 109657442 h 99"/>
                      <a:gd name="T10" fmla="*/ 23573131 w 252"/>
                      <a:gd name="T11" fmla="*/ 136650313 h 99"/>
                      <a:gd name="T12" fmla="*/ 45575473 w 252"/>
                      <a:gd name="T13" fmla="*/ 133275879 h 99"/>
                      <a:gd name="T14" fmla="*/ 23573131 w 252"/>
                      <a:gd name="T15" fmla="*/ 145085098 h 99"/>
                      <a:gd name="T16" fmla="*/ 48718305 w 252"/>
                      <a:gd name="T17" fmla="*/ 140023447 h 99"/>
                      <a:gd name="T18" fmla="*/ 75435513 w 252"/>
                      <a:gd name="T19" fmla="*/ 156894316 h 99"/>
                      <a:gd name="T20" fmla="*/ 100580697 w 252"/>
                      <a:gd name="T21" fmla="*/ 138336230 h 99"/>
                      <a:gd name="T22" fmla="*/ 139869232 w 252"/>
                      <a:gd name="T23" fmla="*/ 161954668 h 99"/>
                      <a:gd name="T24" fmla="*/ 207447058 w 252"/>
                      <a:gd name="T25" fmla="*/ 138336230 h 99"/>
                      <a:gd name="T26" fmla="*/ 205876268 w 252"/>
                      <a:gd name="T27" fmla="*/ 165329101 h 99"/>
                      <a:gd name="T28" fmla="*/ 218448850 w 252"/>
                      <a:gd name="T29" fmla="*/ 138336230 h 99"/>
                      <a:gd name="T30" fmla="*/ 347317583 w 252"/>
                      <a:gd name="T31" fmla="*/ 133275879 h 99"/>
                      <a:gd name="T32" fmla="*/ 394463826 w 252"/>
                      <a:gd name="T33" fmla="*/ 129901445 h 99"/>
                      <a:gd name="T34" fmla="*/ 380320454 w 252"/>
                      <a:gd name="T35" fmla="*/ 72542549 h 99"/>
                      <a:gd name="T36" fmla="*/ 391320994 w 252"/>
                      <a:gd name="T37" fmla="*/ 60733330 h 99"/>
                      <a:gd name="T38" fmla="*/ 350460415 w 252"/>
                      <a:gd name="T39" fmla="*/ 11809224 h 99"/>
                      <a:gd name="T40" fmla="*/ 323743129 w 252"/>
                      <a:gd name="T41" fmla="*/ 11809224 h 99"/>
                      <a:gd name="T42" fmla="*/ 253022511 w 252"/>
                      <a:gd name="T43" fmla="*/ 32053232 h 99"/>
                      <a:gd name="T44" fmla="*/ 190159600 w 252"/>
                      <a:gd name="T45" fmla="*/ 0 h 99"/>
                      <a:gd name="T46" fmla="*/ 150871025 w 252"/>
                      <a:gd name="T47" fmla="*/ 1687217 h 99"/>
                      <a:gd name="T48" fmla="*/ 102152740 w 252"/>
                      <a:gd name="T49" fmla="*/ 30366016 h 99"/>
                      <a:gd name="T50" fmla="*/ 61290888 w 252"/>
                      <a:gd name="T51" fmla="*/ 21931231 h 99"/>
                      <a:gd name="T52" fmla="*/ 73863470 w 252"/>
                      <a:gd name="T53" fmla="*/ 37114883 h 99"/>
                      <a:gd name="T54" fmla="*/ 0 w 252"/>
                      <a:gd name="T55" fmla="*/ 55671680 h 99"/>
                      <a:gd name="T56" fmla="*/ 0 w 252"/>
                      <a:gd name="T57" fmla="*/ 55671680 h 9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52"/>
                      <a:gd name="T88" fmla="*/ 0 h 99"/>
                      <a:gd name="T89" fmla="*/ 252 w 252"/>
                      <a:gd name="T90" fmla="*/ 99 h 99"/>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52" h="99">
                        <a:moveTo>
                          <a:pt x="0" y="33"/>
                        </a:moveTo>
                        <a:lnTo>
                          <a:pt x="0" y="33"/>
                        </a:lnTo>
                        <a:lnTo>
                          <a:pt x="11" y="58"/>
                        </a:lnTo>
                        <a:lnTo>
                          <a:pt x="1" y="61"/>
                        </a:lnTo>
                        <a:lnTo>
                          <a:pt x="11" y="65"/>
                        </a:lnTo>
                        <a:lnTo>
                          <a:pt x="15" y="81"/>
                        </a:lnTo>
                        <a:lnTo>
                          <a:pt x="29" y="79"/>
                        </a:lnTo>
                        <a:lnTo>
                          <a:pt x="15" y="86"/>
                        </a:lnTo>
                        <a:lnTo>
                          <a:pt x="31" y="83"/>
                        </a:lnTo>
                        <a:lnTo>
                          <a:pt x="48" y="93"/>
                        </a:lnTo>
                        <a:lnTo>
                          <a:pt x="64" y="82"/>
                        </a:lnTo>
                        <a:lnTo>
                          <a:pt x="89" y="96"/>
                        </a:lnTo>
                        <a:lnTo>
                          <a:pt x="132" y="82"/>
                        </a:lnTo>
                        <a:lnTo>
                          <a:pt x="131" y="98"/>
                        </a:lnTo>
                        <a:lnTo>
                          <a:pt x="139" y="82"/>
                        </a:lnTo>
                        <a:lnTo>
                          <a:pt x="221" y="79"/>
                        </a:lnTo>
                        <a:lnTo>
                          <a:pt x="251" y="77"/>
                        </a:lnTo>
                        <a:lnTo>
                          <a:pt x="242" y="43"/>
                        </a:lnTo>
                        <a:lnTo>
                          <a:pt x="249" y="36"/>
                        </a:lnTo>
                        <a:lnTo>
                          <a:pt x="223" y="7"/>
                        </a:lnTo>
                        <a:lnTo>
                          <a:pt x="206" y="7"/>
                        </a:lnTo>
                        <a:lnTo>
                          <a:pt x="161" y="19"/>
                        </a:lnTo>
                        <a:lnTo>
                          <a:pt x="121" y="0"/>
                        </a:lnTo>
                        <a:lnTo>
                          <a:pt x="96" y="1"/>
                        </a:lnTo>
                        <a:lnTo>
                          <a:pt x="65" y="18"/>
                        </a:lnTo>
                        <a:lnTo>
                          <a:pt x="39" y="13"/>
                        </a:lnTo>
                        <a:lnTo>
                          <a:pt x="47" y="22"/>
                        </a:lnTo>
                        <a:lnTo>
                          <a:pt x="0" y="33"/>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399" name="Freeform 52"/>
                  <p:cNvSpPr>
                    <a:spLocks/>
                  </p:cNvSpPr>
                  <p:nvPr/>
                </p:nvSpPr>
                <p:spPr bwMode="auto">
                  <a:xfrm>
                    <a:off x="110318" y="2872975"/>
                    <a:ext cx="506410" cy="461965"/>
                  </a:xfrm>
                  <a:custGeom>
                    <a:avLst/>
                    <a:gdLst>
                      <a:gd name="T0" fmla="*/ 0 w 408"/>
                      <a:gd name="T1" fmla="*/ 228607924 h 355"/>
                      <a:gd name="T2" fmla="*/ 24649159 w 408"/>
                      <a:gd name="T3" fmla="*/ 243848794 h 355"/>
                      <a:gd name="T4" fmla="*/ 103220134 w 408"/>
                      <a:gd name="T5" fmla="*/ 264168652 h 355"/>
                      <a:gd name="T6" fmla="*/ 152519673 w 408"/>
                      <a:gd name="T7" fmla="*/ 260782660 h 355"/>
                      <a:gd name="T8" fmla="*/ 146357076 w 408"/>
                      <a:gd name="T9" fmla="*/ 304810972 h 355"/>
                      <a:gd name="T10" fmla="*/ 38514693 w 408"/>
                      <a:gd name="T11" fmla="*/ 379319803 h 355"/>
                      <a:gd name="T12" fmla="*/ 43136961 w 408"/>
                      <a:gd name="T13" fmla="*/ 382707097 h 355"/>
                      <a:gd name="T14" fmla="*/ 90894939 w 408"/>
                      <a:gd name="T15" fmla="*/ 401333959 h 355"/>
                      <a:gd name="T16" fmla="*/ 87814261 w 408"/>
                      <a:gd name="T17" fmla="*/ 440281982 h 355"/>
                      <a:gd name="T18" fmla="*/ 137113800 w 408"/>
                      <a:gd name="T19" fmla="*/ 401333959 h 355"/>
                      <a:gd name="T20" fmla="*/ 134031881 w 408"/>
                      <a:gd name="T21" fmla="*/ 460603141 h 355"/>
                      <a:gd name="T22" fmla="*/ 164843666 w 408"/>
                      <a:gd name="T23" fmla="*/ 453829855 h 355"/>
                      <a:gd name="T24" fmla="*/ 198737332 w 408"/>
                      <a:gd name="T25" fmla="*/ 465683431 h 355"/>
                      <a:gd name="T26" fmla="*/ 237252015 w 408"/>
                      <a:gd name="T27" fmla="*/ 462296138 h 355"/>
                      <a:gd name="T28" fmla="*/ 164843666 w 408"/>
                      <a:gd name="T29" fmla="*/ 552045758 h 355"/>
                      <a:gd name="T30" fmla="*/ 124788605 w 408"/>
                      <a:gd name="T31" fmla="*/ 568979624 h 355"/>
                      <a:gd name="T32" fmla="*/ 134031881 w 408"/>
                      <a:gd name="T33" fmla="*/ 577447208 h 355"/>
                      <a:gd name="T34" fmla="*/ 197196993 w 408"/>
                      <a:gd name="T35" fmla="*/ 558819044 h 355"/>
                      <a:gd name="T36" fmla="*/ 212602866 w 408"/>
                      <a:gd name="T37" fmla="*/ 546965468 h 355"/>
                      <a:gd name="T38" fmla="*/ 306578444 w 408"/>
                      <a:gd name="T39" fmla="*/ 469069424 h 355"/>
                      <a:gd name="T40" fmla="*/ 360500319 w 408"/>
                      <a:gd name="T41" fmla="*/ 384400093 h 355"/>
                      <a:gd name="T42" fmla="*/ 363580997 w 408"/>
                      <a:gd name="T43" fmla="*/ 384400093 h 355"/>
                      <a:gd name="T44" fmla="*/ 375906192 w 408"/>
                      <a:gd name="T45" fmla="*/ 392867677 h 355"/>
                      <a:gd name="T46" fmla="*/ 348175124 w 408"/>
                      <a:gd name="T47" fmla="*/ 404721253 h 355"/>
                      <a:gd name="T48" fmla="*/ 357418400 w 408"/>
                      <a:gd name="T49" fmla="*/ 436895989 h 355"/>
                      <a:gd name="T50" fmla="*/ 406717939 w 408"/>
                      <a:gd name="T51" fmla="*/ 430121402 h 355"/>
                      <a:gd name="T52" fmla="*/ 406717939 w 408"/>
                      <a:gd name="T53" fmla="*/ 403026956 h 355"/>
                      <a:gd name="T54" fmla="*/ 419043134 w 408"/>
                      <a:gd name="T55" fmla="*/ 399640963 h 355"/>
                      <a:gd name="T56" fmla="*/ 445232622 w 408"/>
                      <a:gd name="T57" fmla="*/ 406414249 h 355"/>
                      <a:gd name="T58" fmla="*/ 582346383 w 408"/>
                      <a:gd name="T59" fmla="*/ 440281982 h 355"/>
                      <a:gd name="T60" fmla="*/ 606995532 w 408"/>
                      <a:gd name="T61" fmla="*/ 433508695 h 355"/>
                      <a:gd name="T62" fmla="*/ 616238808 w 408"/>
                      <a:gd name="T63" fmla="*/ 460603141 h 355"/>
                      <a:gd name="T64" fmla="*/ 606995532 w 408"/>
                      <a:gd name="T65" fmla="*/ 421655119 h 355"/>
                      <a:gd name="T66" fmla="*/ 566940510 w 408"/>
                      <a:gd name="T67" fmla="*/ 67735485 h 355"/>
                      <a:gd name="T68" fmla="*/ 332769251 w 408"/>
                      <a:gd name="T69" fmla="*/ 22014166 h 355"/>
                      <a:gd name="T70" fmla="*/ 264983083 w 408"/>
                      <a:gd name="T71" fmla="*/ 25401460 h 355"/>
                      <a:gd name="T72" fmla="*/ 263442744 w 408"/>
                      <a:gd name="T73" fmla="*/ 8467586 h 355"/>
                      <a:gd name="T74" fmla="*/ 212602866 w 408"/>
                      <a:gd name="T75" fmla="*/ 22014166 h 355"/>
                      <a:gd name="T76" fmla="*/ 171006263 w 408"/>
                      <a:gd name="T77" fmla="*/ 45721329 h 355"/>
                      <a:gd name="T78" fmla="*/ 127869283 w 408"/>
                      <a:gd name="T79" fmla="*/ 44028332 h 355"/>
                      <a:gd name="T80" fmla="*/ 117085668 w 408"/>
                      <a:gd name="T81" fmla="*/ 55881908 h 355"/>
                      <a:gd name="T82" fmla="*/ 38514693 w 408"/>
                      <a:gd name="T83" fmla="*/ 103297535 h 355"/>
                      <a:gd name="T84" fmla="*/ 24649159 w 408"/>
                      <a:gd name="T85" fmla="*/ 121924397 h 355"/>
                      <a:gd name="T86" fmla="*/ 180249539 w 408"/>
                      <a:gd name="T87" fmla="*/ 194740192 h 355"/>
                      <a:gd name="T88" fmla="*/ 127869283 w 408"/>
                      <a:gd name="T89" fmla="*/ 203206474 h 355"/>
                      <a:gd name="T90" fmla="*/ 130951202 w 408"/>
                      <a:gd name="T91" fmla="*/ 213367054 h 355"/>
                      <a:gd name="T92" fmla="*/ 90894939 w 408"/>
                      <a:gd name="T93" fmla="*/ 189659902 h 355"/>
                      <a:gd name="T94" fmla="*/ 0 w 408"/>
                      <a:gd name="T95" fmla="*/ 228607924 h 35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08"/>
                      <a:gd name="T145" fmla="*/ 0 h 355"/>
                      <a:gd name="T146" fmla="*/ 408 w 408"/>
                      <a:gd name="T147" fmla="*/ 355 h 35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08" h="355">
                        <a:moveTo>
                          <a:pt x="0" y="135"/>
                        </a:moveTo>
                        <a:lnTo>
                          <a:pt x="0" y="135"/>
                        </a:lnTo>
                        <a:lnTo>
                          <a:pt x="26" y="142"/>
                        </a:lnTo>
                        <a:lnTo>
                          <a:pt x="16" y="144"/>
                        </a:lnTo>
                        <a:lnTo>
                          <a:pt x="27" y="157"/>
                        </a:lnTo>
                        <a:lnTo>
                          <a:pt x="67" y="156"/>
                        </a:lnTo>
                        <a:lnTo>
                          <a:pt x="73" y="165"/>
                        </a:lnTo>
                        <a:lnTo>
                          <a:pt x="99" y="154"/>
                        </a:lnTo>
                        <a:lnTo>
                          <a:pt x="90" y="159"/>
                        </a:lnTo>
                        <a:lnTo>
                          <a:pt x="95" y="180"/>
                        </a:lnTo>
                        <a:lnTo>
                          <a:pt x="40" y="201"/>
                        </a:lnTo>
                        <a:lnTo>
                          <a:pt x="25" y="224"/>
                        </a:lnTo>
                        <a:lnTo>
                          <a:pt x="38" y="220"/>
                        </a:lnTo>
                        <a:lnTo>
                          <a:pt x="28" y="226"/>
                        </a:lnTo>
                        <a:lnTo>
                          <a:pt x="38" y="234"/>
                        </a:lnTo>
                        <a:lnTo>
                          <a:pt x="59" y="237"/>
                        </a:lnTo>
                        <a:lnTo>
                          <a:pt x="47" y="249"/>
                        </a:lnTo>
                        <a:lnTo>
                          <a:pt x="57" y="260"/>
                        </a:lnTo>
                        <a:lnTo>
                          <a:pt x="67" y="261"/>
                        </a:lnTo>
                        <a:lnTo>
                          <a:pt x="89" y="237"/>
                        </a:lnTo>
                        <a:lnTo>
                          <a:pt x="76" y="249"/>
                        </a:lnTo>
                        <a:lnTo>
                          <a:pt x="87" y="272"/>
                        </a:lnTo>
                        <a:lnTo>
                          <a:pt x="81" y="282"/>
                        </a:lnTo>
                        <a:lnTo>
                          <a:pt x="107" y="268"/>
                        </a:lnTo>
                        <a:lnTo>
                          <a:pt x="124" y="285"/>
                        </a:lnTo>
                        <a:lnTo>
                          <a:pt x="129" y="275"/>
                        </a:lnTo>
                        <a:lnTo>
                          <a:pt x="135" y="282"/>
                        </a:lnTo>
                        <a:lnTo>
                          <a:pt x="154" y="273"/>
                        </a:lnTo>
                        <a:lnTo>
                          <a:pt x="127" y="317"/>
                        </a:lnTo>
                        <a:lnTo>
                          <a:pt x="107" y="326"/>
                        </a:lnTo>
                        <a:lnTo>
                          <a:pt x="107" y="335"/>
                        </a:lnTo>
                        <a:lnTo>
                          <a:pt x="81" y="336"/>
                        </a:lnTo>
                        <a:lnTo>
                          <a:pt x="63" y="354"/>
                        </a:lnTo>
                        <a:lnTo>
                          <a:pt x="87" y="341"/>
                        </a:lnTo>
                        <a:lnTo>
                          <a:pt x="113" y="341"/>
                        </a:lnTo>
                        <a:lnTo>
                          <a:pt x="128" y="330"/>
                        </a:lnTo>
                        <a:lnTo>
                          <a:pt x="121" y="321"/>
                        </a:lnTo>
                        <a:lnTo>
                          <a:pt x="138" y="323"/>
                        </a:lnTo>
                        <a:lnTo>
                          <a:pt x="189" y="290"/>
                        </a:lnTo>
                        <a:lnTo>
                          <a:pt x="199" y="277"/>
                        </a:lnTo>
                        <a:lnTo>
                          <a:pt x="190" y="268"/>
                        </a:lnTo>
                        <a:lnTo>
                          <a:pt x="234" y="227"/>
                        </a:lnTo>
                        <a:lnTo>
                          <a:pt x="241" y="207"/>
                        </a:lnTo>
                        <a:lnTo>
                          <a:pt x="236" y="227"/>
                        </a:lnTo>
                        <a:lnTo>
                          <a:pt x="254" y="223"/>
                        </a:lnTo>
                        <a:lnTo>
                          <a:pt x="244" y="232"/>
                        </a:lnTo>
                        <a:lnTo>
                          <a:pt x="259" y="236"/>
                        </a:lnTo>
                        <a:lnTo>
                          <a:pt x="226" y="239"/>
                        </a:lnTo>
                        <a:lnTo>
                          <a:pt x="220" y="258"/>
                        </a:lnTo>
                        <a:lnTo>
                          <a:pt x="232" y="258"/>
                        </a:lnTo>
                        <a:lnTo>
                          <a:pt x="221" y="271"/>
                        </a:lnTo>
                        <a:lnTo>
                          <a:pt x="264" y="254"/>
                        </a:lnTo>
                        <a:lnTo>
                          <a:pt x="270" y="243"/>
                        </a:lnTo>
                        <a:lnTo>
                          <a:pt x="264" y="238"/>
                        </a:lnTo>
                        <a:lnTo>
                          <a:pt x="274" y="228"/>
                        </a:lnTo>
                        <a:lnTo>
                          <a:pt x="272" y="236"/>
                        </a:lnTo>
                        <a:lnTo>
                          <a:pt x="294" y="231"/>
                        </a:lnTo>
                        <a:lnTo>
                          <a:pt x="289" y="240"/>
                        </a:lnTo>
                        <a:lnTo>
                          <a:pt x="325" y="254"/>
                        </a:lnTo>
                        <a:lnTo>
                          <a:pt x="378" y="260"/>
                        </a:lnTo>
                        <a:lnTo>
                          <a:pt x="387" y="252"/>
                        </a:lnTo>
                        <a:lnTo>
                          <a:pt x="394" y="256"/>
                        </a:lnTo>
                        <a:lnTo>
                          <a:pt x="385" y="264"/>
                        </a:lnTo>
                        <a:lnTo>
                          <a:pt x="400" y="272"/>
                        </a:lnTo>
                        <a:lnTo>
                          <a:pt x="407" y="266"/>
                        </a:lnTo>
                        <a:lnTo>
                          <a:pt x="394" y="249"/>
                        </a:lnTo>
                        <a:lnTo>
                          <a:pt x="368" y="249"/>
                        </a:lnTo>
                        <a:lnTo>
                          <a:pt x="368" y="40"/>
                        </a:lnTo>
                        <a:lnTo>
                          <a:pt x="222" y="23"/>
                        </a:lnTo>
                        <a:lnTo>
                          <a:pt x="216" y="13"/>
                        </a:lnTo>
                        <a:lnTo>
                          <a:pt x="176" y="6"/>
                        </a:lnTo>
                        <a:lnTo>
                          <a:pt x="172" y="15"/>
                        </a:lnTo>
                        <a:lnTo>
                          <a:pt x="160" y="12"/>
                        </a:lnTo>
                        <a:lnTo>
                          <a:pt x="171" y="5"/>
                        </a:lnTo>
                        <a:lnTo>
                          <a:pt x="154" y="0"/>
                        </a:lnTo>
                        <a:lnTo>
                          <a:pt x="138" y="13"/>
                        </a:lnTo>
                        <a:lnTo>
                          <a:pt x="112" y="15"/>
                        </a:lnTo>
                        <a:lnTo>
                          <a:pt x="111" y="27"/>
                        </a:lnTo>
                        <a:lnTo>
                          <a:pt x="108" y="20"/>
                        </a:lnTo>
                        <a:lnTo>
                          <a:pt x="83" y="26"/>
                        </a:lnTo>
                        <a:lnTo>
                          <a:pt x="87" y="36"/>
                        </a:lnTo>
                        <a:lnTo>
                          <a:pt x="76" y="33"/>
                        </a:lnTo>
                        <a:lnTo>
                          <a:pt x="61" y="53"/>
                        </a:lnTo>
                        <a:lnTo>
                          <a:pt x="25" y="61"/>
                        </a:lnTo>
                        <a:lnTo>
                          <a:pt x="27" y="70"/>
                        </a:lnTo>
                        <a:lnTo>
                          <a:pt x="16" y="72"/>
                        </a:lnTo>
                        <a:lnTo>
                          <a:pt x="59" y="101"/>
                        </a:lnTo>
                        <a:lnTo>
                          <a:pt x="117" y="115"/>
                        </a:lnTo>
                        <a:lnTo>
                          <a:pt x="81" y="111"/>
                        </a:lnTo>
                        <a:lnTo>
                          <a:pt x="83" y="120"/>
                        </a:lnTo>
                        <a:lnTo>
                          <a:pt x="97" y="120"/>
                        </a:lnTo>
                        <a:lnTo>
                          <a:pt x="85" y="126"/>
                        </a:lnTo>
                        <a:lnTo>
                          <a:pt x="59" y="125"/>
                        </a:lnTo>
                        <a:lnTo>
                          <a:pt x="59" y="112"/>
                        </a:lnTo>
                        <a:lnTo>
                          <a:pt x="46" y="114"/>
                        </a:lnTo>
                        <a:lnTo>
                          <a:pt x="0" y="13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00" name="Freeform 53"/>
                  <p:cNvSpPr>
                    <a:spLocks/>
                  </p:cNvSpPr>
                  <p:nvPr/>
                </p:nvSpPr>
                <p:spPr bwMode="auto">
                  <a:xfrm>
                    <a:off x="334155" y="3260328"/>
                    <a:ext cx="44450" cy="28575"/>
                  </a:xfrm>
                  <a:custGeom>
                    <a:avLst/>
                    <a:gdLst>
                      <a:gd name="T0" fmla="*/ 0 w 36"/>
                      <a:gd name="T1" fmla="*/ 15183716 h 22"/>
                      <a:gd name="T2" fmla="*/ 0 w 36"/>
                      <a:gd name="T3" fmla="*/ 15183716 h 22"/>
                      <a:gd name="T4" fmla="*/ 15245114 w 36"/>
                      <a:gd name="T5" fmla="*/ 35427802 h 22"/>
                      <a:gd name="T6" fmla="*/ 53358518 w 36"/>
                      <a:gd name="T7" fmla="*/ 6747597 h 22"/>
                      <a:gd name="T8" fmla="*/ 16769995 w 36"/>
                      <a:gd name="T9" fmla="*/ 0 h 22"/>
                      <a:gd name="T10" fmla="*/ 21343409 w 36"/>
                      <a:gd name="T11" fmla="*/ 13496492 h 22"/>
                      <a:gd name="T12" fmla="*/ 0 w 36"/>
                      <a:gd name="T13" fmla="*/ 15183716 h 22"/>
                      <a:gd name="T14" fmla="*/ 0 w 36"/>
                      <a:gd name="T15" fmla="*/ 15183716 h 22"/>
                      <a:gd name="T16" fmla="*/ 0 60000 65536"/>
                      <a:gd name="T17" fmla="*/ 0 60000 65536"/>
                      <a:gd name="T18" fmla="*/ 0 60000 65536"/>
                      <a:gd name="T19" fmla="*/ 0 60000 65536"/>
                      <a:gd name="T20" fmla="*/ 0 60000 65536"/>
                      <a:gd name="T21" fmla="*/ 0 60000 65536"/>
                      <a:gd name="T22" fmla="*/ 0 60000 65536"/>
                      <a:gd name="T23" fmla="*/ 0 60000 65536"/>
                      <a:gd name="T24" fmla="*/ 0 w 36"/>
                      <a:gd name="T25" fmla="*/ 0 h 22"/>
                      <a:gd name="T26" fmla="*/ 36 w 36"/>
                      <a:gd name="T27" fmla="*/ 22 h 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6" h="22">
                        <a:moveTo>
                          <a:pt x="0" y="9"/>
                        </a:moveTo>
                        <a:lnTo>
                          <a:pt x="0" y="9"/>
                        </a:lnTo>
                        <a:lnTo>
                          <a:pt x="10" y="21"/>
                        </a:lnTo>
                        <a:lnTo>
                          <a:pt x="35" y="4"/>
                        </a:lnTo>
                        <a:lnTo>
                          <a:pt x="11" y="0"/>
                        </a:lnTo>
                        <a:lnTo>
                          <a:pt x="14" y="8"/>
                        </a:lnTo>
                        <a:lnTo>
                          <a:pt x="0" y="9"/>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01" name="Freeform 54"/>
                  <p:cNvSpPr>
                    <a:spLocks/>
                  </p:cNvSpPr>
                  <p:nvPr/>
                </p:nvSpPr>
                <p:spPr bwMode="auto">
                  <a:xfrm>
                    <a:off x="616728" y="3207941"/>
                    <a:ext cx="139699" cy="130176"/>
                  </a:xfrm>
                  <a:custGeom>
                    <a:avLst/>
                    <a:gdLst>
                      <a:gd name="T0" fmla="*/ 0 w 110"/>
                      <a:gd name="T1" fmla="*/ 17289607 h 99"/>
                      <a:gd name="T2" fmla="*/ 0 w 110"/>
                      <a:gd name="T3" fmla="*/ 17289607 h 99"/>
                      <a:gd name="T4" fmla="*/ 6451601 w 110"/>
                      <a:gd name="T5" fmla="*/ 41495580 h 99"/>
                      <a:gd name="T6" fmla="*/ 30645101 w 110"/>
                      <a:gd name="T7" fmla="*/ 51868825 h 99"/>
                      <a:gd name="T8" fmla="*/ 41935408 w 110"/>
                      <a:gd name="T9" fmla="*/ 43223367 h 99"/>
                      <a:gd name="T10" fmla="*/ 20967704 w 110"/>
                      <a:gd name="T11" fmla="*/ 31121030 h 99"/>
                      <a:gd name="T12" fmla="*/ 41935408 w 110"/>
                      <a:gd name="T13" fmla="*/ 31121030 h 99"/>
                      <a:gd name="T14" fmla="*/ 59677303 w 110"/>
                      <a:gd name="T15" fmla="*/ 51868825 h 99"/>
                      <a:gd name="T16" fmla="*/ 54838605 w 110"/>
                      <a:gd name="T17" fmla="*/ 15560515 h 99"/>
                      <a:gd name="T18" fmla="*/ 69354701 w 110"/>
                      <a:gd name="T19" fmla="*/ 48410642 h 99"/>
                      <a:gd name="T20" fmla="*/ 106451410 w 110"/>
                      <a:gd name="T21" fmla="*/ 67429335 h 99"/>
                      <a:gd name="T22" fmla="*/ 99999812 w 110"/>
                      <a:gd name="T23" fmla="*/ 89906232 h 99"/>
                      <a:gd name="T24" fmla="*/ 141935200 w 110"/>
                      <a:gd name="T25" fmla="*/ 119298160 h 99"/>
                      <a:gd name="T26" fmla="*/ 130644903 w 110"/>
                      <a:gd name="T27" fmla="*/ 143504128 h 99"/>
                      <a:gd name="T28" fmla="*/ 153225497 w 110"/>
                      <a:gd name="T29" fmla="*/ 124485435 h 99"/>
                      <a:gd name="T30" fmla="*/ 156451296 w 110"/>
                      <a:gd name="T31" fmla="*/ 169437873 h 99"/>
                      <a:gd name="T32" fmla="*/ 174193231 w 110"/>
                      <a:gd name="T33" fmla="*/ 160793729 h 99"/>
                      <a:gd name="T34" fmla="*/ 175806131 w 110"/>
                      <a:gd name="T35" fmla="*/ 127943618 h 99"/>
                      <a:gd name="T36" fmla="*/ 133870703 w 110"/>
                      <a:gd name="T37" fmla="*/ 108924925 h 99"/>
                      <a:gd name="T38" fmla="*/ 56451504 w 110"/>
                      <a:gd name="T39" fmla="*/ 0 h 99"/>
                      <a:gd name="T40" fmla="*/ 11290302 w 110"/>
                      <a:gd name="T41" fmla="*/ 31121030 h 99"/>
                      <a:gd name="T42" fmla="*/ 0 w 110"/>
                      <a:gd name="T43" fmla="*/ 17289607 h 99"/>
                      <a:gd name="T44" fmla="*/ 0 w 110"/>
                      <a:gd name="T45" fmla="*/ 17289607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10"/>
                      <a:gd name="T70" fmla="*/ 0 h 99"/>
                      <a:gd name="T71" fmla="*/ 110 w 110"/>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10" h="99">
                        <a:moveTo>
                          <a:pt x="0" y="10"/>
                        </a:moveTo>
                        <a:lnTo>
                          <a:pt x="0" y="10"/>
                        </a:lnTo>
                        <a:lnTo>
                          <a:pt x="4" y="24"/>
                        </a:lnTo>
                        <a:lnTo>
                          <a:pt x="19" y="30"/>
                        </a:lnTo>
                        <a:lnTo>
                          <a:pt x="26" y="25"/>
                        </a:lnTo>
                        <a:lnTo>
                          <a:pt x="13" y="18"/>
                        </a:lnTo>
                        <a:lnTo>
                          <a:pt x="26" y="18"/>
                        </a:lnTo>
                        <a:lnTo>
                          <a:pt x="37" y="30"/>
                        </a:lnTo>
                        <a:lnTo>
                          <a:pt x="34" y="9"/>
                        </a:lnTo>
                        <a:lnTo>
                          <a:pt x="43" y="28"/>
                        </a:lnTo>
                        <a:lnTo>
                          <a:pt x="66" y="39"/>
                        </a:lnTo>
                        <a:lnTo>
                          <a:pt x="62" y="52"/>
                        </a:lnTo>
                        <a:lnTo>
                          <a:pt x="88" y="69"/>
                        </a:lnTo>
                        <a:lnTo>
                          <a:pt x="81" y="83"/>
                        </a:lnTo>
                        <a:lnTo>
                          <a:pt x="95" y="72"/>
                        </a:lnTo>
                        <a:lnTo>
                          <a:pt x="97" y="98"/>
                        </a:lnTo>
                        <a:lnTo>
                          <a:pt x="108" y="93"/>
                        </a:lnTo>
                        <a:lnTo>
                          <a:pt x="109" y="74"/>
                        </a:lnTo>
                        <a:lnTo>
                          <a:pt x="83" y="63"/>
                        </a:lnTo>
                        <a:lnTo>
                          <a:pt x="35" y="0"/>
                        </a:lnTo>
                        <a:lnTo>
                          <a:pt x="7" y="18"/>
                        </a:lnTo>
                        <a:lnTo>
                          <a:pt x="0" y="1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02" name="Freeform 55"/>
                  <p:cNvSpPr>
                    <a:spLocks/>
                  </p:cNvSpPr>
                  <p:nvPr/>
                </p:nvSpPr>
                <p:spPr bwMode="auto">
                  <a:xfrm>
                    <a:off x="648477" y="3250802"/>
                    <a:ext cx="25400" cy="22225"/>
                  </a:xfrm>
                  <a:custGeom>
                    <a:avLst/>
                    <a:gdLst>
                      <a:gd name="T0" fmla="*/ 0 w 20"/>
                      <a:gd name="T1" fmla="*/ 0 h 16"/>
                      <a:gd name="T2" fmla="*/ 0 w 20"/>
                      <a:gd name="T3" fmla="*/ 0 h 16"/>
                      <a:gd name="T4" fmla="*/ 9677399 w 20"/>
                      <a:gd name="T5" fmla="*/ 28942503 h 16"/>
                      <a:gd name="T6" fmla="*/ 11290301 w 20"/>
                      <a:gd name="T7" fmla="*/ 13505854 h 16"/>
                      <a:gd name="T8" fmla="*/ 30645098 w 20"/>
                      <a:gd name="T9" fmla="*/ 27013096 h 16"/>
                      <a:gd name="T10" fmla="*/ 12903200 w 20"/>
                      <a:gd name="T11" fmla="*/ 13505854 h 16"/>
                      <a:gd name="T12" fmla="*/ 29032199 w 20"/>
                      <a:gd name="T13" fmla="*/ 3858815 h 16"/>
                      <a:gd name="T14" fmla="*/ 0 w 20"/>
                      <a:gd name="T15" fmla="*/ 0 h 16"/>
                      <a:gd name="T16" fmla="*/ 0 w 20"/>
                      <a:gd name="T17" fmla="*/ 0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
                      <a:gd name="T28" fmla="*/ 0 h 16"/>
                      <a:gd name="T29" fmla="*/ 20 w 20"/>
                      <a:gd name="T30" fmla="*/ 16 h 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 h="16">
                        <a:moveTo>
                          <a:pt x="0" y="0"/>
                        </a:moveTo>
                        <a:lnTo>
                          <a:pt x="0" y="0"/>
                        </a:lnTo>
                        <a:lnTo>
                          <a:pt x="6" y="15"/>
                        </a:lnTo>
                        <a:lnTo>
                          <a:pt x="7" y="7"/>
                        </a:lnTo>
                        <a:lnTo>
                          <a:pt x="19" y="14"/>
                        </a:lnTo>
                        <a:lnTo>
                          <a:pt x="8" y="7"/>
                        </a:lnTo>
                        <a:lnTo>
                          <a:pt x="18" y="2"/>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03" name="Freeform 56"/>
                  <p:cNvSpPr>
                    <a:spLocks/>
                  </p:cNvSpPr>
                  <p:nvPr/>
                </p:nvSpPr>
                <p:spPr bwMode="auto">
                  <a:xfrm>
                    <a:off x="658003" y="3268266"/>
                    <a:ext cx="15875" cy="33337"/>
                  </a:xfrm>
                  <a:custGeom>
                    <a:avLst/>
                    <a:gdLst>
                      <a:gd name="T0" fmla="*/ 0 w 12"/>
                      <a:gd name="T1" fmla="*/ 0 h 25"/>
                      <a:gd name="T2" fmla="*/ 0 w 12"/>
                      <a:gd name="T3" fmla="*/ 0 h 25"/>
                      <a:gd name="T4" fmla="*/ 17500864 w 12"/>
                      <a:gd name="T5" fmla="*/ 7112783 h 25"/>
                      <a:gd name="T6" fmla="*/ 19251082 w 12"/>
                      <a:gd name="T7" fmla="*/ 42676691 h 25"/>
                      <a:gd name="T8" fmla="*/ 0 w 12"/>
                      <a:gd name="T9" fmla="*/ 0 h 25"/>
                      <a:gd name="T10" fmla="*/ 0 w 12"/>
                      <a:gd name="T11" fmla="*/ 0 h 25"/>
                      <a:gd name="T12" fmla="*/ 0 60000 65536"/>
                      <a:gd name="T13" fmla="*/ 0 60000 65536"/>
                      <a:gd name="T14" fmla="*/ 0 60000 65536"/>
                      <a:gd name="T15" fmla="*/ 0 60000 65536"/>
                      <a:gd name="T16" fmla="*/ 0 60000 65536"/>
                      <a:gd name="T17" fmla="*/ 0 60000 65536"/>
                      <a:gd name="T18" fmla="*/ 0 w 12"/>
                      <a:gd name="T19" fmla="*/ 0 h 25"/>
                      <a:gd name="T20" fmla="*/ 12 w 12"/>
                      <a:gd name="T21" fmla="*/ 25 h 25"/>
                    </a:gdLst>
                    <a:ahLst/>
                    <a:cxnLst>
                      <a:cxn ang="T12">
                        <a:pos x="T0" y="T1"/>
                      </a:cxn>
                      <a:cxn ang="T13">
                        <a:pos x="T2" y="T3"/>
                      </a:cxn>
                      <a:cxn ang="T14">
                        <a:pos x="T4" y="T5"/>
                      </a:cxn>
                      <a:cxn ang="T15">
                        <a:pos x="T6" y="T7"/>
                      </a:cxn>
                      <a:cxn ang="T16">
                        <a:pos x="T8" y="T9"/>
                      </a:cxn>
                      <a:cxn ang="T17">
                        <a:pos x="T10" y="T11"/>
                      </a:cxn>
                    </a:cxnLst>
                    <a:rect l="T18" t="T19" r="T20" b="T21"/>
                    <a:pathLst>
                      <a:path w="12" h="25">
                        <a:moveTo>
                          <a:pt x="0" y="0"/>
                        </a:moveTo>
                        <a:lnTo>
                          <a:pt x="0" y="0"/>
                        </a:lnTo>
                        <a:lnTo>
                          <a:pt x="10" y="4"/>
                        </a:lnTo>
                        <a:lnTo>
                          <a:pt x="11" y="24"/>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04" name="Freeform 57"/>
                  <p:cNvSpPr>
                    <a:spLocks/>
                  </p:cNvSpPr>
                  <p:nvPr/>
                </p:nvSpPr>
                <p:spPr bwMode="auto">
                  <a:xfrm>
                    <a:off x="673878" y="3252391"/>
                    <a:ext cx="20637" cy="22225"/>
                  </a:xfrm>
                  <a:custGeom>
                    <a:avLst/>
                    <a:gdLst>
                      <a:gd name="T0" fmla="*/ 0 w 15"/>
                      <a:gd name="T1" fmla="*/ 0 h 16"/>
                      <a:gd name="T2" fmla="*/ 0 w 15"/>
                      <a:gd name="T3" fmla="*/ 0 h 16"/>
                      <a:gd name="T4" fmla="*/ 5677928 w 15"/>
                      <a:gd name="T5" fmla="*/ 28942503 h 16"/>
                      <a:gd name="T6" fmla="*/ 20821357 w 15"/>
                      <a:gd name="T7" fmla="*/ 28942503 h 16"/>
                      <a:gd name="T8" fmla="*/ 13250332 w 15"/>
                      <a:gd name="T9" fmla="*/ 3858815 h 16"/>
                      <a:gd name="T10" fmla="*/ 26499288 w 15"/>
                      <a:gd name="T11" fmla="*/ 21224870 h 16"/>
                      <a:gd name="T12" fmla="*/ 15142056 w 15"/>
                      <a:gd name="T13" fmla="*/ 0 h 16"/>
                      <a:gd name="T14" fmla="*/ 0 w 15"/>
                      <a:gd name="T15" fmla="*/ 0 h 16"/>
                      <a:gd name="T16" fmla="*/ 0 w 15"/>
                      <a:gd name="T17" fmla="*/ 0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16"/>
                      <a:gd name="T29" fmla="*/ 15 w 15"/>
                      <a:gd name="T30" fmla="*/ 16 h 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16">
                        <a:moveTo>
                          <a:pt x="0" y="0"/>
                        </a:moveTo>
                        <a:lnTo>
                          <a:pt x="0" y="0"/>
                        </a:lnTo>
                        <a:lnTo>
                          <a:pt x="3" y="15"/>
                        </a:lnTo>
                        <a:lnTo>
                          <a:pt x="11" y="15"/>
                        </a:lnTo>
                        <a:lnTo>
                          <a:pt x="7" y="2"/>
                        </a:lnTo>
                        <a:lnTo>
                          <a:pt x="14" y="11"/>
                        </a:lnTo>
                        <a:lnTo>
                          <a:pt x="8" y="0"/>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05" name="Freeform 58"/>
                  <p:cNvSpPr>
                    <a:spLocks/>
                  </p:cNvSpPr>
                  <p:nvPr/>
                </p:nvSpPr>
                <p:spPr bwMode="auto">
                  <a:xfrm>
                    <a:off x="689753" y="3280966"/>
                    <a:ext cx="14287" cy="14287"/>
                  </a:xfrm>
                  <a:custGeom>
                    <a:avLst/>
                    <a:gdLst>
                      <a:gd name="T0" fmla="*/ 0 w 13"/>
                      <a:gd name="T1" fmla="*/ 0 h 11"/>
                      <a:gd name="T2" fmla="*/ 0 w 13"/>
                      <a:gd name="T3" fmla="*/ 0 h 11"/>
                      <a:gd name="T4" fmla="*/ 14493612 w 13"/>
                      <a:gd name="T5" fmla="*/ 16869050 h 11"/>
                      <a:gd name="T6" fmla="*/ 14493612 w 13"/>
                      <a:gd name="T7" fmla="*/ 1687165 h 11"/>
                      <a:gd name="T8" fmla="*/ 0 w 13"/>
                      <a:gd name="T9" fmla="*/ 0 h 11"/>
                      <a:gd name="T10" fmla="*/ 0 w 13"/>
                      <a:gd name="T11" fmla="*/ 0 h 11"/>
                      <a:gd name="T12" fmla="*/ 0 60000 65536"/>
                      <a:gd name="T13" fmla="*/ 0 60000 65536"/>
                      <a:gd name="T14" fmla="*/ 0 60000 65536"/>
                      <a:gd name="T15" fmla="*/ 0 60000 65536"/>
                      <a:gd name="T16" fmla="*/ 0 60000 65536"/>
                      <a:gd name="T17" fmla="*/ 0 60000 65536"/>
                      <a:gd name="T18" fmla="*/ 0 w 13"/>
                      <a:gd name="T19" fmla="*/ 0 h 11"/>
                      <a:gd name="T20" fmla="*/ 13 w 13"/>
                      <a:gd name="T21" fmla="*/ 11 h 11"/>
                    </a:gdLst>
                    <a:ahLst/>
                    <a:cxnLst>
                      <a:cxn ang="T12">
                        <a:pos x="T0" y="T1"/>
                      </a:cxn>
                      <a:cxn ang="T13">
                        <a:pos x="T2" y="T3"/>
                      </a:cxn>
                      <a:cxn ang="T14">
                        <a:pos x="T4" y="T5"/>
                      </a:cxn>
                      <a:cxn ang="T15">
                        <a:pos x="T6" y="T7"/>
                      </a:cxn>
                      <a:cxn ang="T16">
                        <a:pos x="T8" y="T9"/>
                      </a:cxn>
                      <a:cxn ang="T17">
                        <a:pos x="T10" y="T11"/>
                      </a:cxn>
                    </a:cxnLst>
                    <a:rect l="T18" t="T19" r="T20" b="T21"/>
                    <a:pathLst>
                      <a:path w="13" h="11">
                        <a:moveTo>
                          <a:pt x="0" y="0"/>
                        </a:moveTo>
                        <a:lnTo>
                          <a:pt x="0" y="0"/>
                        </a:lnTo>
                        <a:lnTo>
                          <a:pt x="12" y="10"/>
                        </a:lnTo>
                        <a:lnTo>
                          <a:pt x="12" y="1"/>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06" name="Freeform 59"/>
                  <p:cNvSpPr>
                    <a:spLocks/>
                  </p:cNvSpPr>
                  <p:nvPr/>
                </p:nvSpPr>
                <p:spPr bwMode="auto">
                  <a:xfrm>
                    <a:off x="694514" y="3298428"/>
                    <a:ext cx="22225" cy="34925"/>
                  </a:xfrm>
                  <a:custGeom>
                    <a:avLst/>
                    <a:gdLst>
                      <a:gd name="T0" fmla="*/ 0 w 19"/>
                      <a:gd name="T1" fmla="*/ 0 h 26"/>
                      <a:gd name="T2" fmla="*/ 0 w 19"/>
                      <a:gd name="T3" fmla="*/ 0 h 26"/>
                      <a:gd name="T4" fmla="*/ 19155607 w 19"/>
                      <a:gd name="T5" fmla="*/ 14434772 h 26"/>
                      <a:gd name="T6" fmla="*/ 24628808 w 19"/>
                      <a:gd name="T7" fmla="*/ 45109675 h 26"/>
                      <a:gd name="T8" fmla="*/ 0 w 19"/>
                      <a:gd name="T9" fmla="*/ 0 h 26"/>
                      <a:gd name="T10" fmla="*/ 0 w 19"/>
                      <a:gd name="T11" fmla="*/ 0 h 26"/>
                      <a:gd name="T12" fmla="*/ 0 60000 65536"/>
                      <a:gd name="T13" fmla="*/ 0 60000 65536"/>
                      <a:gd name="T14" fmla="*/ 0 60000 65536"/>
                      <a:gd name="T15" fmla="*/ 0 60000 65536"/>
                      <a:gd name="T16" fmla="*/ 0 60000 65536"/>
                      <a:gd name="T17" fmla="*/ 0 60000 65536"/>
                      <a:gd name="T18" fmla="*/ 0 w 19"/>
                      <a:gd name="T19" fmla="*/ 0 h 26"/>
                      <a:gd name="T20" fmla="*/ 19 w 19"/>
                      <a:gd name="T21" fmla="*/ 26 h 26"/>
                    </a:gdLst>
                    <a:ahLst/>
                    <a:cxnLst>
                      <a:cxn ang="T12">
                        <a:pos x="T0" y="T1"/>
                      </a:cxn>
                      <a:cxn ang="T13">
                        <a:pos x="T2" y="T3"/>
                      </a:cxn>
                      <a:cxn ang="T14">
                        <a:pos x="T4" y="T5"/>
                      </a:cxn>
                      <a:cxn ang="T15">
                        <a:pos x="T6" y="T7"/>
                      </a:cxn>
                      <a:cxn ang="T16">
                        <a:pos x="T8" y="T9"/>
                      </a:cxn>
                      <a:cxn ang="T17">
                        <a:pos x="T10" y="T11"/>
                      </a:cxn>
                    </a:cxnLst>
                    <a:rect l="T18" t="T19" r="T20" b="T21"/>
                    <a:pathLst>
                      <a:path w="19" h="26">
                        <a:moveTo>
                          <a:pt x="0" y="0"/>
                        </a:moveTo>
                        <a:lnTo>
                          <a:pt x="0" y="0"/>
                        </a:lnTo>
                        <a:lnTo>
                          <a:pt x="14" y="8"/>
                        </a:lnTo>
                        <a:lnTo>
                          <a:pt x="18" y="25"/>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07" name="Freeform 60"/>
                  <p:cNvSpPr>
                    <a:spLocks/>
                  </p:cNvSpPr>
                  <p:nvPr/>
                </p:nvSpPr>
                <p:spPr bwMode="auto">
                  <a:xfrm>
                    <a:off x="727852" y="3309542"/>
                    <a:ext cx="14287" cy="17462"/>
                  </a:xfrm>
                  <a:custGeom>
                    <a:avLst/>
                    <a:gdLst>
                      <a:gd name="T0" fmla="*/ 0 w 10"/>
                      <a:gd name="T1" fmla="*/ 10841576 h 15"/>
                      <a:gd name="T2" fmla="*/ 0 w 10"/>
                      <a:gd name="T3" fmla="*/ 10841576 h 15"/>
                      <a:gd name="T4" fmla="*/ 8165020 w 10"/>
                      <a:gd name="T5" fmla="*/ 0 h 15"/>
                      <a:gd name="T6" fmla="*/ 18370223 w 10"/>
                      <a:gd name="T7" fmla="*/ 18973045 h 15"/>
                      <a:gd name="T8" fmla="*/ 0 w 10"/>
                      <a:gd name="T9" fmla="*/ 10841576 h 15"/>
                      <a:gd name="T10" fmla="*/ 0 w 10"/>
                      <a:gd name="T11" fmla="*/ 10841576 h 15"/>
                      <a:gd name="T12" fmla="*/ 0 60000 65536"/>
                      <a:gd name="T13" fmla="*/ 0 60000 65536"/>
                      <a:gd name="T14" fmla="*/ 0 60000 65536"/>
                      <a:gd name="T15" fmla="*/ 0 60000 65536"/>
                      <a:gd name="T16" fmla="*/ 0 60000 65536"/>
                      <a:gd name="T17" fmla="*/ 0 60000 65536"/>
                      <a:gd name="T18" fmla="*/ 0 w 10"/>
                      <a:gd name="T19" fmla="*/ 0 h 15"/>
                      <a:gd name="T20" fmla="*/ 10 w 10"/>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10" h="15">
                        <a:moveTo>
                          <a:pt x="0" y="8"/>
                        </a:moveTo>
                        <a:lnTo>
                          <a:pt x="0" y="8"/>
                        </a:lnTo>
                        <a:lnTo>
                          <a:pt x="4" y="0"/>
                        </a:lnTo>
                        <a:lnTo>
                          <a:pt x="9" y="14"/>
                        </a:lnTo>
                        <a:lnTo>
                          <a:pt x="0" y="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08" name="Freeform 61"/>
                  <p:cNvSpPr>
                    <a:spLocks/>
                  </p:cNvSpPr>
                  <p:nvPr/>
                </p:nvSpPr>
                <p:spPr bwMode="auto">
                  <a:xfrm>
                    <a:off x="846913" y="3463529"/>
                    <a:ext cx="982658" cy="500067"/>
                  </a:xfrm>
                  <a:custGeom>
                    <a:avLst/>
                    <a:gdLst>
                      <a:gd name="T0" fmla="*/ 0 w 787"/>
                      <a:gd name="T1" fmla="*/ 35986208 h 382"/>
                      <a:gd name="T2" fmla="*/ 31180509 w 787"/>
                      <a:gd name="T3" fmla="*/ 94251414 h 382"/>
                      <a:gd name="T4" fmla="*/ 6235603 w 787"/>
                      <a:gd name="T5" fmla="*/ 260475223 h 382"/>
                      <a:gd name="T6" fmla="*/ 57684942 w 787"/>
                      <a:gd name="T7" fmla="*/ 322166221 h 382"/>
                      <a:gd name="T8" fmla="*/ 88865460 w 787"/>
                      <a:gd name="T9" fmla="*/ 414704110 h 382"/>
                      <a:gd name="T10" fmla="*/ 162140632 w 787"/>
                      <a:gd name="T11" fmla="*/ 469540844 h 382"/>
                      <a:gd name="T12" fmla="*/ 291542490 w 787"/>
                      <a:gd name="T13" fmla="*/ 500386343 h 382"/>
                      <a:gd name="T14" fmla="*/ 445888036 w 787"/>
                      <a:gd name="T15" fmla="*/ 555223077 h 382"/>
                      <a:gd name="T16" fmla="*/ 544108107 w 787"/>
                      <a:gd name="T17" fmla="*/ 622056083 h 382"/>
                      <a:gd name="T18" fmla="*/ 581525455 w 787"/>
                      <a:gd name="T19" fmla="*/ 589497017 h 382"/>
                      <a:gd name="T20" fmla="*/ 629855728 w 787"/>
                      <a:gd name="T21" fmla="*/ 538087416 h 382"/>
                      <a:gd name="T22" fmla="*/ 748343529 w 787"/>
                      <a:gd name="T23" fmla="*/ 555223077 h 382"/>
                      <a:gd name="T24" fmla="*/ 728075955 w 787"/>
                      <a:gd name="T25" fmla="*/ 524377578 h 382"/>
                      <a:gd name="T26" fmla="*/ 776406228 w 787"/>
                      <a:gd name="T27" fmla="*/ 508954173 h 382"/>
                      <a:gd name="T28" fmla="*/ 866831174 w 787"/>
                      <a:gd name="T29" fmla="*/ 531231842 h 382"/>
                      <a:gd name="T30" fmla="*/ 893335597 w 787"/>
                      <a:gd name="T31" fmla="*/ 596351282 h 382"/>
                      <a:gd name="T32" fmla="*/ 938548070 w 787"/>
                      <a:gd name="T33" fmla="*/ 651188016 h 382"/>
                      <a:gd name="T34" fmla="*/ 916720971 w 787"/>
                      <a:gd name="T35" fmla="*/ 508954173 h 382"/>
                      <a:gd name="T36" fmla="*/ 1041444217 w 787"/>
                      <a:gd name="T37" fmla="*/ 387285743 h 382"/>
                      <a:gd name="T38" fmla="*/ 1039885941 w 787"/>
                      <a:gd name="T39" fmla="*/ 375289471 h 382"/>
                      <a:gd name="T40" fmla="*/ 1028971767 w 787"/>
                      <a:gd name="T41" fmla="*/ 325593353 h 382"/>
                      <a:gd name="T42" fmla="*/ 1028971767 w 787"/>
                      <a:gd name="T43" fmla="*/ 320452655 h 382"/>
                      <a:gd name="T44" fmla="*/ 1036768141 w 787"/>
                      <a:gd name="T45" fmla="*/ 282752891 h 382"/>
                      <a:gd name="T46" fmla="*/ 1055476190 w 787"/>
                      <a:gd name="T47" fmla="*/ 308457692 h 382"/>
                      <a:gd name="T48" fmla="*/ 1057035715 w 787"/>
                      <a:gd name="T49" fmla="*/ 296461420 h 382"/>
                      <a:gd name="T50" fmla="*/ 1164609186 w 787"/>
                      <a:gd name="T51" fmla="*/ 222775459 h 382"/>
                      <a:gd name="T52" fmla="*/ 1158373586 w 787"/>
                      <a:gd name="T53" fmla="*/ 167937375 h 382"/>
                      <a:gd name="T54" fmla="*/ 1225411908 w 787"/>
                      <a:gd name="T55" fmla="*/ 123383347 h 382"/>
                      <a:gd name="T56" fmla="*/ 1209821659 w 787"/>
                      <a:gd name="T57" fmla="*/ 71973725 h 382"/>
                      <a:gd name="T58" fmla="*/ 1147459412 w 787"/>
                      <a:gd name="T59" fmla="*/ 121669781 h 382"/>
                      <a:gd name="T60" fmla="*/ 1032090816 w 787"/>
                      <a:gd name="T61" fmla="*/ 171365816 h 382"/>
                      <a:gd name="T62" fmla="*/ 974405894 w 787"/>
                      <a:gd name="T63" fmla="*/ 190215085 h 382"/>
                      <a:gd name="T64" fmla="*/ 885540472 w 787"/>
                      <a:gd name="T65" fmla="*/ 226202591 h 382"/>
                      <a:gd name="T66" fmla="*/ 888658272 w 787"/>
                      <a:gd name="T67" fmla="*/ 203924923 h 382"/>
                      <a:gd name="T68" fmla="*/ 898012922 w 787"/>
                      <a:gd name="T69" fmla="*/ 185074386 h 382"/>
                      <a:gd name="T70" fmla="*/ 866831174 w 787"/>
                      <a:gd name="T71" fmla="*/ 167937375 h 382"/>
                      <a:gd name="T72" fmla="*/ 841886275 w 787"/>
                      <a:gd name="T73" fmla="*/ 109673509 h 382"/>
                      <a:gd name="T74" fmla="*/ 807587976 w 787"/>
                      <a:gd name="T75" fmla="*/ 217633452 h 382"/>
                      <a:gd name="T76" fmla="*/ 781083553 w 787"/>
                      <a:gd name="T77" fmla="*/ 183360820 h 382"/>
                      <a:gd name="T78" fmla="*/ 782643077 w 787"/>
                      <a:gd name="T79" fmla="*/ 133664744 h 382"/>
                      <a:gd name="T80" fmla="*/ 865272898 w 787"/>
                      <a:gd name="T81" fmla="*/ 101105678 h 382"/>
                      <a:gd name="T82" fmla="*/ 851240924 w 787"/>
                      <a:gd name="T83" fmla="*/ 85682254 h 382"/>
                      <a:gd name="T84" fmla="*/ 782643077 w 787"/>
                      <a:gd name="T85" fmla="*/ 58263887 h 382"/>
                      <a:gd name="T86" fmla="*/ 692218131 w 787"/>
                      <a:gd name="T87" fmla="*/ 83968688 h 382"/>
                      <a:gd name="T88" fmla="*/ 639210377 w 787"/>
                      <a:gd name="T89" fmla="*/ 20564108 h 382"/>
                      <a:gd name="T90" fmla="*/ 625178404 w 787"/>
                      <a:gd name="T91" fmla="*/ 13709843 h 382"/>
                      <a:gd name="T92" fmla="*/ 51448093 w 787"/>
                      <a:gd name="T93" fmla="*/ 39414649 h 382"/>
                      <a:gd name="T94" fmla="*/ 42094692 w 787"/>
                      <a:gd name="T95" fmla="*/ 37699774 h 382"/>
                      <a:gd name="T96" fmla="*/ 0 w 787"/>
                      <a:gd name="T97" fmla="*/ 35986208 h 38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87"/>
                      <a:gd name="T148" fmla="*/ 0 h 382"/>
                      <a:gd name="T149" fmla="*/ 787 w 787"/>
                      <a:gd name="T150" fmla="*/ 382 h 38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87" h="382">
                        <a:moveTo>
                          <a:pt x="0" y="21"/>
                        </a:moveTo>
                        <a:lnTo>
                          <a:pt x="0" y="21"/>
                        </a:lnTo>
                        <a:lnTo>
                          <a:pt x="9" y="52"/>
                        </a:lnTo>
                        <a:lnTo>
                          <a:pt x="20" y="55"/>
                        </a:lnTo>
                        <a:lnTo>
                          <a:pt x="11" y="57"/>
                        </a:lnTo>
                        <a:lnTo>
                          <a:pt x="4" y="152"/>
                        </a:lnTo>
                        <a:lnTo>
                          <a:pt x="24" y="188"/>
                        </a:lnTo>
                        <a:lnTo>
                          <a:pt x="37" y="188"/>
                        </a:lnTo>
                        <a:lnTo>
                          <a:pt x="32" y="202"/>
                        </a:lnTo>
                        <a:lnTo>
                          <a:pt x="57" y="242"/>
                        </a:lnTo>
                        <a:lnTo>
                          <a:pt x="83" y="251"/>
                        </a:lnTo>
                        <a:lnTo>
                          <a:pt x="104" y="274"/>
                        </a:lnTo>
                        <a:lnTo>
                          <a:pt x="135" y="271"/>
                        </a:lnTo>
                        <a:lnTo>
                          <a:pt x="187" y="292"/>
                        </a:lnTo>
                        <a:lnTo>
                          <a:pt x="249" y="284"/>
                        </a:lnTo>
                        <a:lnTo>
                          <a:pt x="286" y="324"/>
                        </a:lnTo>
                        <a:lnTo>
                          <a:pt x="315" y="314"/>
                        </a:lnTo>
                        <a:lnTo>
                          <a:pt x="349" y="363"/>
                        </a:lnTo>
                        <a:lnTo>
                          <a:pt x="376" y="372"/>
                        </a:lnTo>
                        <a:lnTo>
                          <a:pt x="373" y="344"/>
                        </a:lnTo>
                        <a:lnTo>
                          <a:pt x="401" y="327"/>
                        </a:lnTo>
                        <a:lnTo>
                          <a:pt x="404" y="314"/>
                        </a:lnTo>
                        <a:lnTo>
                          <a:pt x="445" y="314"/>
                        </a:lnTo>
                        <a:lnTo>
                          <a:pt x="480" y="324"/>
                        </a:lnTo>
                        <a:lnTo>
                          <a:pt x="481" y="308"/>
                        </a:lnTo>
                        <a:lnTo>
                          <a:pt x="467" y="306"/>
                        </a:lnTo>
                        <a:lnTo>
                          <a:pt x="497" y="305"/>
                        </a:lnTo>
                        <a:lnTo>
                          <a:pt x="498" y="297"/>
                        </a:lnTo>
                        <a:lnTo>
                          <a:pt x="501" y="307"/>
                        </a:lnTo>
                        <a:lnTo>
                          <a:pt x="556" y="310"/>
                        </a:lnTo>
                        <a:lnTo>
                          <a:pt x="571" y="324"/>
                        </a:lnTo>
                        <a:lnTo>
                          <a:pt x="573" y="348"/>
                        </a:lnTo>
                        <a:lnTo>
                          <a:pt x="591" y="381"/>
                        </a:lnTo>
                        <a:lnTo>
                          <a:pt x="602" y="380"/>
                        </a:lnTo>
                        <a:lnTo>
                          <a:pt x="606" y="355"/>
                        </a:lnTo>
                        <a:lnTo>
                          <a:pt x="588" y="297"/>
                        </a:lnTo>
                        <a:lnTo>
                          <a:pt x="599" y="273"/>
                        </a:lnTo>
                        <a:lnTo>
                          <a:pt x="668" y="226"/>
                        </a:lnTo>
                        <a:lnTo>
                          <a:pt x="655" y="221"/>
                        </a:lnTo>
                        <a:lnTo>
                          <a:pt x="667" y="219"/>
                        </a:lnTo>
                        <a:lnTo>
                          <a:pt x="657" y="204"/>
                        </a:lnTo>
                        <a:lnTo>
                          <a:pt x="660" y="190"/>
                        </a:lnTo>
                        <a:lnTo>
                          <a:pt x="646" y="180"/>
                        </a:lnTo>
                        <a:lnTo>
                          <a:pt x="660" y="187"/>
                        </a:lnTo>
                        <a:lnTo>
                          <a:pt x="655" y="170"/>
                        </a:lnTo>
                        <a:lnTo>
                          <a:pt x="665" y="165"/>
                        </a:lnTo>
                        <a:lnTo>
                          <a:pt x="667" y="202"/>
                        </a:lnTo>
                        <a:lnTo>
                          <a:pt x="677" y="180"/>
                        </a:lnTo>
                        <a:lnTo>
                          <a:pt x="671" y="163"/>
                        </a:lnTo>
                        <a:lnTo>
                          <a:pt x="678" y="173"/>
                        </a:lnTo>
                        <a:lnTo>
                          <a:pt x="692" y="143"/>
                        </a:lnTo>
                        <a:lnTo>
                          <a:pt x="747" y="130"/>
                        </a:lnTo>
                        <a:lnTo>
                          <a:pt x="733" y="121"/>
                        </a:lnTo>
                        <a:lnTo>
                          <a:pt x="743" y="98"/>
                        </a:lnTo>
                        <a:lnTo>
                          <a:pt x="785" y="81"/>
                        </a:lnTo>
                        <a:lnTo>
                          <a:pt x="786" y="72"/>
                        </a:lnTo>
                        <a:lnTo>
                          <a:pt x="776" y="64"/>
                        </a:lnTo>
                        <a:lnTo>
                          <a:pt x="776" y="42"/>
                        </a:lnTo>
                        <a:lnTo>
                          <a:pt x="753" y="35"/>
                        </a:lnTo>
                        <a:lnTo>
                          <a:pt x="736" y="71"/>
                        </a:lnTo>
                        <a:lnTo>
                          <a:pt x="667" y="84"/>
                        </a:lnTo>
                        <a:lnTo>
                          <a:pt x="662" y="100"/>
                        </a:lnTo>
                        <a:lnTo>
                          <a:pt x="622" y="106"/>
                        </a:lnTo>
                        <a:lnTo>
                          <a:pt x="625" y="111"/>
                        </a:lnTo>
                        <a:lnTo>
                          <a:pt x="585" y="133"/>
                        </a:lnTo>
                        <a:lnTo>
                          <a:pt x="568" y="132"/>
                        </a:lnTo>
                        <a:lnTo>
                          <a:pt x="567" y="126"/>
                        </a:lnTo>
                        <a:lnTo>
                          <a:pt x="570" y="119"/>
                        </a:lnTo>
                        <a:lnTo>
                          <a:pt x="574" y="114"/>
                        </a:lnTo>
                        <a:lnTo>
                          <a:pt x="576" y="108"/>
                        </a:lnTo>
                        <a:lnTo>
                          <a:pt x="570" y="91"/>
                        </a:lnTo>
                        <a:lnTo>
                          <a:pt x="556" y="98"/>
                        </a:lnTo>
                        <a:lnTo>
                          <a:pt x="561" y="71"/>
                        </a:lnTo>
                        <a:lnTo>
                          <a:pt x="540" y="64"/>
                        </a:lnTo>
                        <a:lnTo>
                          <a:pt x="524" y="81"/>
                        </a:lnTo>
                        <a:lnTo>
                          <a:pt x="518" y="127"/>
                        </a:lnTo>
                        <a:lnTo>
                          <a:pt x="505" y="128"/>
                        </a:lnTo>
                        <a:lnTo>
                          <a:pt x="501" y="107"/>
                        </a:lnTo>
                        <a:lnTo>
                          <a:pt x="511" y="72"/>
                        </a:lnTo>
                        <a:lnTo>
                          <a:pt x="502" y="78"/>
                        </a:lnTo>
                        <a:lnTo>
                          <a:pt x="519" y="60"/>
                        </a:lnTo>
                        <a:lnTo>
                          <a:pt x="555" y="59"/>
                        </a:lnTo>
                        <a:lnTo>
                          <a:pt x="549" y="50"/>
                        </a:lnTo>
                        <a:lnTo>
                          <a:pt x="546" y="50"/>
                        </a:lnTo>
                        <a:lnTo>
                          <a:pt x="493" y="45"/>
                        </a:lnTo>
                        <a:lnTo>
                          <a:pt x="502" y="34"/>
                        </a:lnTo>
                        <a:lnTo>
                          <a:pt x="469" y="49"/>
                        </a:lnTo>
                        <a:lnTo>
                          <a:pt x="444" y="49"/>
                        </a:lnTo>
                        <a:lnTo>
                          <a:pt x="475" y="25"/>
                        </a:lnTo>
                        <a:lnTo>
                          <a:pt x="410" y="12"/>
                        </a:lnTo>
                        <a:lnTo>
                          <a:pt x="402" y="0"/>
                        </a:lnTo>
                        <a:lnTo>
                          <a:pt x="401" y="8"/>
                        </a:lnTo>
                        <a:lnTo>
                          <a:pt x="25" y="8"/>
                        </a:lnTo>
                        <a:lnTo>
                          <a:pt x="33" y="23"/>
                        </a:lnTo>
                        <a:lnTo>
                          <a:pt x="24" y="35"/>
                        </a:lnTo>
                        <a:lnTo>
                          <a:pt x="27" y="22"/>
                        </a:lnTo>
                        <a:lnTo>
                          <a:pt x="0" y="21"/>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09" name="Freeform 62"/>
                  <p:cNvSpPr>
                    <a:spLocks/>
                  </p:cNvSpPr>
                  <p:nvPr/>
                </p:nvSpPr>
                <p:spPr bwMode="auto">
                  <a:xfrm>
                    <a:off x="6165006" y="3104751"/>
                    <a:ext cx="55563" cy="19050"/>
                  </a:xfrm>
                  <a:custGeom>
                    <a:avLst/>
                    <a:gdLst>
                      <a:gd name="T0" fmla="*/ 0 w 43"/>
                      <a:gd name="T1" fmla="*/ 7406368 h 14"/>
                      <a:gd name="T2" fmla="*/ 0 w 43"/>
                      <a:gd name="T3" fmla="*/ 7406368 h 14"/>
                      <a:gd name="T4" fmla="*/ 41742022 w 43"/>
                      <a:gd name="T5" fmla="*/ 0 h 14"/>
                      <a:gd name="T6" fmla="*/ 70126962 w 43"/>
                      <a:gd name="T7" fmla="*/ 11108871 h 14"/>
                      <a:gd name="T8" fmla="*/ 55099114 w 43"/>
                      <a:gd name="T9" fmla="*/ 24069679 h 14"/>
                      <a:gd name="T10" fmla="*/ 0 w 43"/>
                      <a:gd name="T11" fmla="*/ 7406368 h 14"/>
                      <a:gd name="T12" fmla="*/ 0 w 43"/>
                      <a:gd name="T13" fmla="*/ 7406368 h 14"/>
                      <a:gd name="T14" fmla="*/ 0 60000 65536"/>
                      <a:gd name="T15" fmla="*/ 0 60000 65536"/>
                      <a:gd name="T16" fmla="*/ 0 60000 65536"/>
                      <a:gd name="T17" fmla="*/ 0 60000 65536"/>
                      <a:gd name="T18" fmla="*/ 0 60000 65536"/>
                      <a:gd name="T19" fmla="*/ 0 60000 65536"/>
                      <a:gd name="T20" fmla="*/ 0 60000 65536"/>
                      <a:gd name="T21" fmla="*/ 0 w 43"/>
                      <a:gd name="T22" fmla="*/ 0 h 14"/>
                      <a:gd name="T23" fmla="*/ 43 w 43"/>
                      <a:gd name="T24" fmla="*/ 14 h 1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14">
                        <a:moveTo>
                          <a:pt x="0" y="4"/>
                        </a:moveTo>
                        <a:lnTo>
                          <a:pt x="0" y="4"/>
                        </a:lnTo>
                        <a:lnTo>
                          <a:pt x="25" y="0"/>
                        </a:lnTo>
                        <a:lnTo>
                          <a:pt x="42" y="6"/>
                        </a:lnTo>
                        <a:lnTo>
                          <a:pt x="33" y="13"/>
                        </a:lnTo>
                        <a:lnTo>
                          <a:pt x="0" y="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nvGrpSpPr>
                  <p:cNvPr id="410" name="Group 115"/>
                  <p:cNvGrpSpPr>
                    <a:grpSpLocks/>
                  </p:cNvGrpSpPr>
                  <p:nvPr/>
                </p:nvGrpSpPr>
                <p:grpSpPr bwMode="auto">
                  <a:xfrm>
                    <a:off x="1396170" y="3999905"/>
                    <a:ext cx="981065" cy="1519171"/>
                    <a:chOff x="1821" y="3111"/>
                    <a:chExt cx="785" cy="1163"/>
                  </a:xfrm>
                  <a:grpFill/>
                </p:grpSpPr>
                <p:sp>
                  <p:nvSpPr>
                    <p:cNvPr id="536" name="Freeform 189"/>
                    <p:cNvSpPr>
                      <a:spLocks/>
                    </p:cNvSpPr>
                    <p:nvPr/>
                  </p:nvSpPr>
                  <p:spPr bwMode="auto">
                    <a:xfrm>
                      <a:off x="2163" y="3176"/>
                      <a:ext cx="21" cy="8"/>
                    </a:xfrm>
                    <a:custGeom>
                      <a:avLst/>
                      <a:gdLst>
                        <a:gd name="T0" fmla="*/ 0 w 21"/>
                        <a:gd name="T1" fmla="*/ 0 h 8"/>
                        <a:gd name="T2" fmla="*/ 0 w 21"/>
                        <a:gd name="T3" fmla="*/ 0 h 8"/>
                        <a:gd name="T4" fmla="*/ 2 w 21"/>
                        <a:gd name="T5" fmla="*/ 7 h 8"/>
                        <a:gd name="T6" fmla="*/ 20 w 21"/>
                        <a:gd name="T7" fmla="*/ 4 h 8"/>
                        <a:gd name="T8" fmla="*/ 0 w 21"/>
                        <a:gd name="T9" fmla="*/ 0 h 8"/>
                        <a:gd name="T10" fmla="*/ 0 w 21"/>
                        <a:gd name="T11" fmla="*/ 0 h 8"/>
                        <a:gd name="T12" fmla="*/ 0 60000 65536"/>
                        <a:gd name="T13" fmla="*/ 0 60000 65536"/>
                        <a:gd name="T14" fmla="*/ 0 60000 65536"/>
                        <a:gd name="T15" fmla="*/ 0 60000 65536"/>
                        <a:gd name="T16" fmla="*/ 0 60000 65536"/>
                        <a:gd name="T17" fmla="*/ 0 60000 65536"/>
                        <a:gd name="T18" fmla="*/ 0 w 21"/>
                        <a:gd name="T19" fmla="*/ 0 h 8"/>
                        <a:gd name="T20" fmla="*/ 21 w 21"/>
                        <a:gd name="T21" fmla="*/ 8 h 8"/>
                      </a:gdLst>
                      <a:ahLst/>
                      <a:cxnLst>
                        <a:cxn ang="T12">
                          <a:pos x="T0" y="T1"/>
                        </a:cxn>
                        <a:cxn ang="T13">
                          <a:pos x="T2" y="T3"/>
                        </a:cxn>
                        <a:cxn ang="T14">
                          <a:pos x="T4" y="T5"/>
                        </a:cxn>
                        <a:cxn ang="T15">
                          <a:pos x="T6" y="T7"/>
                        </a:cxn>
                        <a:cxn ang="T16">
                          <a:pos x="T8" y="T9"/>
                        </a:cxn>
                        <a:cxn ang="T17">
                          <a:pos x="T10" y="T11"/>
                        </a:cxn>
                      </a:cxnLst>
                      <a:rect l="T18" t="T19" r="T20" b="T21"/>
                      <a:pathLst>
                        <a:path w="21" h="8">
                          <a:moveTo>
                            <a:pt x="0" y="0"/>
                          </a:moveTo>
                          <a:lnTo>
                            <a:pt x="0" y="0"/>
                          </a:lnTo>
                          <a:lnTo>
                            <a:pt x="2" y="7"/>
                          </a:lnTo>
                          <a:lnTo>
                            <a:pt x="20" y="4"/>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37" name="Freeform 190"/>
                    <p:cNvSpPr>
                      <a:spLocks/>
                    </p:cNvSpPr>
                    <p:nvPr/>
                  </p:nvSpPr>
                  <p:spPr bwMode="auto">
                    <a:xfrm>
                      <a:off x="2079" y="3729"/>
                      <a:ext cx="270" cy="481"/>
                    </a:xfrm>
                    <a:custGeom>
                      <a:avLst/>
                      <a:gdLst>
                        <a:gd name="T0" fmla="*/ 0 w 270"/>
                        <a:gd name="T1" fmla="*/ 444 h 481"/>
                        <a:gd name="T2" fmla="*/ 0 w 270"/>
                        <a:gd name="T3" fmla="*/ 444 h 481"/>
                        <a:gd name="T4" fmla="*/ 3 w 270"/>
                        <a:gd name="T5" fmla="*/ 455 h 481"/>
                        <a:gd name="T6" fmla="*/ 14 w 270"/>
                        <a:gd name="T7" fmla="*/ 451 h 481"/>
                        <a:gd name="T8" fmla="*/ 18 w 270"/>
                        <a:gd name="T9" fmla="*/ 475 h 481"/>
                        <a:gd name="T10" fmla="*/ 68 w 270"/>
                        <a:gd name="T11" fmla="*/ 480 h 481"/>
                        <a:gd name="T12" fmla="*/ 54 w 270"/>
                        <a:gd name="T13" fmla="*/ 468 h 481"/>
                        <a:gd name="T14" fmla="*/ 64 w 270"/>
                        <a:gd name="T15" fmla="*/ 435 h 481"/>
                        <a:gd name="T16" fmla="*/ 74 w 270"/>
                        <a:gd name="T17" fmla="*/ 442 h 481"/>
                        <a:gd name="T18" fmla="*/ 105 w 270"/>
                        <a:gd name="T19" fmla="*/ 396 h 481"/>
                        <a:gd name="T20" fmla="*/ 81 w 270"/>
                        <a:gd name="T21" fmla="*/ 370 h 481"/>
                        <a:gd name="T22" fmla="*/ 108 w 270"/>
                        <a:gd name="T23" fmla="*/ 354 h 481"/>
                        <a:gd name="T24" fmla="*/ 112 w 270"/>
                        <a:gd name="T25" fmla="*/ 331 h 481"/>
                        <a:gd name="T26" fmla="*/ 124 w 270"/>
                        <a:gd name="T27" fmla="*/ 320 h 481"/>
                        <a:gd name="T28" fmla="*/ 113 w 270"/>
                        <a:gd name="T29" fmla="*/ 316 h 481"/>
                        <a:gd name="T30" fmla="*/ 134 w 270"/>
                        <a:gd name="T31" fmla="*/ 316 h 481"/>
                        <a:gd name="T32" fmla="*/ 131 w 270"/>
                        <a:gd name="T33" fmla="*/ 305 h 481"/>
                        <a:gd name="T34" fmla="*/ 122 w 270"/>
                        <a:gd name="T35" fmla="*/ 312 h 481"/>
                        <a:gd name="T36" fmla="*/ 113 w 270"/>
                        <a:gd name="T37" fmla="*/ 304 h 481"/>
                        <a:gd name="T38" fmla="*/ 112 w 270"/>
                        <a:gd name="T39" fmla="*/ 287 h 481"/>
                        <a:gd name="T40" fmla="*/ 149 w 270"/>
                        <a:gd name="T41" fmla="*/ 288 h 481"/>
                        <a:gd name="T42" fmla="*/ 152 w 270"/>
                        <a:gd name="T43" fmla="*/ 253 h 481"/>
                        <a:gd name="T44" fmla="*/ 210 w 270"/>
                        <a:gd name="T45" fmla="*/ 247 h 481"/>
                        <a:gd name="T46" fmla="*/ 227 w 270"/>
                        <a:gd name="T47" fmla="*/ 223 h 481"/>
                        <a:gd name="T48" fmla="*/ 204 w 270"/>
                        <a:gd name="T49" fmla="*/ 178 h 481"/>
                        <a:gd name="T50" fmla="*/ 216 w 270"/>
                        <a:gd name="T51" fmla="*/ 122 h 481"/>
                        <a:gd name="T52" fmla="*/ 269 w 270"/>
                        <a:gd name="T53" fmla="*/ 76 h 481"/>
                        <a:gd name="T54" fmla="*/ 267 w 270"/>
                        <a:gd name="T55" fmla="*/ 55 h 481"/>
                        <a:gd name="T56" fmla="*/ 256 w 270"/>
                        <a:gd name="T57" fmla="*/ 55 h 481"/>
                        <a:gd name="T58" fmla="*/ 242 w 270"/>
                        <a:gd name="T59" fmla="*/ 79 h 481"/>
                        <a:gd name="T60" fmla="*/ 205 w 270"/>
                        <a:gd name="T61" fmla="*/ 78 h 481"/>
                        <a:gd name="T62" fmla="*/ 213 w 270"/>
                        <a:gd name="T63" fmla="*/ 50 h 481"/>
                        <a:gd name="T64" fmla="*/ 147 w 270"/>
                        <a:gd name="T65" fmla="*/ 7 h 481"/>
                        <a:gd name="T66" fmla="*/ 125 w 270"/>
                        <a:gd name="T67" fmla="*/ 3 h 481"/>
                        <a:gd name="T68" fmla="*/ 123 w 270"/>
                        <a:gd name="T69" fmla="*/ 12 h 481"/>
                        <a:gd name="T70" fmla="*/ 98 w 270"/>
                        <a:gd name="T71" fmla="*/ 0 h 481"/>
                        <a:gd name="T72" fmla="*/ 84 w 270"/>
                        <a:gd name="T73" fmla="*/ 15 h 481"/>
                        <a:gd name="T74" fmla="*/ 82 w 270"/>
                        <a:gd name="T75" fmla="*/ 32 h 481"/>
                        <a:gd name="T76" fmla="*/ 67 w 270"/>
                        <a:gd name="T77" fmla="*/ 39 h 481"/>
                        <a:gd name="T78" fmla="*/ 68 w 270"/>
                        <a:gd name="T79" fmla="*/ 73 h 481"/>
                        <a:gd name="T80" fmla="*/ 51 w 270"/>
                        <a:gd name="T81" fmla="*/ 91 h 481"/>
                        <a:gd name="T82" fmla="*/ 39 w 270"/>
                        <a:gd name="T83" fmla="*/ 138 h 481"/>
                        <a:gd name="T84" fmla="*/ 48 w 270"/>
                        <a:gd name="T85" fmla="*/ 182 h 481"/>
                        <a:gd name="T86" fmla="*/ 31 w 270"/>
                        <a:gd name="T87" fmla="*/ 220 h 481"/>
                        <a:gd name="T88" fmla="*/ 18 w 270"/>
                        <a:gd name="T89" fmla="*/ 313 h 481"/>
                        <a:gd name="T90" fmla="*/ 28 w 270"/>
                        <a:gd name="T91" fmla="*/ 348 h 481"/>
                        <a:gd name="T92" fmla="*/ 19 w 270"/>
                        <a:gd name="T93" fmla="*/ 351 h 481"/>
                        <a:gd name="T94" fmla="*/ 23 w 270"/>
                        <a:gd name="T95" fmla="*/ 381 h 481"/>
                        <a:gd name="T96" fmla="*/ 0 w 270"/>
                        <a:gd name="T97" fmla="*/ 444 h 481"/>
                        <a:gd name="T98" fmla="*/ 0 w 270"/>
                        <a:gd name="T99" fmla="*/ 444 h 48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70"/>
                        <a:gd name="T151" fmla="*/ 0 h 481"/>
                        <a:gd name="T152" fmla="*/ 270 w 270"/>
                        <a:gd name="T153" fmla="*/ 481 h 481"/>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70" h="481">
                          <a:moveTo>
                            <a:pt x="0" y="444"/>
                          </a:moveTo>
                          <a:lnTo>
                            <a:pt x="0" y="444"/>
                          </a:lnTo>
                          <a:lnTo>
                            <a:pt x="3" y="455"/>
                          </a:lnTo>
                          <a:lnTo>
                            <a:pt x="14" y="451"/>
                          </a:lnTo>
                          <a:lnTo>
                            <a:pt x="18" y="475"/>
                          </a:lnTo>
                          <a:lnTo>
                            <a:pt x="68" y="480"/>
                          </a:lnTo>
                          <a:lnTo>
                            <a:pt x="54" y="468"/>
                          </a:lnTo>
                          <a:lnTo>
                            <a:pt x="64" y="435"/>
                          </a:lnTo>
                          <a:lnTo>
                            <a:pt x="74" y="442"/>
                          </a:lnTo>
                          <a:lnTo>
                            <a:pt x="105" y="396"/>
                          </a:lnTo>
                          <a:lnTo>
                            <a:pt x="81" y="370"/>
                          </a:lnTo>
                          <a:lnTo>
                            <a:pt x="108" y="354"/>
                          </a:lnTo>
                          <a:lnTo>
                            <a:pt x="112" y="331"/>
                          </a:lnTo>
                          <a:lnTo>
                            <a:pt x="124" y="320"/>
                          </a:lnTo>
                          <a:lnTo>
                            <a:pt x="113" y="316"/>
                          </a:lnTo>
                          <a:lnTo>
                            <a:pt x="134" y="316"/>
                          </a:lnTo>
                          <a:lnTo>
                            <a:pt x="131" y="305"/>
                          </a:lnTo>
                          <a:lnTo>
                            <a:pt x="122" y="312"/>
                          </a:lnTo>
                          <a:lnTo>
                            <a:pt x="113" y="304"/>
                          </a:lnTo>
                          <a:lnTo>
                            <a:pt x="112" y="287"/>
                          </a:lnTo>
                          <a:lnTo>
                            <a:pt x="149" y="288"/>
                          </a:lnTo>
                          <a:lnTo>
                            <a:pt x="152" y="253"/>
                          </a:lnTo>
                          <a:lnTo>
                            <a:pt x="210" y="247"/>
                          </a:lnTo>
                          <a:lnTo>
                            <a:pt x="227" y="223"/>
                          </a:lnTo>
                          <a:lnTo>
                            <a:pt x="204" y="178"/>
                          </a:lnTo>
                          <a:lnTo>
                            <a:pt x="216" y="122"/>
                          </a:lnTo>
                          <a:lnTo>
                            <a:pt x="269" y="76"/>
                          </a:lnTo>
                          <a:lnTo>
                            <a:pt x="267" y="55"/>
                          </a:lnTo>
                          <a:lnTo>
                            <a:pt x="256" y="55"/>
                          </a:lnTo>
                          <a:lnTo>
                            <a:pt x="242" y="79"/>
                          </a:lnTo>
                          <a:lnTo>
                            <a:pt x="205" y="78"/>
                          </a:lnTo>
                          <a:lnTo>
                            <a:pt x="213" y="50"/>
                          </a:lnTo>
                          <a:lnTo>
                            <a:pt x="147" y="7"/>
                          </a:lnTo>
                          <a:lnTo>
                            <a:pt x="125" y="3"/>
                          </a:lnTo>
                          <a:lnTo>
                            <a:pt x="123" y="12"/>
                          </a:lnTo>
                          <a:lnTo>
                            <a:pt x="98" y="0"/>
                          </a:lnTo>
                          <a:lnTo>
                            <a:pt x="84" y="15"/>
                          </a:lnTo>
                          <a:lnTo>
                            <a:pt x="82" y="32"/>
                          </a:lnTo>
                          <a:lnTo>
                            <a:pt x="67" y="39"/>
                          </a:lnTo>
                          <a:lnTo>
                            <a:pt x="68" y="73"/>
                          </a:lnTo>
                          <a:lnTo>
                            <a:pt x="51" y="91"/>
                          </a:lnTo>
                          <a:lnTo>
                            <a:pt x="39" y="138"/>
                          </a:lnTo>
                          <a:lnTo>
                            <a:pt x="48" y="182"/>
                          </a:lnTo>
                          <a:lnTo>
                            <a:pt x="31" y="220"/>
                          </a:lnTo>
                          <a:lnTo>
                            <a:pt x="18" y="313"/>
                          </a:lnTo>
                          <a:lnTo>
                            <a:pt x="28" y="348"/>
                          </a:lnTo>
                          <a:lnTo>
                            <a:pt x="19" y="351"/>
                          </a:lnTo>
                          <a:lnTo>
                            <a:pt x="23" y="381"/>
                          </a:lnTo>
                          <a:lnTo>
                            <a:pt x="0" y="44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38" name="Freeform 191"/>
                    <p:cNvSpPr>
                      <a:spLocks/>
                    </p:cNvSpPr>
                    <p:nvPr/>
                  </p:nvSpPr>
                  <p:spPr bwMode="auto">
                    <a:xfrm>
                      <a:off x="2143" y="4217"/>
                      <a:ext cx="49" cy="42"/>
                    </a:xfrm>
                    <a:custGeom>
                      <a:avLst/>
                      <a:gdLst>
                        <a:gd name="T0" fmla="*/ 0 w 49"/>
                        <a:gd name="T1" fmla="*/ 0 h 42"/>
                        <a:gd name="T2" fmla="*/ 0 w 49"/>
                        <a:gd name="T3" fmla="*/ 0 h 42"/>
                        <a:gd name="T4" fmla="*/ 2 w 49"/>
                        <a:gd name="T5" fmla="*/ 41 h 42"/>
                        <a:gd name="T6" fmla="*/ 48 w 49"/>
                        <a:gd name="T7" fmla="*/ 37 h 42"/>
                        <a:gd name="T8" fmla="*/ 11 w 49"/>
                        <a:gd name="T9" fmla="*/ 20 h 42"/>
                        <a:gd name="T10" fmla="*/ 0 w 49"/>
                        <a:gd name="T11" fmla="*/ 0 h 42"/>
                        <a:gd name="T12" fmla="*/ 0 w 49"/>
                        <a:gd name="T13" fmla="*/ 0 h 42"/>
                        <a:gd name="T14" fmla="*/ 0 60000 65536"/>
                        <a:gd name="T15" fmla="*/ 0 60000 65536"/>
                        <a:gd name="T16" fmla="*/ 0 60000 65536"/>
                        <a:gd name="T17" fmla="*/ 0 60000 65536"/>
                        <a:gd name="T18" fmla="*/ 0 60000 65536"/>
                        <a:gd name="T19" fmla="*/ 0 60000 65536"/>
                        <a:gd name="T20" fmla="*/ 0 60000 65536"/>
                        <a:gd name="T21" fmla="*/ 0 w 49"/>
                        <a:gd name="T22" fmla="*/ 0 h 42"/>
                        <a:gd name="T23" fmla="*/ 49 w 49"/>
                        <a:gd name="T24" fmla="*/ 42 h 4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9" h="42">
                          <a:moveTo>
                            <a:pt x="0" y="0"/>
                          </a:moveTo>
                          <a:lnTo>
                            <a:pt x="0" y="0"/>
                          </a:lnTo>
                          <a:lnTo>
                            <a:pt x="2" y="41"/>
                          </a:lnTo>
                          <a:lnTo>
                            <a:pt x="48" y="37"/>
                          </a:lnTo>
                          <a:lnTo>
                            <a:pt x="11" y="20"/>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39" name="Freeform 192"/>
                    <p:cNvSpPr>
                      <a:spLocks/>
                    </p:cNvSpPr>
                    <p:nvPr/>
                  </p:nvSpPr>
                  <p:spPr bwMode="auto">
                    <a:xfrm>
                      <a:off x="2129" y="3560"/>
                      <a:ext cx="165" cy="185"/>
                    </a:xfrm>
                    <a:custGeom>
                      <a:avLst/>
                      <a:gdLst>
                        <a:gd name="T0" fmla="*/ 0 w 165"/>
                        <a:gd name="T1" fmla="*/ 18 h 185"/>
                        <a:gd name="T2" fmla="*/ 0 w 165"/>
                        <a:gd name="T3" fmla="*/ 18 h 185"/>
                        <a:gd name="T4" fmla="*/ 13 w 165"/>
                        <a:gd name="T5" fmla="*/ 38 h 185"/>
                        <a:gd name="T6" fmla="*/ 4 w 165"/>
                        <a:gd name="T7" fmla="*/ 80 h 185"/>
                        <a:gd name="T8" fmla="*/ 13 w 165"/>
                        <a:gd name="T9" fmla="*/ 84 h 185"/>
                        <a:gd name="T10" fmla="*/ 9 w 165"/>
                        <a:gd name="T11" fmla="*/ 91 h 185"/>
                        <a:gd name="T12" fmla="*/ 1 w 165"/>
                        <a:gd name="T13" fmla="*/ 108 h 185"/>
                        <a:gd name="T14" fmla="*/ 16 w 165"/>
                        <a:gd name="T15" fmla="*/ 133 h 185"/>
                        <a:gd name="T16" fmla="*/ 24 w 165"/>
                        <a:gd name="T17" fmla="*/ 183 h 185"/>
                        <a:gd name="T18" fmla="*/ 34 w 165"/>
                        <a:gd name="T19" fmla="*/ 184 h 185"/>
                        <a:gd name="T20" fmla="*/ 48 w 165"/>
                        <a:gd name="T21" fmla="*/ 169 h 185"/>
                        <a:gd name="T22" fmla="*/ 73 w 165"/>
                        <a:gd name="T23" fmla="*/ 181 h 185"/>
                        <a:gd name="T24" fmla="*/ 75 w 165"/>
                        <a:gd name="T25" fmla="*/ 172 h 185"/>
                        <a:gd name="T26" fmla="*/ 97 w 165"/>
                        <a:gd name="T27" fmla="*/ 176 h 185"/>
                        <a:gd name="T28" fmla="*/ 106 w 165"/>
                        <a:gd name="T29" fmla="*/ 139 h 185"/>
                        <a:gd name="T30" fmla="*/ 145 w 165"/>
                        <a:gd name="T31" fmla="*/ 133 h 185"/>
                        <a:gd name="T32" fmla="*/ 159 w 165"/>
                        <a:gd name="T33" fmla="*/ 145 h 185"/>
                        <a:gd name="T34" fmla="*/ 164 w 165"/>
                        <a:gd name="T35" fmla="*/ 117 h 185"/>
                        <a:gd name="T36" fmla="*/ 155 w 165"/>
                        <a:gd name="T37" fmla="*/ 93 h 185"/>
                        <a:gd name="T38" fmla="*/ 132 w 165"/>
                        <a:gd name="T39" fmla="*/ 91 h 185"/>
                        <a:gd name="T40" fmla="*/ 122 w 165"/>
                        <a:gd name="T41" fmla="*/ 55 h 185"/>
                        <a:gd name="T42" fmla="*/ 62 w 165"/>
                        <a:gd name="T43" fmla="*/ 31 h 185"/>
                        <a:gd name="T44" fmla="*/ 58 w 165"/>
                        <a:gd name="T45" fmla="*/ 0 h 185"/>
                        <a:gd name="T46" fmla="*/ 17 w 165"/>
                        <a:gd name="T47" fmla="*/ 19 h 185"/>
                        <a:gd name="T48" fmla="*/ 0 w 165"/>
                        <a:gd name="T49" fmla="*/ 18 h 185"/>
                        <a:gd name="T50" fmla="*/ 0 w 165"/>
                        <a:gd name="T51" fmla="*/ 18 h 18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65"/>
                        <a:gd name="T79" fmla="*/ 0 h 185"/>
                        <a:gd name="T80" fmla="*/ 165 w 165"/>
                        <a:gd name="T81" fmla="*/ 185 h 18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65" h="185">
                          <a:moveTo>
                            <a:pt x="0" y="18"/>
                          </a:moveTo>
                          <a:lnTo>
                            <a:pt x="0" y="18"/>
                          </a:lnTo>
                          <a:lnTo>
                            <a:pt x="13" y="38"/>
                          </a:lnTo>
                          <a:lnTo>
                            <a:pt x="4" y="80"/>
                          </a:lnTo>
                          <a:lnTo>
                            <a:pt x="13" y="84"/>
                          </a:lnTo>
                          <a:lnTo>
                            <a:pt x="9" y="91"/>
                          </a:lnTo>
                          <a:lnTo>
                            <a:pt x="1" y="108"/>
                          </a:lnTo>
                          <a:lnTo>
                            <a:pt x="16" y="133"/>
                          </a:lnTo>
                          <a:lnTo>
                            <a:pt x="24" y="183"/>
                          </a:lnTo>
                          <a:lnTo>
                            <a:pt x="34" y="184"/>
                          </a:lnTo>
                          <a:lnTo>
                            <a:pt x="48" y="169"/>
                          </a:lnTo>
                          <a:lnTo>
                            <a:pt x="73" y="181"/>
                          </a:lnTo>
                          <a:lnTo>
                            <a:pt x="75" y="172"/>
                          </a:lnTo>
                          <a:lnTo>
                            <a:pt x="97" y="176"/>
                          </a:lnTo>
                          <a:lnTo>
                            <a:pt x="106" y="139"/>
                          </a:lnTo>
                          <a:lnTo>
                            <a:pt x="145" y="133"/>
                          </a:lnTo>
                          <a:lnTo>
                            <a:pt x="159" y="145"/>
                          </a:lnTo>
                          <a:lnTo>
                            <a:pt x="164" y="117"/>
                          </a:lnTo>
                          <a:lnTo>
                            <a:pt x="155" y="93"/>
                          </a:lnTo>
                          <a:lnTo>
                            <a:pt x="132" y="91"/>
                          </a:lnTo>
                          <a:lnTo>
                            <a:pt x="122" y="55"/>
                          </a:lnTo>
                          <a:lnTo>
                            <a:pt x="62" y="31"/>
                          </a:lnTo>
                          <a:lnTo>
                            <a:pt x="58" y="0"/>
                          </a:lnTo>
                          <a:lnTo>
                            <a:pt x="17" y="19"/>
                          </a:lnTo>
                          <a:lnTo>
                            <a:pt x="0" y="1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40" name="Freeform 193"/>
                    <p:cNvSpPr>
                      <a:spLocks/>
                    </p:cNvSpPr>
                    <p:nvPr/>
                  </p:nvSpPr>
                  <p:spPr bwMode="auto">
                    <a:xfrm>
                      <a:off x="2073" y="3360"/>
                      <a:ext cx="533" cy="544"/>
                    </a:xfrm>
                    <a:custGeom>
                      <a:avLst/>
                      <a:gdLst>
                        <a:gd name="T0" fmla="*/ 0 w 533"/>
                        <a:gd name="T1" fmla="*/ 172 h 544"/>
                        <a:gd name="T2" fmla="*/ 30 w 533"/>
                        <a:gd name="T3" fmla="*/ 205 h 544"/>
                        <a:gd name="T4" fmla="*/ 45 w 533"/>
                        <a:gd name="T5" fmla="*/ 218 h 544"/>
                        <a:gd name="T6" fmla="*/ 73 w 533"/>
                        <a:gd name="T7" fmla="*/ 219 h 544"/>
                        <a:gd name="T8" fmla="*/ 118 w 533"/>
                        <a:gd name="T9" fmla="*/ 231 h 544"/>
                        <a:gd name="T10" fmla="*/ 188 w 533"/>
                        <a:gd name="T11" fmla="*/ 291 h 544"/>
                        <a:gd name="T12" fmla="*/ 220 w 533"/>
                        <a:gd name="T13" fmla="*/ 317 h 544"/>
                        <a:gd name="T14" fmla="*/ 218 w 533"/>
                        <a:gd name="T15" fmla="*/ 372 h 544"/>
                        <a:gd name="T16" fmla="*/ 250 w 533"/>
                        <a:gd name="T17" fmla="*/ 396 h 544"/>
                        <a:gd name="T18" fmla="*/ 262 w 533"/>
                        <a:gd name="T19" fmla="*/ 424 h 544"/>
                        <a:gd name="T20" fmla="*/ 275 w 533"/>
                        <a:gd name="T21" fmla="*/ 445 h 544"/>
                        <a:gd name="T22" fmla="*/ 232 w 533"/>
                        <a:gd name="T23" fmla="*/ 488 h 544"/>
                        <a:gd name="T24" fmla="*/ 281 w 533"/>
                        <a:gd name="T25" fmla="*/ 529 h 544"/>
                        <a:gd name="T26" fmla="*/ 343 w 533"/>
                        <a:gd name="T27" fmla="*/ 462 h 544"/>
                        <a:gd name="T28" fmla="*/ 399 w 533"/>
                        <a:gd name="T29" fmla="*/ 384 h 544"/>
                        <a:gd name="T30" fmla="*/ 445 w 533"/>
                        <a:gd name="T31" fmla="*/ 371 h 544"/>
                        <a:gd name="T32" fmla="*/ 475 w 533"/>
                        <a:gd name="T33" fmla="*/ 249 h 544"/>
                        <a:gd name="T34" fmla="*/ 532 w 533"/>
                        <a:gd name="T35" fmla="*/ 166 h 544"/>
                        <a:gd name="T36" fmla="*/ 502 w 533"/>
                        <a:gd name="T37" fmla="*/ 137 h 544"/>
                        <a:gd name="T38" fmla="*/ 401 w 533"/>
                        <a:gd name="T39" fmla="*/ 106 h 544"/>
                        <a:gd name="T40" fmla="*/ 365 w 533"/>
                        <a:gd name="T41" fmla="*/ 78 h 544"/>
                        <a:gd name="T42" fmla="*/ 334 w 533"/>
                        <a:gd name="T43" fmla="*/ 102 h 544"/>
                        <a:gd name="T44" fmla="*/ 305 w 533"/>
                        <a:gd name="T45" fmla="*/ 98 h 544"/>
                        <a:gd name="T46" fmla="*/ 306 w 533"/>
                        <a:gd name="T47" fmla="*/ 75 h 544"/>
                        <a:gd name="T48" fmla="*/ 305 w 533"/>
                        <a:gd name="T49" fmla="*/ 15 h 544"/>
                        <a:gd name="T50" fmla="*/ 265 w 533"/>
                        <a:gd name="T51" fmla="*/ 39 h 544"/>
                        <a:gd name="T52" fmla="*/ 198 w 533"/>
                        <a:gd name="T53" fmla="*/ 49 h 544"/>
                        <a:gd name="T54" fmla="*/ 194 w 533"/>
                        <a:gd name="T55" fmla="*/ 9 h 544"/>
                        <a:gd name="T56" fmla="*/ 147 w 533"/>
                        <a:gd name="T57" fmla="*/ 16 h 544"/>
                        <a:gd name="T58" fmla="*/ 131 w 533"/>
                        <a:gd name="T59" fmla="*/ 37 h 544"/>
                        <a:gd name="T60" fmla="*/ 111 w 533"/>
                        <a:gd name="T61" fmla="*/ 59 h 544"/>
                        <a:gd name="T62" fmla="*/ 87 w 533"/>
                        <a:gd name="T63" fmla="*/ 42 h 544"/>
                        <a:gd name="T64" fmla="*/ 65 w 533"/>
                        <a:gd name="T65" fmla="*/ 61 h 544"/>
                        <a:gd name="T66" fmla="*/ 59 w 533"/>
                        <a:gd name="T67" fmla="*/ 87 h 544"/>
                        <a:gd name="T68" fmla="*/ 19 w 533"/>
                        <a:gd name="T69" fmla="*/ 140 h 544"/>
                        <a:gd name="T70" fmla="*/ 0 w 533"/>
                        <a:gd name="T71" fmla="*/ 172 h 5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33"/>
                        <a:gd name="T109" fmla="*/ 0 h 544"/>
                        <a:gd name="T110" fmla="*/ 533 w 533"/>
                        <a:gd name="T111" fmla="*/ 544 h 54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33" h="544">
                          <a:moveTo>
                            <a:pt x="0" y="172"/>
                          </a:moveTo>
                          <a:lnTo>
                            <a:pt x="0" y="172"/>
                          </a:lnTo>
                          <a:lnTo>
                            <a:pt x="11" y="197"/>
                          </a:lnTo>
                          <a:lnTo>
                            <a:pt x="30" y="205"/>
                          </a:lnTo>
                          <a:lnTo>
                            <a:pt x="45" y="196"/>
                          </a:lnTo>
                          <a:lnTo>
                            <a:pt x="45" y="218"/>
                          </a:lnTo>
                          <a:lnTo>
                            <a:pt x="56" y="218"/>
                          </a:lnTo>
                          <a:lnTo>
                            <a:pt x="73" y="219"/>
                          </a:lnTo>
                          <a:lnTo>
                            <a:pt x="114" y="200"/>
                          </a:lnTo>
                          <a:lnTo>
                            <a:pt x="118" y="231"/>
                          </a:lnTo>
                          <a:lnTo>
                            <a:pt x="178" y="255"/>
                          </a:lnTo>
                          <a:lnTo>
                            <a:pt x="188" y="291"/>
                          </a:lnTo>
                          <a:lnTo>
                            <a:pt x="211" y="293"/>
                          </a:lnTo>
                          <a:lnTo>
                            <a:pt x="220" y="317"/>
                          </a:lnTo>
                          <a:lnTo>
                            <a:pt x="215" y="345"/>
                          </a:lnTo>
                          <a:lnTo>
                            <a:pt x="218" y="372"/>
                          </a:lnTo>
                          <a:lnTo>
                            <a:pt x="246" y="377"/>
                          </a:lnTo>
                          <a:lnTo>
                            <a:pt x="250" y="396"/>
                          </a:lnTo>
                          <a:lnTo>
                            <a:pt x="264" y="399"/>
                          </a:lnTo>
                          <a:lnTo>
                            <a:pt x="262" y="424"/>
                          </a:lnTo>
                          <a:lnTo>
                            <a:pt x="273" y="424"/>
                          </a:lnTo>
                          <a:lnTo>
                            <a:pt x="275" y="445"/>
                          </a:lnTo>
                          <a:lnTo>
                            <a:pt x="222" y="491"/>
                          </a:lnTo>
                          <a:lnTo>
                            <a:pt x="232" y="488"/>
                          </a:lnTo>
                          <a:lnTo>
                            <a:pt x="273" y="517"/>
                          </a:lnTo>
                          <a:lnTo>
                            <a:pt x="281" y="529"/>
                          </a:lnTo>
                          <a:lnTo>
                            <a:pt x="278" y="543"/>
                          </a:lnTo>
                          <a:lnTo>
                            <a:pt x="343" y="462"/>
                          </a:lnTo>
                          <a:lnTo>
                            <a:pt x="347" y="421"/>
                          </a:lnTo>
                          <a:lnTo>
                            <a:pt x="399" y="384"/>
                          </a:lnTo>
                          <a:lnTo>
                            <a:pt x="432" y="384"/>
                          </a:lnTo>
                          <a:lnTo>
                            <a:pt x="445" y="371"/>
                          </a:lnTo>
                          <a:lnTo>
                            <a:pt x="472" y="310"/>
                          </a:lnTo>
                          <a:lnTo>
                            <a:pt x="475" y="249"/>
                          </a:lnTo>
                          <a:lnTo>
                            <a:pt x="527" y="191"/>
                          </a:lnTo>
                          <a:lnTo>
                            <a:pt x="532" y="166"/>
                          </a:lnTo>
                          <a:lnTo>
                            <a:pt x="524" y="141"/>
                          </a:lnTo>
                          <a:lnTo>
                            <a:pt x="502" y="137"/>
                          </a:lnTo>
                          <a:lnTo>
                            <a:pt x="468" y="111"/>
                          </a:lnTo>
                          <a:lnTo>
                            <a:pt x="401" y="106"/>
                          </a:lnTo>
                          <a:lnTo>
                            <a:pt x="395" y="90"/>
                          </a:lnTo>
                          <a:lnTo>
                            <a:pt x="365" y="78"/>
                          </a:lnTo>
                          <a:lnTo>
                            <a:pt x="352" y="79"/>
                          </a:lnTo>
                          <a:lnTo>
                            <a:pt x="334" y="102"/>
                          </a:lnTo>
                          <a:lnTo>
                            <a:pt x="334" y="94"/>
                          </a:lnTo>
                          <a:lnTo>
                            <a:pt x="305" y="98"/>
                          </a:lnTo>
                          <a:lnTo>
                            <a:pt x="317" y="93"/>
                          </a:lnTo>
                          <a:lnTo>
                            <a:pt x="306" y="75"/>
                          </a:lnTo>
                          <a:lnTo>
                            <a:pt x="327" y="48"/>
                          </a:lnTo>
                          <a:lnTo>
                            <a:pt x="305" y="15"/>
                          </a:lnTo>
                          <a:lnTo>
                            <a:pt x="285" y="41"/>
                          </a:lnTo>
                          <a:lnTo>
                            <a:pt x="265" y="39"/>
                          </a:lnTo>
                          <a:lnTo>
                            <a:pt x="237" y="43"/>
                          </a:lnTo>
                          <a:lnTo>
                            <a:pt x="198" y="49"/>
                          </a:lnTo>
                          <a:lnTo>
                            <a:pt x="191" y="35"/>
                          </a:lnTo>
                          <a:lnTo>
                            <a:pt x="194" y="9"/>
                          </a:lnTo>
                          <a:lnTo>
                            <a:pt x="181" y="0"/>
                          </a:lnTo>
                          <a:lnTo>
                            <a:pt x="147" y="16"/>
                          </a:lnTo>
                          <a:lnTo>
                            <a:pt x="124" y="11"/>
                          </a:lnTo>
                          <a:lnTo>
                            <a:pt x="131" y="37"/>
                          </a:lnTo>
                          <a:lnTo>
                            <a:pt x="144" y="40"/>
                          </a:lnTo>
                          <a:lnTo>
                            <a:pt x="111" y="59"/>
                          </a:lnTo>
                          <a:lnTo>
                            <a:pt x="95" y="52"/>
                          </a:lnTo>
                          <a:lnTo>
                            <a:pt x="87" y="42"/>
                          </a:lnTo>
                          <a:lnTo>
                            <a:pt x="55" y="47"/>
                          </a:lnTo>
                          <a:lnTo>
                            <a:pt x="65" y="61"/>
                          </a:lnTo>
                          <a:lnTo>
                            <a:pt x="52" y="63"/>
                          </a:lnTo>
                          <a:lnTo>
                            <a:pt x="59" y="87"/>
                          </a:lnTo>
                          <a:lnTo>
                            <a:pt x="53" y="126"/>
                          </a:lnTo>
                          <a:lnTo>
                            <a:pt x="19" y="140"/>
                          </a:lnTo>
                          <a:lnTo>
                            <a:pt x="0" y="17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41" name="Freeform 194"/>
                    <p:cNvSpPr>
                      <a:spLocks/>
                    </p:cNvSpPr>
                    <p:nvPr/>
                  </p:nvSpPr>
                  <p:spPr bwMode="auto">
                    <a:xfrm>
                      <a:off x="1863" y="3176"/>
                      <a:ext cx="13" cy="37"/>
                    </a:xfrm>
                    <a:custGeom>
                      <a:avLst/>
                      <a:gdLst>
                        <a:gd name="T0" fmla="*/ 0 w 13"/>
                        <a:gd name="T1" fmla="*/ 8 h 37"/>
                        <a:gd name="T2" fmla="*/ 0 w 13"/>
                        <a:gd name="T3" fmla="*/ 8 h 37"/>
                        <a:gd name="T4" fmla="*/ 5 w 13"/>
                        <a:gd name="T5" fmla="*/ 36 h 37"/>
                        <a:gd name="T6" fmla="*/ 12 w 13"/>
                        <a:gd name="T7" fmla="*/ 0 h 37"/>
                        <a:gd name="T8" fmla="*/ 0 w 13"/>
                        <a:gd name="T9" fmla="*/ 8 h 37"/>
                        <a:gd name="T10" fmla="*/ 0 w 13"/>
                        <a:gd name="T11" fmla="*/ 8 h 37"/>
                        <a:gd name="T12" fmla="*/ 0 60000 65536"/>
                        <a:gd name="T13" fmla="*/ 0 60000 65536"/>
                        <a:gd name="T14" fmla="*/ 0 60000 65536"/>
                        <a:gd name="T15" fmla="*/ 0 60000 65536"/>
                        <a:gd name="T16" fmla="*/ 0 60000 65536"/>
                        <a:gd name="T17" fmla="*/ 0 60000 65536"/>
                        <a:gd name="T18" fmla="*/ 0 w 13"/>
                        <a:gd name="T19" fmla="*/ 0 h 37"/>
                        <a:gd name="T20" fmla="*/ 13 w 13"/>
                        <a:gd name="T21" fmla="*/ 37 h 37"/>
                      </a:gdLst>
                      <a:ahLst/>
                      <a:cxnLst>
                        <a:cxn ang="T12">
                          <a:pos x="T0" y="T1"/>
                        </a:cxn>
                        <a:cxn ang="T13">
                          <a:pos x="T2" y="T3"/>
                        </a:cxn>
                        <a:cxn ang="T14">
                          <a:pos x="T4" y="T5"/>
                        </a:cxn>
                        <a:cxn ang="T15">
                          <a:pos x="T6" y="T7"/>
                        </a:cxn>
                        <a:cxn ang="T16">
                          <a:pos x="T8" y="T9"/>
                        </a:cxn>
                        <a:cxn ang="T17">
                          <a:pos x="T10" y="T11"/>
                        </a:cxn>
                      </a:cxnLst>
                      <a:rect l="T18" t="T19" r="T20" b="T21"/>
                      <a:pathLst>
                        <a:path w="13" h="37">
                          <a:moveTo>
                            <a:pt x="0" y="8"/>
                          </a:moveTo>
                          <a:lnTo>
                            <a:pt x="0" y="8"/>
                          </a:lnTo>
                          <a:lnTo>
                            <a:pt x="5" y="36"/>
                          </a:lnTo>
                          <a:lnTo>
                            <a:pt x="12" y="0"/>
                          </a:lnTo>
                          <a:lnTo>
                            <a:pt x="0" y="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42" name="Freeform 195"/>
                    <p:cNvSpPr>
                      <a:spLocks/>
                    </p:cNvSpPr>
                    <p:nvPr/>
                  </p:nvSpPr>
                  <p:spPr bwMode="auto">
                    <a:xfrm>
                      <a:off x="2049" y="3668"/>
                      <a:ext cx="115" cy="571"/>
                    </a:xfrm>
                    <a:custGeom>
                      <a:avLst/>
                      <a:gdLst>
                        <a:gd name="T0" fmla="*/ 0 w 115"/>
                        <a:gd name="T1" fmla="*/ 445 h 571"/>
                        <a:gd name="T2" fmla="*/ 0 w 115"/>
                        <a:gd name="T3" fmla="*/ 445 h 571"/>
                        <a:gd name="T4" fmla="*/ 9 w 115"/>
                        <a:gd name="T5" fmla="*/ 430 h 571"/>
                        <a:gd name="T6" fmla="*/ 24 w 115"/>
                        <a:gd name="T7" fmla="*/ 441 h 571"/>
                        <a:gd name="T8" fmla="*/ 39 w 115"/>
                        <a:gd name="T9" fmla="*/ 412 h 571"/>
                        <a:gd name="T10" fmla="*/ 33 w 115"/>
                        <a:gd name="T11" fmla="*/ 400 h 571"/>
                        <a:gd name="T12" fmla="*/ 45 w 115"/>
                        <a:gd name="T13" fmla="*/ 360 h 571"/>
                        <a:gd name="T14" fmla="*/ 24 w 115"/>
                        <a:gd name="T15" fmla="*/ 357 h 571"/>
                        <a:gd name="T16" fmla="*/ 27 w 115"/>
                        <a:gd name="T17" fmla="*/ 292 h 571"/>
                        <a:gd name="T18" fmla="*/ 55 w 115"/>
                        <a:gd name="T19" fmla="*/ 224 h 571"/>
                        <a:gd name="T20" fmla="*/ 54 w 115"/>
                        <a:gd name="T21" fmla="*/ 166 h 571"/>
                        <a:gd name="T22" fmla="*/ 74 w 115"/>
                        <a:gd name="T23" fmla="*/ 58 h 571"/>
                        <a:gd name="T24" fmla="*/ 68 w 115"/>
                        <a:gd name="T25" fmla="*/ 9 h 571"/>
                        <a:gd name="T26" fmla="*/ 81 w 115"/>
                        <a:gd name="T27" fmla="*/ 0 h 571"/>
                        <a:gd name="T28" fmla="*/ 96 w 115"/>
                        <a:gd name="T29" fmla="*/ 25 h 571"/>
                        <a:gd name="T30" fmla="*/ 104 w 115"/>
                        <a:gd name="T31" fmla="*/ 75 h 571"/>
                        <a:gd name="T32" fmla="*/ 114 w 115"/>
                        <a:gd name="T33" fmla="*/ 76 h 571"/>
                        <a:gd name="T34" fmla="*/ 112 w 115"/>
                        <a:gd name="T35" fmla="*/ 93 h 571"/>
                        <a:gd name="T36" fmla="*/ 97 w 115"/>
                        <a:gd name="T37" fmla="*/ 100 h 571"/>
                        <a:gd name="T38" fmla="*/ 98 w 115"/>
                        <a:gd name="T39" fmla="*/ 134 h 571"/>
                        <a:gd name="T40" fmla="*/ 81 w 115"/>
                        <a:gd name="T41" fmla="*/ 152 h 571"/>
                        <a:gd name="T42" fmla="*/ 69 w 115"/>
                        <a:gd name="T43" fmla="*/ 199 h 571"/>
                        <a:gd name="T44" fmla="*/ 78 w 115"/>
                        <a:gd name="T45" fmla="*/ 243 h 571"/>
                        <a:gd name="T46" fmla="*/ 61 w 115"/>
                        <a:gd name="T47" fmla="*/ 281 h 571"/>
                        <a:gd name="T48" fmla="*/ 48 w 115"/>
                        <a:gd name="T49" fmla="*/ 374 h 571"/>
                        <a:gd name="T50" fmla="*/ 58 w 115"/>
                        <a:gd name="T51" fmla="*/ 409 h 571"/>
                        <a:gd name="T52" fmla="*/ 49 w 115"/>
                        <a:gd name="T53" fmla="*/ 412 h 571"/>
                        <a:gd name="T54" fmla="*/ 53 w 115"/>
                        <a:gd name="T55" fmla="*/ 442 h 571"/>
                        <a:gd name="T56" fmla="*/ 30 w 115"/>
                        <a:gd name="T57" fmla="*/ 505 h 571"/>
                        <a:gd name="T58" fmla="*/ 33 w 115"/>
                        <a:gd name="T59" fmla="*/ 516 h 571"/>
                        <a:gd name="T60" fmla="*/ 44 w 115"/>
                        <a:gd name="T61" fmla="*/ 512 h 571"/>
                        <a:gd name="T62" fmla="*/ 48 w 115"/>
                        <a:gd name="T63" fmla="*/ 536 h 571"/>
                        <a:gd name="T64" fmla="*/ 98 w 115"/>
                        <a:gd name="T65" fmla="*/ 541 h 571"/>
                        <a:gd name="T66" fmla="*/ 65 w 115"/>
                        <a:gd name="T67" fmla="*/ 551 h 571"/>
                        <a:gd name="T68" fmla="*/ 61 w 115"/>
                        <a:gd name="T69" fmla="*/ 570 h 571"/>
                        <a:gd name="T70" fmla="*/ 46 w 115"/>
                        <a:gd name="T71" fmla="*/ 565 h 571"/>
                        <a:gd name="T72" fmla="*/ 62 w 115"/>
                        <a:gd name="T73" fmla="*/ 553 h 571"/>
                        <a:gd name="T74" fmla="*/ 38 w 115"/>
                        <a:gd name="T75" fmla="*/ 548 h 571"/>
                        <a:gd name="T76" fmla="*/ 35 w 115"/>
                        <a:gd name="T77" fmla="*/ 527 h 571"/>
                        <a:gd name="T78" fmla="*/ 29 w 115"/>
                        <a:gd name="T79" fmla="*/ 537 h 571"/>
                        <a:gd name="T80" fmla="*/ 20 w 115"/>
                        <a:gd name="T81" fmla="*/ 518 h 571"/>
                        <a:gd name="T82" fmla="*/ 25 w 115"/>
                        <a:gd name="T83" fmla="*/ 513 h 571"/>
                        <a:gd name="T84" fmla="*/ 14 w 115"/>
                        <a:gd name="T85" fmla="*/ 504 h 571"/>
                        <a:gd name="T86" fmla="*/ 24 w 115"/>
                        <a:gd name="T87" fmla="*/ 494 h 571"/>
                        <a:gd name="T88" fmla="*/ 15 w 115"/>
                        <a:gd name="T89" fmla="*/ 466 h 571"/>
                        <a:gd name="T90" fmla="*/ 32 w 115"/>
                        <a:gd name="T91" fmla="*/ 469 h 571"/>
                        <a:gd name="T92" fmla="*/ 15 w 115"/>
                        <a:gd name="T93" fmla="*/ 455 h 571"/>
                        <a:gd name="T94" fmla="*/ 19 w 115"/>
                        <a:gd name="T95" fmla="*/ 444 h 571"/>
                        <a:gd name="T96" fmla="*/ 0 w 115"/>
                        <a:gd name="T97" fmla="*/ 445 h 571"/>
                        <a:gd name="T98" fmla="*/ 0 w 115"/>
                        <a:gd name="T99" fmla="*/ 445 h 57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15"/>
                        <a:gd name="T151" fmla="*/ 0 h 571"/>
                        <a:gd name="T152" fmla="*/ 115 w 115"/>
                        <a:gd name="T153" fmla="*/ 571 h 571"/>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15" h="571">
                          <a:moveTo>
                            <a:pt x="0" y="445"/>
                          </a:moveTo>
                          <a:lnTo>
                            <a:pt x="0" y="445"/>
                          </a:lnTo>
                          <a:lnTo>
                            <a:pt x="9" y="430"/>
                          </a:lnTo>
                          <a:lnTo>
                            <a:pt x="24" y="441"/>
                          </a:lnTo>
                          <a:lnTo>
                            <a:pt x="39" y="412"/>
                          </a:lnTo>
                          <a:lnTo>
                            <a:pt x="33" y="400"/>
                          </a:lnTo>
                          <a:lnTo>
                            <a:pt x="45" y="360"/>
                          </a:lnTo>
                          <a:lnTo>
                            <a:pt x="24" y="357"/>
                          </a:lnTo>
                          <a:lnTo>
                            <a:pt x="27" y="292"/>
                          </a:lnTo>
                          <a:lnTo>
                            <a:pt x="55" y="224"/>
                          </a:lnTo>
                          <a:lnTo>
                            <a:pt x="54" y="166"/>
                          </a:lnTo>
                          <a:lnTo>
                            <a:pt x="74" y="58"/>
                          </a:lnTo>
                          <a:lnTo>
                            <a:pt x="68" y="9"/>
                          </a:lnTo>
                          <a:lnTo>
                            <a:pt x="81" y="0"/>
                          </a:lnTo>
                          <a:lnTo>
                            <a:pt x="96" y="25"/>
                          </a:lnTo>
                          <a:lnTo>
                            <a:pt x="104" y="75"/>
                          </a:lnTo>
                          <a:lnTo>
                            <a:pt x="114" y="76"/>
                          </a:lnTo>
                          <a:lnTo>
                            <a:pt x="112" y="93"/>
                          </a:lnTo>
                          <a:lnTo>
                            <a:pt x="97" y="100"/>
                          </a:lnTo>
                          <a:lnTo>
                            <a:pt x="98" y="134"/>
                          </a:lnTo>
                          <a:lnTo>
                            <a:pt x="81" y="152"/>
                          </a:lnTo>
                          <a:lnTo>
                            <a:pt x="69" y="199"/>
                          </a:lnTo>
                          <a:lnTo>
                            <a:pt x="78" y="243"/>
                          </a:lnTo>
                          <a:lnTo>
                            <a:pt x="61" y="281"/>
                          </a:lnTo>
                          <a:lnTo>
                            <a:pt x="48" y="374"/>
                          </a:lnTo>
                          <a:lnTo>
                            <a:pt x="58" y="409"/>
                          </a:lnTo>
                          <a:lnTo>
                            <a:pt x="49" y="412"/>
                          </a:lnTo>
                          <a:lnTo>
                            <a:pt x="53" y="442"/>
                          </a:lnTo>
                          <a:lnTo>
                            <a:pt x="30" y="505"/>
                          </a:lnTo>
                          <a:lnTo>
                            <a:pt x="33" y="516"/>
                          </a:lnTo>
                          <a:lnTo>
                            <a:pt x="44" y="512"/>
                          </a:lnTo>
                          <a:lnTo>
                            <a:pt x="48" y="536"/>
                          </a:lnTo>
                          <a:lnTo>
                            <a:pt x="98" y="541"/>
                          </a:lnTo>
                          <a:lnTo>
                            <a:pt x="65" y="551"/>
                          </a:lnTo>
                          <a:lnTo>
                            <a:pt x="61" y="570"/>
                          </a:lnTo>
                          <a:lnTo>
                            <a:pt x="46" y="565"/>
                          </a:lnTo>
                          <a:lnTo>
                            <a:pt x="62" y="553"/>
                          </a:lnTo>
                          <a:lnTo>
                            <a:pt x="38" y="548"/>
                          </a:lnTo>
                          <a:lnTo>
                            <a:pt x="35" y="527"/>
                          </a:lnTo>
                          <a:lnTo>
                            <a:pt x="29" y="537"/>
                          </a:lnTo>
                          <a:lnTo>
                            <a:pt x="20" y="518"/>
                          </a:lnTo>
                          <a:lnTo>
                            <a:pt x="25" y="513"/>
                          </a:lnTo>
                          <a:lnTo>
                            <a:pt x="14" y="504"/>
                          </a:lnTo>
                          <a:lnTo>
                            <a:pt x="24" y="494"/>
                          </a:lnTo>
                          <a:lnTo>
                            <a:pt x="15" y="466"/>
                          </a:lnTo>
                          <a:lnTo>
                            <a:pt x="32" y="469"/>
                          </a:lnTo>
                          <a:lnTo>
                            <a:pt x="15" y="455"/>
                          </a:lnTo>
                          <a:lnTo>
                            <a:pt x="19" y="444"/>
                          </a:lnTo>
                          <a:lnTo>
                            <a:pt x="0" y="44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43" name="Freeform 196"/>
                    <p:cNvSpPr>
                      <a:spLocks/>
                    </p:cNvSpPr>
                    <p:nvPr/>
                  </p:nvSpPr>
                  <p:spPr bwMode="auto">
                    <a:xfrm>
                      <a:off x="2055" y="4146"/>
                      <a:ext cx="10" cy="22"/>
                    </a:xfrm>
                    <a:custGeom>
                      <a:avLst/>
                      <a:gdLst>
                        <a:gd name="T0" fmla="*/ 0 w 10"/>
                        <a:gd name="T1" fmla="*/ 9 h 22"/>
                        <a:gd name="T2" fmla="*/ 0 w 10"/>
                        <a:gd name="T3" fmla="*/ 9 h 22"/>
                        <a:gd name="T4" fmla="*/ 4 w 10"/>
                        <a:gd name="T5" fmla="*/ 0 h 22"/>
                        <a:gd name="T6" fmla="*/ 9 w 10"/>
                        <a:gd name="T7" fmla="*/ 21 h 22"/>
                        <a:gd name="T8" fmla="*/ 0 w 10"/>
                        <a:gd name="T9" fmla="*/ 9 h 22"/>
                        <a:gd name="T10" fmla="*/ 0 w 10"/>
                        <a:gd name="T11" fmla="*/ 9 h 22"/>
                        <a:gd name="T12" fmla="*/ 0 60000 65536"/>
                        <a:gd name="T13" fmla="*/ 0 60000 65536"/>
                        <a:gd name="T14" fmla="*/ 0 60000 65536"/>
                        <a:gd name="T15" fmla="*/ 0 60000 65536"/>
                        <a:gd name="T16" fmla="*/ 0 60000 65536"/>
                        <a:gd name="T17" fmla="*/ 0 60000 65536"/>
                        <a:gd name="T18" fmla="*/ 0 w 10"/>
                        <a:gd name="T19" fmla="*/ 0 h 22"/>
                        <a:gd name="T20" fmla="*/ 10 w 10"/>
                        <a:gd name="T21" fmla="*/ 22 h 22"/>
                      </a:gdLst>
                      <a:ahLst/>
                      <a:cxnLst>
                        <a:cxn ang="T12">
                          <a:pos x="T0" y="T1"/>
                        </a:cxn>
                        <a:cxn ang="T13">
                          <a:pos x="T2" y="T3"/>
                        </a:cxn>
                        <a:cxn ang="T14">
                          <a:pos x="T4" y="T5"/>
                        </a:cxn>
                        <a:cxn ang="T15">
                          <a:pos x="T6" y="T7"/>
                        </a:cxn>
                        <a:cxn ang="T16">
                          <a:pos x="T8" y="T9"/>
                        </a:cxn>
                        <a:cxn ang="T17">
                          <a:pos x="T10" y="T11"/>
                        </a:cxn>
                      </a:cxnLst>
                      <a:rect l="T18" t="T19" r="T20" b="T21"/>
                      <a:pathLst>
                        <a:path w="10" h="22">
                          <a:moveTo>
                            <a:pt x="0" y="9"/>
                          </a:moveTo>
                          <a:lnTo>
                            <a:pt x="0" y="9"/>
                          </a:lnTo>
                          <a:lnTo>
                            <a:pt x="4" y="0"/>
                          </a:lnTo>
                          <a:lnTo>
                            <a:pt x="9" y="21"/>
                          </a:lnTo>
                          <a:lnTo>
                            <a:pt x="0" y="9"/>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44" name="Freeform 197"/>
                    <p:cNvSpPr>
                      <a:spLocks/>
                    </p:cNvSpPr>
                    <p:nvPr/>
                  </p:nvSpPr>
                  <p:spPr bwMode="auto">
                    <a:xfrm>
                      <a:off x="2065" y="4030"/>
                      <a:ext cx="9" cy="28"/>
                    </a:xfrm>
                    <a:custGeom>
                      <a:avLst/>
                      <a:gdLst>
                        <a:gd name="T0" fmla="*/ 0 w 9"/>
                        <a:gd name="T1" fmla="*/ 23 h 28"/>
                        <a:gd name="T2" fmla="*/ 0 w 9"/>
                        <a:gd name="T3" fmla="*/ 23 h 28"/>
                        <a:gd name="T4" fmla="*/ 8 w 9"/>
                        <a:gd name="T5" fmla="*/ 0 h 28"/>
                        <a:gd name="T6" fmla="*/ 8 w 9"/>
                        <a:gd name="T7" fmla="*/ 27 h 28"/>
                        <a:gd name="T8" fmla="*/ 0 w 9"/>
                        <a:gd name="T9" fmla="*/ 23 h 28"/>
                        <a:gd name="T10" fmla="*/ 0 w 9"/>
                        <a:gd name="T11" fmla="*/ 23 h 28"/>
                        <a:gd name="T12" fmla="*/ 0 60000 65536"/>
                        <a:gd name="T13" fmla="*/ 0 60000 65536"/>
                        <a:gd name="T14" fmla="*/ 0 60000 65536"/>
                        <a:gd name="T15" fmla="*/ 0 60000 65536"/>
                        <a:gd name="T16" fmla="*/ 0 60000 65536"/>
                        <a:gd name="T17" fmla="*/ 0 60000 65536"/>
                        <a:gd name="T18" fmla="*/ 0 w 9"/>
                        <a:gd name="T19" fmla="*/ 0 h 28"/>
                        <a:gd name="T20" fmla="*/ 9 w 9"/>
                        <a:gd name="T21" fmla="*/ 28 h 28"/>
                      </a:gdLst>
                      <a:ahLst/>
                      <a:cxnLst>
                        <a:cxn ang="T12">
                          <a:pos x="T0" y="T1"/>
                        </a:cxn>
                        <a:cxn ang="T13">
                          <a:pos x="T2" y="T3"/>
                        </a:cxn>
                        <a:cxn ang="T14">
                          <a:pos x="T4" y="T5"/>
                        </a:cxn>
                        <a:cxn ang="T15">
                          <a:pos x="T6" y="T7"/>
                        </a:cxn>
                        <a:cxn ang="T16">
                          <a:pos x="T8" y="T9"/>
                        </a:cxn>
                        <a:cxn ang="T17">
                          <a:pos x="T10" y="T11"/>
                        </a:cxn>
                      </a:cxnLst>
                      <a:rect l="T18" t="T19" r="T20" b="T21"/>
                      <a:pathLst>
                        <a:path w="9" h="28">
                          <a:moveTo>
                            <a:pt x="0" y="23"/>
                          </a:moveTo>
                          <a:lnTo>
                            <a:pt x="0" y="23"/>
                          </a:lnTo>
                          <a:lnTo>
                            <a:pt x="8" y="0"/>
                          </a:lnTo>
                          <a:lnTo>
                            <a:pt x="8" y="27"/>
                          </a:lnTo>
                          <a:lnTo>
                            <a:pt x="0" y="23"/>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45" name="Freeform 198"/>
                    <p:cNvSpPr>
                      <a:spLocks/>
                    </p:cNvSpPr>
                    <p:nvPr/>
                  </p:nvSpPr>
                  <p:spPr bwMode="auto">
                    <a:xfrm>
                      <a:off x="2074" y="4231"/>
                      <a:ext cx="19" cy="13"/>
                    </a:xfrm>
                    <a:custGeom>
                      <a:avLst/>
                      <a:gdLst>
                        <a:gd name="T0" fmla="*/ 0 w 19"/>
                        <a:gd name="T1" fmla="*/ 0 h 13"/>
                        <a:gd name="T2" fmla="*/ 0 w 19"/>
                        <a:gd name="T3" fmla="*/ 0 h 13"/>
                        <a:gd name="T4" fmla="*/ 18 w 19"/>
                        <a:gd name="T5" fmla="*/ 3 h 13"/>
                        <a:gd name="T6" fmla="*/ 18 w 19"/>
                        <a:gd name="T7" fmla="*/ 12 h 13"/>
                        <a:gd name="T8" fmla="*/ 0 w 19"/>
                        <a:gd name="T9" fmla="*/ 0 h 13"/>
                        <a:gd name="T10" fmla="*/ 0 w 19"/>
                        <a:gd name="T11" fmla="*/ 0 h 13"/>
                        <a:gd name="T12" fmla="*/ 0 60000 65536"/>
                        <a:gd name="T13" fmla="*/ 0 60000 65536"/>
                        <a:gd name="T14" fmla="*/ 0 60000 65536"/>
                        <a:gd name="T15" fmla="*/ 0 60000 65536"/>
                        <a:gd name="T16" fmla="*/ 0 60000 65536"/>
                        <a:gd name="T17" fmla="*/ 0 60000 65536"/>
                        <a:gd name="T18" fmla="*/ 0 w 19"/>
                        <a:gd name="T19" fmla="*/ 0 h 13"/>
                        <a:gd name="T20" fmla="*/ 19 w 19"/>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19" h="13">
                          <a:moveTo>
                            <a:pt x="0" y="0"/>
                          </a:moveTo>
                          <a:lnTo>
                            <a:pt x="0" y="0"/>
                          </a:lnTo>
                          <a:lnTo>
                            <a:pt x="18" y="3"/>
                          </a:lnTo>
                          <a:lnTo>
                            <a:pt x="18" y="12"/>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46" name="Freeform 199"/>
                    <p:cNvSpPr>
                      <a:spLocks/>
                    </p:cNvSpPr>
                    <p:nvPr/>
                  </p:nvSpPr>
                  <p:spPr bwMode="auto">
                    <a:xfrm>
                      <a:off x="2078" y="4204"/>
                      <a:ext cx="28" cy="28"/>
                    </a:xfrm>
                    <a:custGeom>
                      <a:avLst/>
                      <a:gdLst>
                        <a:gd name="T0" fmla="*/ 0 w 28"/>
                        <a:gd name="T1" fmla="*/ 5 h 28"/>
                        <a:gd name="T2" fmla="*/ 0 w 28"/>
                        <a:gd name="T3" fmla="*/ 5 h 28"/>
                        <a:gd name="T4" fmla="*/ 7 w 28"/>
                        <a:gd name="T5" fmla="*/ 0 h 28"/>
                        <a:gd name="T6" fmla="*/ 6 w 28"/>
                        <a:gd name="T7" fmla="*/ 13 h 28"/>
                        <a:gd name="T8" fmla="*/ 27 w 28"/>
                        <a:gd name="T9" fmla="*/ 17 h 28"/>
                        <a:gd name="T10" fmla="*/ 14 w 28"/>
                        <a:gd name="T11" fmla="*/ 27 h 28"/>
                        <a:gd name="T12" fmla="*/ 0 w 28"/>
                        <a:gd name="T13" fmla="*/ 5 h 28"/>
                        <a:gd name="T14" fmla="*/ 0 w 28"/>
                        <a:gd name="T15" fmla="*/ 5 h 28"/>
                        <a:gd name="T16" fmla="*/ 0 60000 65536"/>
                        <a:gd name="T17" fmla="*/ 0 60000 65536"/>
                        <a:gd name="T18" fmla="*/ 0 60000 65536"/>
                        <a:gd name="T19" fmla="*/ 0 60000 65536"/>
                        <a:gd name="T20" fmla="*/ 0 60000 65536"/>
                        <a:gd name="T21" fmla="*/ 0 60000 65536"/>
                        <a:gd name="T22" fmla="*/ 0 60000 65536"/>
                        <a:gd name="T23" fmla="*/ 0 60000 65536"/>
                        <a:gd name="T24" fmla="*/ 0 w 28"/>
                        <a:gd name="T25" fmla="*/ 0 h 28"/>
                        <a:gd name="T26" fmla="*/ 28 w 28"/>
                        <a:gd name="T27" fmla="*/ 28 h 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8" h="28">
                          <a:moveTo>
                            <a:pt x="0" y="5"/>
                          </a:moveTo>
                          <a:lnTo>
                            <a:pt x="0" y="5"/>
                          </a:lnTo>
                          <a:lnTo>
                            <a:pt x="7" y="0"/>
                          </a:lnTo>
                          <a:lnTo>
                            <a:pt x="6" y="13"/>
                          </a:lnTo>
                          <a:lnTo>
                            <a:pt x="27" y="17"/>
                          </a:lnTo>
                          <a:lnTo>
                            <a:pt x="14" y="27"/>
                          </a:lnTo>
                          <a:lnTo>
                            <a:pt x="0" y="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47" name="Freeform 200"/>
                    <p:cNvSpPr>
                      <a:spLocks/>
                    </p:cNvSpPr>
                    <p:nvPr/>
                  </p:nvSpPr>
                  <p:spPr bwMode="auto">
                    <a:xfrm>
                      <a:off x="2097" y="4240"/>
                      <a:ext cx="16" cy="8"/>
                    </a:xfrm>
                    <a:custGeom>
                      <a:avLst/>
                      <a:gdLst>
                        <a:gd name="T0" fmla="*/ 0 w 16"/>
                        <a:gd name="T1" fmla="*/ 5 h 8"/>
                        <a:gd name="T2" fmla="*/ 0 w 16"/>
                        <a:gd name="T3" fmla="*/ 5 h 8"/>
                        <a:gd name="T4" fmla="*/ 4 w 16"/>
                        <a:gd name="T5" fmla="*/ 0 h 8"/>
                        <a:gd name="T6" fmla="*/ 15 w 16"/>
                        <a:gd name="T7" fmla="*/ 7 h 8"/>
                        <a:gd name="T8" fmla="*/ 0 w 16"/>
                        <a:gd name="T9" fmla="*/ 5 h 8"/>
                        <a:gd name="T10" fmla="*/ 0 w 16"/>
                        <a:gd name="T11" fmla="*/ 5 h 8"/>
                        <a:gd name="T12" fmla="*/ 0 60000 65536"/>
                        <a:gd name="T13" fmla="*/ 0 60000 65536"/>
                        <a:gd name="T14" fmla="*/ 0 60000 65536"/>
                        <a:gd name="T15" fmla="*/ 0 60000 65536"/>
                        <a:gd name="T16" fmla="*/ 0 60000 65536"/>
                        <a:gd name="T17" fmla="*/ 0 60000 65536"/>
                        <a:gd name="T18" fmla="*/ 0 w 16"/>
                        <a:gd name="T19" fmla="*/ 0 h 8"/>
                        <a:gd name="T20" fmla="*/ 16 w 16"/>
                        <a:gd name="T21" fmla="*/ 8 h 8"/>
                      </a:gdLst>
                      <a:ahLst/>
                      <a:cxnLst>
                        <a:cxn ang="T12">
                          <a:pos x="T0" y="T1"/>
                        </a:cxn>
                        <a:cxn ang="T13">
                          <a:pos x="T2" y="T3"/>
                        </a:cxn>
                        <a:cxn ang="T14">
                          <a:pos x="T4" y="T5"/>
                        </a:cxn>
                        <a:cxn ang="T15">
                          <a:pos x="T6" y="T7"/>
                        </a:cxn>
                        <a:cxn ang="T16">
                          <a:pos x="T8" y="T9"/>
                        </a:cxn>
                        <a:cxn ang="T17">
                          <a:pos x="T10" y="T11"/>
                        </a:cxn>
                      </a:cxnLst>
                      <a:rect l="T18" t="T19" r="T20" b="T21"/>
                      <a:pathLst>
                        <a:path w="16" h="8">
                          <a:moveTo>
                            <a:pt x="0" y="5"/>
                          </a:moveTo>
                          <a:lnTo>
                            <a:pt x="0" y="5"/>
                          </a:lnTo>
                          <a:lnTo>
                            <a:pt x="4" y="0"/>
                          </a:lnTo>
                          <a:lnTo>
                            <a:pt x="15" y="7"/>
                          </a:lnTo>
                          <a:lnTo>
                            <a:pt x="0" y="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48" name="Freeform 201"/>
                    <p:cNvSpPr>
                      <a:spLocks/>
                    </p:cNvSpPr>
                    <p:nvPr/>
                  </p:nvSpPr>
                  <p:spPr bwMode="auto">
                    <a:xfrm>
                      <a:off x="2107" y="4217"/>
                      <a:ext cx="39" cy="42"/>
                    </a:xfrm>
                    <a:custGeom>
                      <a:avLst/>
                      <a:gdLst>
                        <a:gd name="T0" fmla="*/ 0 w 39"/>
                        <a:gd name="T1" fmla="*/ 34 h 42"/>
                        <a:gd name="T2" fmla="*/ 0 w 39"/>
                        <a:gd name="T3" fmla="*/ 34 h 42"/>
                        <a:gd name="T4" fmla="*/ 6 w 39"/>
                        <a:gd name="T5" fmla="*/ 27 h 42"/>
                        <a:gd name="T6" fmla="*/ 26 w 39"/>
                        <a:gd name="T7" fmla="*/ 31 h 42"/>
                        <a:gd name="T8" fmla="*/ 17 w 39"/>
                        <a:gd name="T9" fmla="*/ 21 h 42"/>
                        <a:gd name="T10" fmla="*/ 27 w 39"/>
                        <a:gd name="T11" fmla="*/ 14 h 42"/>
                        <a:gd name="T12" fmla="*/ 12 w 39"/>
                        <a:gd name="T13" fmla="*/ 12 h 42"/>
                        <a:gd name="T14" fmla="*/ 12 w 39"/>
                        <a:gd name="T15" fmla="*/ 2 h 42"/>
                        <a:gd name="T16" fmla="*/ 36 w 39"/>
                        <a:gd name="T17" fmla="*/ 0 h 42"/>
                        <a:gd name="T18" fmla="*/ 38 w 39"/>
                        <a:gd name="T19" fmla="*/ 41 h 42"/>
                        <a:gd name="T20" fmla="*/ 0 w 39"/>
                        <a:gd name="T21" fmla="*/ 34 h 42"/>
                        <a:gd name="T22" fmla="*/ 0 w 39"/>
                        <a:gd name="T23" fmla="*/ 34 h 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9"/>
                        <a:gd name="T37" fmla="*/ 0 h 42"/>
                        <a:gd name="T38" fmla="*/ 39 w 39"/>
                        <a:gd name="T39" fmla="*/ 42 h 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9" h="42">
                          <a:moveTo>
                            <a:pt x="0" y="34"/>
                          </a:moveTo>
                          <a:lnTo>
                            <a:pt x="0" y="34"/>
                          </a:lnTo>
                          <a:lnTo>
                            <a:pt x="6" y="27"/>
                          </a:lnTo>
                          <a:lnTo>
                            <a:pt x="26" y="31"/>
                          </a:lnTo>
                          <a:lnTo>
                            <a:pt x="17" y="21"/>
                          </a:lnTo>
                          <a:lnTo>
                            <a:pt x="27" y="14"/>
                          </a:lnTo>
                          <a:lnTo>
                            <a:pt x="12" y="12"/>
                          </a:lnTo>
                          <a:lnTo>
                            <a:pt x="12" y="2"/>
                          </a:lnTo>
                          <a:lnTo>
                            <a:pt x="36" y="0"/>
                          </a:lnTo>
                          <a:lnTo>
                            <a:pt x="38" y="41"/>
                          </a:lnTo>
                          <a:lnTo>
                            <a:pt x="0" y="3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49" name="Freeform 202"/>
                    <p:cNvSpPr>
                      <a:spLocks/>
                    </p:cNvSpPr>
                    <p:nvPr/>
                  </p:nvSpPr>
                  <p:spPr bwMode="auto">
                    <a:xfrm>
                      <a:off x="2126" y="4265"/>
                      <a:ext cx="29" cy="9"/>
                    </a:xfrm>
                    <a:custGeom>
                      <a:avLst/>
                      <a:gdLst>
                        <a:gd name="T0" fmla="*/ 0 w 29"/>
                        <a:gd name="T1" fmla="*/ 0 h 9"/>
                        <a:gd name="T2" fmla="*/ 0 w 29"/>
                        <a:gd name="T3" fmla="*/ 0 h 9"/>
                        <a:gd name="T4" fmla="*/ 25 w 29"/>
                        <a:gd name="T5" fmla="*/ 2 h 9"/>
                        <a:gd name="T6" fmla="*/ 28 w 29"/>
                        <a:gd name="T7" fmla="*/ 8 h 9"/>
                        <a:gd name="T8" fmla="*/ 0 w 29"/>
                        <a:gd name="T9" fmla="*/ 0 h 9"/>
                        <a:gd name="T10" fmla="*/ 0 w 29"/>
                        <a:gd name="T11" fmla="*/ 0 h 9"/>
                        <a:gd name="T12" fmla="*/ 0 60000 65536"/>
                        <a:gd name="T13" fmla="*/ 0 60000 65536"/>
                        <a:gd name="T14" fmla="*/ 0 60000 65536"/>
                        <a:gd name="T15" fmla="*/ 0 60000 65536"/>
                        <a:gd name="T16" fmla="*/ 0 60000 65536"/>
                        <a:gd name="T17" fmla="*/ 0 60000 65536"/>
                        <a:gd name="T18" fmla="*/ 0 w 29"/>
                        <a:gd name="T19" fmla="*/ 0 h 9"/>
                        <a:gd name="T20" fmla="*/ 29 w 29"/>
                        <a:gd name="T21" fmla="*/ 9 h 9"/>
                      </a:gdLst>
                      <a:ahLst/>
                      <a:cxnLst>
                        <a:cxn ang="T12">
                          <a:pos x="T0" y="T1"/>
                        </a:cxn>
                        <a:cxn ang="T13">
                          <a:pos x="T2" y="T3"/>
                        </a:cxn>
                        <a:cxn ang="T14">
                          <a:pos x="T4" y="T5"/>
                        </a:cxn>
                        <a:cxn ang="T15">
                          <a:pos x="T6" y="T7"/>
                        </a:cxn>
                        <a:cxn ang="T16">
                          <a:pos x="T8" y="T9"/>
                        </a:cxn>
                        <a:cxn ang="T17">
                          <a:pos x="T10" y="T11"/>
                        </a:cxn>
                      </a:cxnLst>
                      <a:rect l="T18" t="T19" r="T20" b="T21"/>
                      <a:pathLst>
                        <a:path w="29" h="9">
                          <a:moveTo>
                            <a:pt x="0" y="0"/>
                          </a:moveTo>
                          <a:lnTo>
                            <a:pt x="0" y="0"/>
                          </a:lnTo>
                          <a:lnTo>
                            <a:pt x="25" y="2"/>
                          </a:lnTo>
                          <a:lnTo>
                            <a:pt x="28" y="8"/>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50" name="Freeform 203"/>
                    <p:cNvSpPr>
                      <a:spLocks/>
                    </p:cNvSpPr>
                    <p:nvPr/>
                  </p:nvSpPr>
                  <p:spPr bwMode="auto">
                    <a:xfrm>
                      <a:off x="2153" y="4259"/>
                      <a:ext cx="14" cy="7"/>
                    </a:xfrm>
                    <a:custGeom>
                      <a:avLst/>
                      <a:gdLst>
                        <a:gd name="T0" fmla="*/ 0 w 14"/>
                        <a:gd name="T1" fmla="*/ 6 h 7"/>
                        <a:gd name="T2" fmla="*/ 0 w 14"/>
                        <a:gd name="T3" fmla="*/ 6 h 7"/>
                        <a:gd name="T4" fmla="*/ 3 w 14"/>
                        <a:gd name="T5" fmla="*/ 0 h 7"/>
                        <a:gd name="T6" fmla="*/ 13 w 14"/>
                        <a:gd name="T7" fmla="*/ 6 h 7"/>
                        <a:gd name="T8" fmla="*/ 0 w 14"/>
                        <a:gd name="T9" fmla="*/ 6 h 7"/>
                        <a:gd name="T10" fmla="*/ 0 w 14"/>
                        <a:gd name="T11" fmla="*/ 6 h 7"/>
                        <a:gd name="T12" fmla="*/ 0 60000 65536"/>
                        <a:gd name="T13" fmla="*/ 0 60000 65536"/>
                        <a:gd name="T14" fmla="*/ 0 60000 65536"/>
                        <a:gd name="T15" fmla="*/ 0 60000 65536"/>
                        <a:gd name="T16" fmla="*/ 0 60000 65536"/>
                        <a:gd name="T17" fmla="*/ 0 60000 65536"/>
                        <a:gd name="T18" fmla="*/ 0 w 14"/>
                        <a:gd name="T19" fmla="*/ 0 h 7"/>
                        <a:gd name="T20" fmla="*/ 14 w 14"/>
                        <a:gd name="T21" fmla="*/ 7 h 7"/>
                      </a:gdLst>
                      <a:ahLst/>
                      <a:cxnLst>
                        <a:cxn ang="T12">
                          <a:pos x="T0" y="T1"/>
                        </a:cxn>
                        <a:cxn ang="T13">
                          <a:pos x="T2" y="T3"/>
                        </a:cxn>
                        <a:cxn ang="T14">
                          <a:pos x="T4" y="T5"/>
                        </a:cxn>
                        <a:cxn ang="T15">
                          <a:pos x="T6" y="T7"/>
                        </a:cxn>
                        <a:cxn ang="T16">
                          <a:pos x="T8" y="T9"/>
                        </a:cxn>
                        <a:cxn ang="T17">
                          <a:pos x="T10" y="T11"/>
                        </a:cxn>
                      </a:cxnLst>
                      <a:rect l="T18" t="T19" r="T20" b="T21"/>
                      <a:pathLst>
                        <a:path w="14" h="7">
                          <a:moveTo>
                            <a:pt x="0" y="6"/>
                          </a:moveTo>
                          <a:lnTo>
                            <a:pt x="0" y="6"/>
                          </a:lnTo>
                          <a:lnTo>
                            <a:pt x="3" y="0"/>
                          </a:lnTo>
                          <a:lnTo>
                            <a:pt x="13" y="6"/>
                          </a:lnTo>
                          <a:lnTo>
                            <a:pt x="0" y="6"/>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51" name="Freeform 204"/>
                    <p:cNvSpPr>
                      <a:spLocks/>
                    </p:cNvSpPr>
                    <p:nvPr/>
                  </p:nvSpPr>
                  <p:spPr bwMode="auto">
                    <a:xfrm>
                      <a:off x="2005" y="3261"/>
                      <a:ext cx="164" cy="226"/>
                    </a:xfrm>
                    <a:custGeom>
                      <a:avLst/>
                      <a:gdLst>
                        <a:gd name="T0" fmla="*/ 0 w 164"/>
                        <a:gd name="T1" fmla="*/ 150 h 226"/>
                        <a:gd name="T2" fmla="*/ 0 w 164"/>
                        <a:gd name="T3" fmla="*/ 150 h 226"/>
                        <a:gd name="T4" fmla="*/ 20 w 164"/>
                        <a:gd name="T5" fmla="*/ 166 h 226"/>
                        <a:gd name="T6" fmla="*/ 49 w 164"/>
                        <a:gd name="T7" fmla="*/ 170 h 226"/>
                        <a:gd name="T8" fmla="*/ 78 w 164"/>
                        <a:gd name="T9" fmla="*/ 200 h 226"/>
                        <a:gd name="T10" fmla="*/ 117 w 164"/>
                        <a:gd name="T11" fmla="*/ 203 h 226"/>
                        <a:gd name="T12" fmla="*/ 111 w 164"/>
                        <a:gd name="T13" fmla="*/ 219 h 226"/>
                        <a:gd name="T14" fmla="*/ 121 w 164"/>
                        <a:gd name="T15" fmla="*/ 225 h 226"/>
                        <a:gd name="T16" fmla="*/ 127 w 164"/>
                        <a:gd name="T17" fmla="*/ 186 h 226"/>
                        <a:gd name="T18" fmla="*/ 120 w 164"/>
                        <a:gd name="T19" fmla="*/ 162 h 226"/>
                        <a:gd name="T20" fmla="*/ 133 w 164"/>
                        <a:gd name="T21" fmla="*/ 160 h 226"/>
                        <a:gd name="T22" fmla="*/ 123 w 164"/>
                        <a:gd name="T23" fmla="*/ 146 h 226"/>
                        <a:gd name="T24" fmla="*/ 155 w 164"/>
                        <a:gd name="T25" fmla="*/ 141 h 226"/>
                        <a:gd name="T26" fmla="*/ 163 w 164"/>
                        <a:gd name="T27" fmla="*/ 151 h 226"/>
                        <a:gd name="T28" fmla="*/ 151 w 164"/>
                        <a:gd name="T29" fmla="*/ 131 h 226"/>
                        <a:gd name="T30" fmla="*/ 155 w 164"/>
                        <a:gd name="T31" fmla="*/ 84 h 226"/>
                        <a:gd name="T32" fmla="*/ 128 w 164"/>
                        <a:gd name="T33" fmla="*/ 86 h 226"/>
                        <a:gd name="T34" fmla="*/ 120 w 164"/>
                        <a:gd name="T35" fmla="*/ 74 h 226"/>
                        <a:gd name="T36" fmla="*/ 93 w 164"/>
                        <a:gd name="T37" fmla="*/ 71 h 226"/>
                        <a:gd name="T38" fmla="*/ 76 w 164"/>
                        <a:gd name="T39" fmla="*/ 44 h 226"/>
                        <a:gd name="T40" fmla="*/ 102 w 164"/>
                        <a:gd name="T41" fmla="*/ 8 h 226"/>
                        <a:gd name="T42" fmla="*/ 98 w 164"/>
                        <a:gd name="T43" fmla="*/ 0 h 226"/>
                        <a:gd name="T44" fmla="*/ 52 w 164"/>
                        <a:gd name="T45" fmla="*/ 20 h 226"/>
                        <a:gd name="T46" fmla="*/ 27 w 164"/>
                        <a:gd name="T47" fmla="*/ 60 h 226"/>
                        <a:gd name="T48" fmla="*/ 19 w 164"/>
                        <a:gd name="T49" fmla="*/ 50 h 226"/>
                        <a:gd name="T50" fmla="*/ 13 w 164"/>
                        <a:gd name="T51" fmla="*/ 70 h 226"/>
                        <a:gd name="T52" fmla="*/ 19 w 164"/>
                        <a:gd name="T53" fmla="*/ 115 h 226"/>
                        <a:gd name="T54" fmla="*/ 25 w 164"/>
                        <a:gd name="T55" fmla="*/ 115 h 226"/>
                        <a:gd name="T56" fmla="*/ 0 w 164"/>
                        <a:gd name="T57" fmla="*/ 150 h 226"/>
                        <a:gd name="T58" fmla="*/ 0 w 164"/>
                        <a:gd name="T59" fmla="*/ 150 h 2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64"/>
                        <a:gd name="T91" fmla="*/ 0 h 226"/>
                        <a:gd name="T92" fmla="*/ 164 w 164"/>
                        <a:gd name="T93" fmla="*/ 226 h 2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64" h="226">
                          <a:moveTo>
                            <a:pt x="0" y="150"/>
                          </a:moveTo>
                          <a:lnTo>
                            <a:pt x="0" y="150"/>
                          </a:lnTo>
                          <a:lnTo>
                            <a:pt x="20" y="166"/>
                          </a:lnTo>
                          <a:lnTo>
                            <a:pt x="49" y="170"/>
                          </a:lnTo>
                          <a:lnTo>
                            <a:pt x="78" y="200"/>
                          </a:lnTo>
                          <a:lnTo>
                            <a:pt x="117" y="203"/>
                          </a:lnTo>
                          <a:lnTo>
                            <a:pt x="111" y="219"/>
                          </a:lnTo>
                          <a:lnTo>
                            <a:pt x="121" y="225"/>
                          </a:lnTo>
                          <a:lnTo>
                            <a:pt x="127" y="186"/>
                          </a:lnTo>
                          <a:lnTo>
                            <a:pt x="120" y="162"/>
                          </a:lnTo>
                          <a:lnTo>
                            <a:pt x="133" y="160"/>
                          </a:lnTo>
                          <a:lnTo>
                            <a:pt x="123" y="146"/>
                          </a:lnTo>
                          <a:lnTo>
                            <a:pt x="155" y="141"/>
                          </a:lnTo>
                          <a:lnTo>
                            <a:pt x="163" y="151"/>
                          </a:lnTo>
                          <a:lnTo>
                            <a:pt x="151" y="131"/>
                          </a:lnTo>
                          <a:lnTo>
                            <a:pt x="155" y="84"/>
                          </a:lnTo>
                          <a:lnTo>
                            <a:pt x="128" y="86"/>
                          </a:lnTo>
                          <a:lnTo>
                            <a:pt x="120" y="74"/>
                          </a:lnTo>
                          <a:lnTo>
                            <a:pt x="93" y="71"/>
                          </a:lnTo>
                          <a:lnTo>
                            <a:pt x="76" y="44"/>
                          </a:lnTo>
                          <a:lnTo>
                            <a:pt x="102" y="8"/>
                          </a:lnTo>
                          <a:lnTo>
                            <a:pt x="98" y="0"/>
                          </a:lnTo>
                          <a:lnTo>
                            <a:pt x="52" y="20"/>
                          </a:lnTo>
                          <a:lnTo>
                            <a:pt x="27" y="60"/>
                          </a:lnTo>
                          <a:lnTo>
                            <a:pt x="19" y="50"/>
                          </a:lnTo>
                          <a:lnTo>
                            <a:pt x="13" y="70"/>
                          </a:lnTo>
                          <a:lnTo>
                            <a:pt x="19" y="115"/>
                          </a:lnTo>
                          <a:lnTo>
                            <a:pt x="25" y="115"/>
                          </a:lnTo>
                          <a:lnTo>
                            <a:pt x="0" y="15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52" name="Freeform 205"/>
                    <p:cNvSpPr>
                      <a:spLocks/>
                    </p:cNvSpPr>
                    <p:nvPr/>
                  </p:nvSpPr>
                  <p:spPr bwMode="auto">
                    <a:xfrm>
                      <a:off x="1911" y="3280"/>
                      <a:ext cx="44" cy="37"/>
                    </a:xfrm>
                    <a:custGeom>
                      <a:avLst/>
                      <a:gdLst>
                        <a:gd name="T0" fmla="*/ 0 w 44"/>
                        <a:gd name="T1" fmla="*/ 0 h 37"/>
                        <a:gd name="T2" fmla="*/ 0 w 44"/>
                        <a:gd name="T3" fmla="*/ 0 h 37"/>
                        <a:gd name="T4" fmla="*/ 1 w 44"/>
                        <a:gd name="T5" fmla="*/ 14 h 37"/>
                        <a:gd name="T6" fmla="*/ 10 w 44"/>
                        <a:gd name="T7" fmla="*/ 12 h 37"/>
                        <a:gd name="T8" fmla="*/ 37 w 44"/>
                        <a:gd name="T9" fmla="*/ 36 h 37"/>
                        <a:gd name="T10" fmla="*/ 43 w 44"/>
                        <a:gd name="T11" fmla="*/ 18 h 37"/>
                        <a:gd name="T12" fmla="*/ 28 w 44"/>
                        <a:gd name="T13" fmla="*/ 1 h 37"/>
                        <a:gd name="T14" fmla="*/ 0 w 44"/>
                        <a:gd name="T15" fmla="*/ 0 h 37"/>
                        <a:gd name="T16" fmla="*/ 0 w 44"/>
                        <a:gd name="T17" fmla="*/ 0 h 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4"/>
                        <a:gd name="T28" fmla="*/ 0 h 37"/>
                        <a:gd name="T29" fmla="*/ 44 w 44"/>
                        <a:gd name="T30" fmla="*/ 37 h 3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4" h="37">
                          <a:moveTo>
                            <a:pt x="0" y="0"/>
                          </a:moveTo>
                          <a:lnTo>
                            <a:pt x="0" y="0"/>
                          </a:lnTo>
                          <a:lnTo>
                            <a:pt x="1" y="14"/>
                          </a:lnTo>
                          <a:lnTo>
                            <a:pt x="10" y="12"/>
                          </a:lnTo>
                          <a:lnTo>
                            <a:pt x="37" y="36"/>
                          </a:lnTo>
                          <a:lnTo>
                            <a:pt x="43" y="18"/>
                          </a:lnTo>
                          <a:lnTo>
                            <a:pt x="28" y="1"/>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53" name="Freeform 206"/>
                    <p:cNvSpPr>
                      <a:spLocks/>
                    </p:cNvSpPr>
                    <p:nvPr/>
                  </p:nvSpPr>
                  <p:spPr bwMode="auto">
                    <a:xfrm>
                      <a:off x="1921" y="3111"/>
                      <a:ext cx="148" cy="47"/>
                    </a:xfrm>
                    <a:custGeom>
                      <a:avLst/>
                      <a:gdLst>
                        <a:gd name="T0" fmla="*/ 0 w 148"/>
                        <a:gd name="T1" fmla="*/ 18 h 47"/>
                        <a:gd name="T2" fmla="*/ 0 w 148"/>
                        <a:gd name="T3" fmla="*/ 18 h 47"/>
                        <a:gd name="T4" fmla="*/ 20 w 148"/>
                        <a:gd name="T5" fmla="*/ 2 h 47"/>
                        <a:gd name="T6" fmla="*/ 58 w 148"/>
                        <a:gd name="T7" fmla="*/ 0 h 47"/>
                        <a:gd name="T8" fmla="*/ 147 w 148"/>
                        <a:gd name="T9" fmla="*/ 39 h 47"/>
                        <a:gd name="T10" fmla="*/ 99 w 148"/>
                        <a:gd name="T11" fmla="*/ 46 h 47"/>
                        <a:gd name="T12" fmla="*/ 107 w 148"/>
                        <a:gd name="T13" fmla="*/ 37 h 47"/>
                        <a:gd name="T14" fmla="*/ 84 w 148"/>
                        <a:gd name="T15" fmla="*/ 22 h 47"/>
                        <a:gd name="T16" fmla="*/ 40 w 148"/>
                        <a:gd name="T17" fmla="*/ 14 h 47"/>
                        <a:gd name="T18" fmla="*/ 42 w 148"/>
                        <a:gd name="T19" fmla="*/ 7 h 47"/>
                        <a:gd name="T20" fmla="*/ 0 w 148"/>
                        <a:gd name="T21" fmla="*/ 18 h 47"/>
                        <a:gd name="T22" fmla="*/ 0 w 148"/>
                        <a:gd name="T23" fmla="*/ 18 h 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8"/>
                        <a:gd name="T37" fmla="*/ 0 h 47"/>
                        <a:gd name="T38" fmla="*/ 148 w 148"/>
                        <a:gd name="T39" fmla="*/ 47 h 4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8" h="47">
                          <a:moveTo>
                            <a:pt x="0" y="18"/>
                          </a:moveTo>
                          <a:lnTo>
                            <a:pt x="0" y="18"/>
                          </a:lnTo>
                          <a:lnTo>
                            <a:pt x="20" y="2"/>
                          </a:lnTo>
                          <a:lnTo>
                            <a:pt x="58" y="0"/>
                          </a:lnTo>
                          <a:lnTo>
                            <a:pt x="147" y="39"/>
                          </a:lnTo>
                          <a:lnTo>
                            <a:pt x="99" y="46"/>
                          </a:lnTo>
                          <a:lnTo>
                            <a:pt x="107" y="37"/>
                          </a:lnTo>
                          <a:lnTo>
                            <a:pt x="84" y="22"/>
                          </a:lnTo>
                          <a:lnTo>
                            <a:pt x="40" y="14"/>
                          </a:lnTo>
                          <a:lnTo>
                            <a:pt x="42" y="7"/>
                          </a:lnTo>
                          <a:lnTo>
                            <a:pt x="0" y="1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54" name="Freeform 207"/>
                    <p:cNvSpPr>
                      <a:spLocks/>
                    </p:cNvSpPr>
                    <p:nvPr/>
                  </p:nvSpPr>
                  <p:spPr bwMode="auto">
                    <a:xfrm>
                      <a:off x="2100" y="3157"/>
                      <a:ext cx="47" cy="27"/>
                    </a:xfrm>
                    <a:custGeom>
                      <a:avLst/>
                      <a:gdLst>
                        <a:gd name="T0" fmla="*/ 0 w 47"/>
                        <a:gd name="T1" fmla="*/ 0 h 27"/>
                        <a:gd name="T2" fmla="*/ 0 w 47"/>
                        <a:gd name="T3" fmla="*/ 0 h 27"/>
                        <a:gd name="T4" fmla="*/ 0 w 47"/>
                        <a:gd name="T5" fmla="*/ 26 h 27"/>
                        <a:gd name="T6" fmla="*/ 46 w 47"/>
                        <a:gd name="T7" fmla="*/ 17 h 27"/>
                        <a:gd name="T8" fmla="*/ 26 w 47"/>
                        <a:gd name="T9" fmla="*/ 3 h 27"/>
                        <a:gd name="T10" fmla="*/ 0 w 47"/>
                        <a:gd name="T11" fmla="*/ 0 h 27"/>
                        <a:gd name="T12" fmla="*/ 0 w 47"/>
                        <a:gd name="T13" fmla="*/ 0 h 27"/>
                        <a:gd name="T14" fmla="*/ 0 60000 65536"/>
                        <a:gd name="T15" fmla="*/ 0 60000 65536"/>
                        <a:gd name="T16" fmla="*/ 0 60000 65536"/>
                        <a:gd name="T17" fmla="*/ 0 60000 65536"/>
                        <a:gd name="T18" fmla="*/ 0 60000 65536"/>
                        <a:gd name="T19" fmla="*/ 0 60000 65536"/>
                        <a:gd name="T20" fmla="*/ 0 60000 65536"/>
                        <a:gd name="T21" fmla="*/ 0 w 47"/>
                        <a:gd name="T22" fmla="*/ 0 h 27"/>
                        <a:gd name="T23" fmla="*/ 47 w 47"/>
                        <a:gd name="T24" fmla="*/ 27 h 2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7" h="27">
                          <a:moveTo>
                            <a:pt x="0" y="0"/>
                          </a:moveTo>
                          <a:lnTo>
                            <a:pt x="0" y="0"/>
                          </a:lnTo>
                          <a:lnTo>
                            <a:pt x="0" y="26"/>
                          </a:lnTo>
                          <a:lnTo>
                            <a:pt x="46" y="17"/>
                          </a:lnTo>
                          <a:lnTo>
                            <a:pt x="26" y="3"/>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55" name="Freeform 208"/>
                    <p:cNvSpPr>
                      <a:spLocks/>
                    </p:cNvSpPr>
                    <p:nvPr/>
                  </p:nvSpPr>
                  <p:spPr bwMode="auto">
                    <a:xfrm>
                      <a:off x="1978" y="3411"/>
                      <a:ext cx="77" cy="86"/>
                    </a:xfrm>
                    <a:custGeom>
                      <a:avLst/>
                      <a:gdLst>
                        <a:gd name="T0" fmla="*/ 0 w 77"/>
                        <a:gd name="T1" fmla="*/ 32 h 86"/>
                        <a:gd name="T2" fmla="*/ 0 w 77"/>
                        <a:gd name="T3" fmla="*/ 32 h 86"/>
                        <a:gd name="T4" fmla="*/ 1 w 77"/>
                        <a:gd name="T5" fmla="*/ 49 h 86"/>
                        <a:gd name="T6" fmla="*/ 14 w 77"/>
                        <a:gd name="T7" fmla="*/ 53 h 86"/>
                        <a:gd name="T8" fmla="*/ 7 w 77"/>
                        <a:gd name="T9" fmla="*/ 67 h 86"/>
                        <a:gd name="T10" fmla="*/ 4 w 77"/>
                        <a:gd name="T11" fmla="*/ 81 h 86"/>
                        <a:gd name="T12" fmla="*/ 22 w 77"/>
                        <a:gd name="T13" fmla="*/ 85 h 86"/>
                        <a:gd name="T14" fmla="*/ 38 w 77"/>
                        <a:gd name="T15" fmla="*/ 61 h 86"/>
                        <a:gd name="T16" fmla="*/ 69 w 77"/>
                        <a:gd name="T17" fmla="*/ 42 h 86"/>
                        <a:gd name="T18" fmla="*/ 76 w 77"/>
                        <a:gd name="T19" fmla="*/ 20 h 86"/>
                        <a:gd name="T20" fmla="*/ 47 w 77"/>
                        <a:gd name="T21" fmla="*/ 16 h 86"/>
                        <a:gd name="T22" fmla="*/ 27 w 77"/>
                        <a:gd name="T23" fmla="*/ 0 h 86"/>
                        <a:gd name="T24" fmla="*/ 9 w 77"/>
                        <a:gd name="T25" fmla="*/ 8 h 86"/>
                        <a:gd name="T26" fmla="*/ 0 w 77"/>
                        <a:gd name="T27" fmla="*/ 32 h 86"/>
                        <a:gd name="T28" fmla="*/ 0 w 77"/>
                        <a:gd name="T29" fmla="*/ 32 h 8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7"/>
                        <a:gd name="T46" fmla="*/ 0 h 86"/>
                        <a:gd name="T47" fmla="*/ 77 w 77"/>
                        <a:gd name="T48" fmla="*/ 86 h 8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7" h="86">
                          <a:moveTo>
                            <a:pt x="0" y="32"/>
                          </a:moveTo>
                          <a:lnTo>
                            <a:pt x="0" y="32"/>
                          </a:lnTo>
                          <a:lnTo>
                            <a:pt x="1" y="49"/>
                          </a:lnTo>
                          <a:lnTo>
                            <a:pt x="14" y="53"/>
                          </a:lnTo>
                          <a:lnTo>
                            <a:pt x="7" y="67"/>
                          </a:lnTo>
                          <a:lnTo>
                            <a:pt x="4" y="81"/>
                          </a:lnTo>
                          <a:lnTo>
                            <a:pt x="22" y="85"/>
                          </a:lnTo>
                          <a:lnTo>
                            <a:pt x="38" y="61"/>
                          </a:lnTo>
                          <a:lnTo>
                            <a:pt x="69" y="42"/>
                          </a:lnTo>
                          <a:lnTo>
                            <a:pt x="76" y="20"/>
                          </a:lnTo>
                          <a:lnTo>
                            <a:pt x="47" y="16"/>
                          </a:lnTo>
                          <a:lnTo>
                            <a:pt x="27" y="0"/>
                          </a:lnTo>
                          <a:lnTo>
                            <a:pt x="9" y="8"/>
                          </a:lnTo>
                          <a:lnTo>
                            <a:pt x="0" y="3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56" name="Freeform 209"/>
                    <p:cNvSpPr>
                      <a:spLocks/>
                    </p:cNvSpPr>
                    <p:nvPr/>
                  </p:nvSpPr>
                  <p:spPr bwMode="auto">
                    <a:xfrm>
                      <a:off x="1851" y="3232"/>
                      <a:ext cx="33" cy="15"/>
                    </a:xfrm>
                    <a:custGeom>
                      <a:avLst/>
                      <a:gdLst>
                        <a:gd name="T0" fmla="*/ 0 w 33"/>
                        <a:gd name="T1" fmla="*/ 11 h 15"/>
                        <a:gd name="T2" fmla="*/ 0 w 33"/>
                        <a:gd name="T3" fmla="*/ 11 h 15"/>
                        <a:gd name="T4" fmla="*/ 9 w 33"/>
                        <a:gd name="T5" fmla="*/ 0 h 15"/>
                        <a:gd name="T6" fmla="*/ 32 w 33"/>
                        <a:gd name="T7" fmla="*/ 14 h 15"/>
                        <a:gd name="T8" fmla="*/ 0 w 33"/>
                        <a:gd name="T9" fmla="*/ 11 h 15"/>
                        <a:gd name="T10" fmla="*/ 0 w 33"/>
                        <a:gd name="T11" fmla="*/ 11 h 15"/>
                        <a:gd name="T12" fmla="*/ 0 60000 65536"/>
                        <a:gd name="T13" fmla="*/ 0 60000 65536"/>
                        <a:gd name="T14" fmla="*/ 0 60000 65536"/>
                        <a:gd name="T15" fmla="*/ 0 60000 65536"/>
                        <a:gd name="T16" fmla="*/ 0 60000 65536"/>
                        <a:gd name="T17" fmla="*/ 0 60000 65536"/>
                        <a:gd name="T18" fmla="*/ 0 w 33"/>
                        <a:gd name="T19" fmla="*/ 0 h 15"/>
                        <a:gd name="T20" fmla="*/ 33 w 33"/>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33" h="15">
                          <a:moveTo>
                            <a:pt x="0" y="11"/>
                          </a:moveTo>
                          <a:lnTo>
                            <a:pt x="0" y="11"/>
                          </a:lnTo>
                          <a:lnTo>
                            <a:pt x="9" y="0"/>
                          </a:lnTo>
                          <a:lnTo>
                            <a:pt x="32" y="14"/>
                          </a:lnTo>
                          <a:lnTo>
                            <a:pt x="0" y="11"/>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57" name="Freeform 210"/>
                    <p:cNvSpPr>
                      <a:spLocks/>
                    </p:cNvSpPr>
                    <p:nvPr/>
                  </p:nvSpPr>
                  <p:spPr bwMode="auto">
                    <a:xfrm>
                      <a:off x="2250" y="4194"/>
                      <a:ext cx="22" cy="13"/>
                    </a:xfrm>
                    <a:custGeom>
                      <a:avLst/>
                      <a:gdLst>
                        <a:gd name="T0" fmla="*/ 0 w 22"/>
                        <a:gd name="T1" fmla="*/ 12 h 13"/>
                        <a:gd name="T2" fmla="*/ 0 w 22"/>
                        <a:gd name="T3" fmla="*/ 12 h 13"/>
                        <a:gd name="T4" fmla="*/ 12 w 22"/>
                        <a:gd name="T5" fmla="*/ 5 h 13"/>
                        <a:gd name="T6" fmla="*/ 6 w 22"/>
                        <a:gd name="T7" fmla="*/ 0 h 13"/>
                        <a:gd name="T8" fmla="*/ 21 w 22"/>
                        <a:gd name="T9" fmla="*/ 1 h 13"/>
                        <a:gd name="T10" fmla="*/ 0 w 22"/>
                        <a:gd name="T11" fmla="*/ 12 h 13"/>
                        <a:gd name="T12" fmla="*/ 0 w 22"/>
                        <a:gd name="T13" fmla="*/ 12 h 13"/>
                        <a:gd name="T14" fmla="*/ 0 60000 65536"/>
                        <a:gd name="T15" fmla="*/ 0 60000 65536"/>
                        <a:gd name="T16" fmla="*/ 0 60000 65536"/>
                        <a:gd name="T17" fmla="*/ 0 60000 65536"/>
                        <a:gd name="T18" fmla="*/ 0 60000 65536"/>
                        <a:gd name="T19" fmla="*/ 0 60000 65536"/>
                        <a:gd name="T20" fmla="*/ 0 60000 65536"/>
                        <a:gd name="T21" fmla="*/ 0 w 22"/>
                        <a:gd name="T22" fmla="*/ 0 h 13"/>
                        <a:gd name="T23" fmla="*/ 22 w 22"/>
                        <a:gd name="T24" fmla="*/ 13 h 1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 h="13">
                          <a:moveTo>
                            <a:pt x="0" y="12"/>
                          </a:moveTo>
                          <a:lnTo>
                            <a:pt x="0" y="12"/>
                          </a:lnTo>
                          <a:lnTo>
                            <a:pt x="12" y="5"/>
                          </a:lnTo>
                          <a:lnTo>
                            <a:pt x="6" y="0"/>
                          </a:lnTo>
                          <a:lnTo>
                            <a:pt x="21" y="1"/>
                          </a:lnTo>
                          <a:lnTo>
                            <a:pt x="0" y="1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58" name="Freeform 211"/>
                    <p:cNvSpPr>
                      <a:spLocks/>
                    </p:cNvSpPr>
                    <p:nvPr/>
                  </p:nvSpPr>
                  <p:spPr bwMode="auto">
                    <a:xfrm>
                      <a:off x="2267" y="4192"/>
                      <a:ext cx="25" cy="16"/>
                    </a:xfrm>
                    <a:custGeom>
                      <a:avLst/>
                      <a:gdLst>
                        <a:gd name="T0" fmla="*/ 0 w 25"/>
                        <a:gd name="T1" fmla="*/ 15 h 16"/>
                        <a:gd name="T2" fmla="*/ 0 w 25"/>
                        <a:gd name="T3" fmla="*/ 15 h 16"/>
                        <a:gd name="T4" fmla="*/ 11 w 25"/>
                        <a:gd name="T5" fmla="*/ 0 h 16"/>
                        <a:gd name="T6" fmla="*/ 24 w 25"/>
                        <a:gd name="T7" fmla="*/ 5 h 16"/>
                        <a:gd name="T8" fmla="*/ 0 w 25"/>
                        <a:gd name="T9" fmla="*/ 15 h 16"/>
                        <a:gd name="T10" fmla="*/ 0 w 25"/>
                        <a:gd name="T11" fmla="*/ 15 h 16"/>
                        <a:gd name="T12" fmla="*/ 0 60000 65536"/>
                        <a:gd name="T13" fmla="*/ 0 60000 65536"/>
                        <a:gd name="T14" fmla="*/ 0 60000 65536"/>
                        <a:gd name="T15" fmla="*/ 0 60000 65536"/>
                        <a:gd name="T16" fmla="*/ 0 60000 65536"/>
                        <a:gd name="T17" fmla="*/ 0 60000 65536"/>
                        <a:gd name="T18" fmla="*/ 0 w 25"/>
                        <a:gd name="T19" fmla="*/ 0 h 16"/>
                        <a:gd name="T20" fmla="*/ 25 w 25"/>
                        <a:gd name="T21" fmla="*/ 16 h 16"/>
                      </a:gdLst>
                      <a:ahLst/>
                      <a:cxnLst>
                        <a:cxn ang="T12">
                          <a:pos x="T0" y="T1"/>
                        </a:cxn>
                        <a:cxn ang="T13">
                          <a:pos x="T2" y="T3"/>
                        </a:cxn>
                        <a:cxn ang="T14">
                          <a:pos x="T4" y="T5"/>
                        </a:cxn>
                        <a:cxn ang="T15">
                          <a:pos x="T6" y="T7"/>
                        </a:cxn>
                        <a:cxn ang="T16">
                          <a:pos x="T8" y="T9"/>
                        </a:cxn>
                        <a:cxn ang="T17">
                          <a:pos x="T10" y="T11"/>
                        </a:cxn>
                      </a:cxnLst>
                      <a:rect l="T18" t="T19" r="T20" b="T21"/>
                      <a:pathLst>
                        <a:path w="25" h="16">
                          <a:moveTo>
                            <a:pt x="0" y="15"/>
                          </a:moveTo>
                          <a:lnTo>
                            <a:pt x="0" y="15"/>
                          </a:lnTo>
                          <a:lnTo>
                            <a:pt x="11" y="0"/>
                          </a:lnTo>
                          <a:lnTo>
                            <a:pt x="24" y="5"/>
                          </a:lnTo>
                          <a:lnTo>
                            <a:pt x="0" y="1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59" name="Freeform 212"/>
                    <p:cNvSpPr>
                      <a:spLocks/>
                    </p:cNvSpPr>
                    <p:nvPr/>
                  </p:nvSpPr>
                  <p:spPr bwMode="auto">
                    <a:xfrm>
                      <a:off x="2338" y="3354"/>
                      <a:ext cx="41" cy="48"/>
                    </a:xfrm>
                    <a:custGeom>
                      <a:avLst/>
                      <a:gdLst>
                        <a:gd name="T0" fmla="*/ 0 w 41"/>
                        <a:gd name="T1" fmla="*/ 45 h 48"/>
                        <a:gd name="T2" fmla="*/ 0 w 41"/>
                        <a:gd name="T3" fmla="*/ 45 h 48"/>
                        <a:gd name="T4" fmla="*/ 6 w 41"/>
                        <a:gd name="T5" fmla="*/ 0 h 48"/>
                        <a:gd name="T6" fmla="*/ 40 w 41"/>
                        <a:gd name="T7" fmla="*/ 21 h 48"/>
                        <a:gd name="T8" fmla="*/ 20 w 41"/>
                        <a:gd name="T9" fmla="*/ 47 h 48"/>
                        <a:gd name="T10" fmla="*/ 0 w 41"/>
                        <a:gd name="T11" fmla="*/ 45 h 48"/>
                        <a:gd name="T12" fmla="*/ 0 w 41"/>
                        <a:gd name="T13" fmla="*/ 45 h 48"/>
                        <a:gd name="T14" fmla="*/ 0 60000 65536"/>
                        <a:gd name="T15" fmla="*/ 0 60000 65536"/>
                        <a:gd name="T16" fmla="*/ 0 60000 65536"/>
                        <a:gd name="T17" fmla="*/ 0 60000 65536"/>
                        <a:gd name="T18" fmla="*/ 0 60000 65536"/>
                        <a:gd name="T19" fmla="*/ 0 60000 65536"/>
                        <a:gd name="T20" fmla="*/ 0 60000 65536"/>
                        <a:gd name="T21" fmla="*/ 0 w 41"/>
                        <a:gd name="T22" fmla="*/ 0 h 48"/>
                        <a:gd name="T23" fmla="*/ 41 w 41"/>
                        <a:gd name="T24" fmla="*/ 48 h 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48">
                          <a:moveTo>
                            <a:pt x="0" y="45"/>
                          </a:moveTo>
                          <a:lnTo>
                            <a:pt x="0" y="45"/>
                          </a:lnTo>
                          <a:lnTo>
                            <a:pt x="6" y="0"/>
                          </a:lnTo>
                          <a:lnTo>
                            <a:pt x="40" y="21"/>
                          </a:lnTo>
                          <a:lnTo>
                            <a:pt x="20" y="47"/>
                          </a:lnTo>
                          <a:lnTo>
                            <a:pt x="0" y="4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60" name="Freeform 213"/>
                    <p:cNvSpPr>
                      <a:spLocks/>
                    </p:cNvSpPr>
                    <p:nvPr/>
                  </p:nvSpPr>
                  <p:spPr bwMode="auto">
                    <a:xfrm>
                      <a:off x="1821" y="3184"/>
                      <a:ext cx="55" cy="60"/>
                    </a:xfrm>
                    <a:custGeom>
                      <a:avLst/>
                      <a:gdLst>
                        <a:gd name="T0" fmla="*/ 0 w 55"/>
                        <a:gd name="T1" fmla="*/ 47 h 60"/>
                        <a:gd name="T2" fmla="*/ 0 w 55"/>
                        <a:gd name="T3" fmla="*/ 47 h 60"/>
                        <a:gd name="T4" fmla="*/ 11 w 55"/>
                        <a:gd name="T5" fmla="*/ 26 h 60"/>
                        <a:gd name="T6" fmla="*/ 25 w 55"/>
                        <a:gd name="T7" fmla="*/ 25 h 60"/>
                        <a:gd name="T8" fmla="*/ 11 w 55"/>
                        <a:gd name="T9" fmla="*/ 7 h 60"/>
                        <a:gd name="T10" fmla="*/ 42 w 55"/>
                        <a:gd name="T11" fmla="*/ 0 h 60"/>
                        <a:gd name="T12" fmla="*/ 47 w 55"/>
                        <a:gd name="T13" fmla="*/ 28 h 60"/>
                        <a:gd name="T14" fmla="*/ 54 w 55"/>
                        <a:gd name="T15" fmla="*/ 30 h 60"/>
                        <a:gd name="T16" fmla="*/ 39 w 55"/>
                        <a:gd name="T17" fmla="*/ 48 h 60"/>
                        <a:gd name="T18" fmla="*/ 30 w 55"/>
                        <a:gd name="T19" fmla="*/ 59 h 60"/>
                        <a:gd name="T20" fmla="*/ 0 w 55"/>
                        <a:gd name="T21" fmla="*/ 47 h 60"/>
                        <a:gd name="T22" fmla="*/ 0 w 55"/>
                        <a:gd name="T23" fmla="*/ 47 h 6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5"/>
                        <a:gd name="T37" fmla="*/ 0 h 60"/>
                        <a:gd name="T38" fmla="*/ 55 w 55"/>
                        <a:gd name="T39" fmla="*/ 60 h 6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5" h="60">
                          <a:moveTo>
                            <a:pt x="0" y="47"/>
                          </a:moveTo>
                          <a:lnTo>
                            <a:pt x="0" y="47"/>
                          </a:lnTo>
                          <a:lnTo>
                            <a:pt x="11" y="26"/>
                          </a:lnTo>
                          <a:lnTo>
                            <a:pt x="25" y="25"/>
                          </a:lnTo>
                          <a:lnTo>
                            <a:pt x="11" y="7"/>
                          </a:lnTo>
                          <a:lnTo>
                            <a:pt x="42" y="0"/>
                          </a:lnTo>
                          <a:lnTo>
                            <a:pt x="47" y="28"/>
                          </a:lnTo>
                          <a:lnTo>
                            <a:pt x="54" y="30"/>
                          </a:lnTo>
                          <a:lnTo>
                            <a:pt x="39" y="48"/>
                          </a:lnTo>
                          <a:lnTo>
                            <a:pt x="30" y="59"/>
                          </a:lnTo>
                          <a:lnTo>
                            <a:pt x="0" y="47"/>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61" name="Freeform 214"/>
                    <p:cNvSpPr>
                      <a:spLocks/>
                    </p:cNvSpPr>
                    <p:nvPr/>
                  </p:nvSpPr>
                  <p:spPr bwMode="auto">
                    <a:xfrm>
                      <a:off x="2245" y="3316"/>
                      <a:ext cx="66" cy="94"/>
                    </a:xfrm>
                    <a:custGeom>
                      <a:avLst/>
                      <a:gdLst>
                        <a:gd name="T0" fmla="*/ 0 w 66"/>
                        <a:gd name="T1" fmla="*/ 31 h 94"/>
                        <a:gd name="T2" fmla="*/ 0 w 66"/>
                        <a:gd name="T3" fmla="*/ 31 h 94"/>
                        <a:gd name="T4" fmla="*/ 9 w 66"/>
                        <a:gd name="T5" fmla="*/ 44 h 94"/>
                        <a:gd name="T6" fmla="*/ 22 w 66"/>
                        <a:gd name="T7" fmla="*/ 53 h 94"/>
                        <a:gd name="T8" fmla="*/ 19 w 66"/>
                        <a:gd name="T9" fmla="*/ 79 h 94"/>
                        <a:gd name="T10" fmla="*/ 26 w 66"/>
                        <a:gd name="T11" fmla="*/ 93 h 94"/>
                        <a:gd name="T12" fmla="*/ 65 w 66"/>
                        <a:gd name="T13" fmla="*/ 87 h 94"/>
                        <a:gd name="T14" fmla="*/ 43 w 66"/>
                        <a:gd name="T15" fmla="*/ 59 h 94"/>
                        <a:gd name="T16" fmla="*/ 58 w 66"/>
                        <a:gd name="T17" fmla="*/ 34 h 94"/>
                        <a:gd name="T18" fmla="*/ 19 w 66"/>
                        <a:gd name="T19" fmla="*/ 0 h 94"/>
                        <a:gd name="T20" fmla="*/ 6 w 66"/>
                        <a:gd name="T21" fmla="*/ 10 h 94"/>
                        <a:gd name="T22" fmla="*/ 11 w 66"/>
                        <a:gd name="T23" fmla="*/ 19 h 94"/>
                        <a:gd name="T24" fmla="*/ 0 w 66"/>
                        <a:gd name="T25" fmla="*/ 31 h 94"/>
                        <a:gd name="T26" fmla="*/ 0 w 66"/>
                        <a:gd name="T27" fmla="*/ 31 h 9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
                        <a:gd name="T43" fmla="*/ 0 h 94"/>
                        <a:gd name="T44" fmla="*/ 66 w 66"/>
                        <a:gd name="T45" fmla="*/ 94 h 9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 h="94">
                          <a:moveTo>
                            <a:pt x="0" y="31"/>
                          </a:moveTo>
                          <a:lnTo>
                            <a:pt x="0" y="31"/>
                          </a:lnTo>
                          <a:lnTo>
                            <a:pt x="9" y="44"/>
                          </a:lnTo>
                          <a:lnTo>
                            <a:pt x="22" y="53"/>
                          </a:lnTo>
                          <a:lnTo>
                            <a:pt x="19" y="79"/>
                          </a:lnTo>
                          <a:lnTo>
                            <a:pt x="26" y="93"/>
                          </a:lnTo>
                          <a:lnTo>
                            <a:pt x="65" y="87"/>
                          </a:lnTo>
                          <a:lnTo>
                            <a:pt x="43" y="59"/>
                          </a:lnTo>
                          <a:lnTo>
                            <a:pt x="58" y="34"/>
                          </a:lnTo>
                          <a:lnTo>
                            <a:pt x="19" y="0"/>
                          </a:lnTo>
                          <a:lnTo>
                            <a:pt x="6" y="10"/>
                          </a:lnTo>
                          <a:lnTo>
                            <a:pt x="11" y="19"/>
                          </a:lnTo>
                          <a:lnTo>
                            <a:pt x="0" y="31"/>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62" name="Freeform 215"/>
                    <p:cNvSpPr>
                      <a:spLocks/>
                    </p:cNvSpPr>
                    <p:nvPr/>
                  </p:nvSpPr>
                  <p:spPr bwMode="auto">
                    <a:xfrm>
                      <a:off x="2065" y="3157"/>
                      <a:ext cx="36" cy="27"/>
                    </a:xfrm>
                    <a:custGeom>
                      <a:avLst/>
                      <a:gdLst>
                        <a:gd name="T0" fmla="*/ 0 w 36"/>
                        <a:gd name="T1" fmla="*/ 19 h 27"/>
                        <a:gd name="T2" fmla="*/ 0 w 36"/>
                        <a:gd name="T3" fmla="*/ 19 h 27"/>
                        <a:gd name="T4" fmla="*/ 27 w 36"/>
                        <a:gd name="T5" fmla="*/ 19 h 27"/>
                        <a:gd name="T6" fmla="*/ 14 w 36"/>
                        <a:gd name="T7" fmla="*/ 2 h 27"/>
                        <a:gd name="T8" fmla="*/ 35 w 36"/>
                        <a:gd name="T9" fmla="*/ 0 h 27"/>
                        <a:gd name="T10" fmla="*/ 35 w 36"/>
                        <a:gd name="T11" fmla="*/ 26 h 27"/>
                        <a:gd name="T12" fmla="*/ 0 w 36"/>
                        <a:gd name="T13" fmla="*/ 19 h 27"/>
                        <a:gd name="T14" fmla="*/ 0 w 36"/>
                        <a:gd name="T15" fmla="*/ 19 h 27"/>
                        <a:gd name="T16" fmla="*/ 0 60000 65536"/>
                        <a:gd name="T17" fmla="*/ 0 60000 65536"/>
                        <a:gd name="T18" fmla="*/ 0 60000 65536"/>
                        <a:gd name="T19" fmla="*/ 0 60000 65536"/>
                        <a:gd name="T20" fmla="*/ 0 60000 65536"/>
                        <a:gd name="T21" fmla="*/ 0 60000 65536"/>
                        <a:gd name="T22" fmla="*/ 0 60000 65536"/>
                        <a:gd name="T23" fmla="*/ 0 60000 65536"/>
                        <a:gd name="T24" fmla="*/ 0 w 36"/>
                        <a:gd name="T25" fmla="*/ 0 h 27"/>
                        <a:gd name="T26" fmla="*/ 36 w 36"/>
                        <a:gd name="T27" fmla="*/ 27 h 2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6" h="27">
                          <a:moveTo>
                            <a:pt x="0" y="19"/>
                          </a:moveTo>
                          <a:lnTo>
                            <a:pt x="0" y="19"/>
                          </a:lnTo>
                          <a:lnTo>
                            <a:pt x="27" y="19"/>
                          </a:lnTo>
                          <a:lnTo>
                            <a:pt x="14" y="2"/>
                          </a:lnTo>
                          <a:lnTo>
                            <a:pt x="35" y="0"/>
                          </a:lnTo>
                          <a:lnTo>
                            <a:pt x="35" y="26"/>
                          </a:lnTo>
                          <a:lnTo>
                            <a:pt x="0" y="19"/>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63" name="Freeform 216"/>
                    <p:cNvSpPr>
                      <a:spLocks/>
                    </p:cNvSpPr>
                    <p:nvPr/>
                  </p:nvSpPr>
                  <p:spPr bwMode="auto">
                    <a:xfrm>
                      <a:off x="1860" y="3212"/>
                      <a:ext cx="85" cy="42"/>
                    </a:xfrm>
                    <a:custGeom>
                      <a:avLst/>
                      <a:gdLst>
                        <a:gd name="T0" fmla="*/ 0 w 85"/>
                        <a:gd name="T1" fmla="*/ 20 h 42"/>
                        <a:gd name="T2" fmla="*/ 0 w 85"/>
                        <a:gd name="T3" fmla="*/ 20 h 42"/>
                        <a:gd name="T4" fmla="*/ 15 w 85"/>
                        <a:gd name="T5" fmla="*/ 2 h 42"/>
                        <a:gd name="T6" fmla="*/ 60 w 85"/>
                        <a:gd name="T7" fmla="*/ 0 h 42"/>
                        <a:gd name="T8" fmla="*/ 84 w 85"/>
                        <a:gd name="T9" fmla="*/ 13 h 42"/>
                        <a:gd name="T10" fmla="*/ 64 w 85"/>
                        <a:gd name="T11" fmla="*/ 15 h 42"/>
                        <a:gd name="T12" fmla="*/ 29 w 85"/>
                        <a:gd name="T13" fmla="*/ 41 h 42"/>
                        <a:gd name="T14" fmla="*/ 23 w 85"/>
                        <a:gd name="T15" fmla="*/ 34 h 42"/>
                        <a:gd name="T16" fmla="*/ 0 w 85"/>
                        <a:gd name="T17" fmla="*/ 20 h 42"/>
                        <a:gd name="T18" fmla="*/ 0 w 85"/>
                        <a:gd name="T19" fmla="*/ 20 h 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5"/>
                        <a:gd name="T31" fmla="*/ 0 h 42"/>
                        <a:gd name="T32" fmla="*/ 85 w 85"/>
                        <a:gd name="T33" fmla="*/ 42 h 4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5" h="42">
                          <a:moveTo>
                            <a:pt x="0" y="20"/>
                          </a:moveTo>
                          <a:lnTo>
                            <a:pt x="0" y="20"/>
                          </a:lnTo>
                          <a:lnTo>
                            <a:pt x="15" y="2"/>
                          </a:lnTo>
                          <a:lnTo>
                            <a:pt x="60" y="0"/>
                          </a:lnTo>
                          <a:lnTo>
                            <a:pt x="84" y="13"/>
                          </a:lnTo>
                          <a:lnTo>
                            <a:pt x="64" y="15"/>
                          </a:lnTo>
                          <a:lnTo>
                            <a:pt x="29" y="41"/>
                          </a:lnTo>
                          <a:lnTo>
                            <a:pt x="23" y="34"/>
                          </a:lnTo>
                          <a:lnTo>
                            <a:pt x="0" y="2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64" name="Freeform 217"/>
                    <p:cNvSpPr>
                      <a:spLocks/>
                    </p:cNvSpPr>
                    <p:nvPr/>
                  </p:nvSpPr>
                  <p:spPr bwMode="auto">
                    <a:xfrm>
                      <a:off x="1889" y="3225"/>
                      <a:ext cx="56" cy="57"/>
                    </a:xfrm>
                    <a:custGeom>
                      <a:avLst/>
                      <a:gdLst>
                        <a:gd name="T0" fmla="*/ 0 w 56"/>
                        <a:gd name="T1" fmla="*/ 28 h 57"/>
                        <a:gd name="T2" fmla="*/ 0 w 56"/>
                        <a:gd name="T3" fmla="*/ 28 h 57"/>
                        <a:gd name="T4" fmla="*/ 22 w 56"/>
                        <a:gd name="T5" fmla="*/ 55 h 57"/>
                        <a:gd name="T6" fmla="*/ 50 w 56"/>
                        <a:gd name="T7" fmla="*/ 56 h 57"/>
                        <a:gd name="T8" fmla="*/ 55 w 56"/>
                        <a:gd name="T9" fmla="*/ 0 h 57"/>
                        <a:gd name="T10" fmla="*/ 35 w 56"/>
                        <a:gd name="T11" fmla="*/ 2 h 57"/>
                        <a:gd name="T12" fmla="*/ 0 w 56"/>
                        <a:gd name="T13" fmla="*/ 28 h 57"/>
                        <a:gd name="T14" fmla="*/ 0 w 56"/>
                        <a:gd name="T15" fmla="*/ 28 h 57"/>
                        <a:gd name="T16" fmla="*/ 0 60000 65536"/>
                        <a:gd name="T17" fmla="*/ 0 60000 65536"/>
                        <a:gd name="T18" fmla="*/ 0 60000 65536"/>
                        <a:gd name="T19" fmla="*/ 0 60000 65536"/>
                        <a:gd name="T20" fmla="*/ 0 60000 65536"/>
                        <a:gd name="T21" fmla="*/ 0 60000 65536"/>
                        <a:gd name="T22" fmla="*/ 0 60000 65536"/>
                        <a:gd name="T23" fmla="*/ 0 60000 65536"/>
                        <a:gd name="T24" fmla="*/ 0 w 56"/>
                        <a:gd name="T25" fmla="*/ 0 h 57"/>
                        <a:gd name="T26" fmla="*/ 56 w 56"/>
                        <a:gd name="T27" fmla="*/ 57 h 5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6" h="57">
                          <a:moveTo>
                            <a:pt x="0" y="28"/>
                          </a:moveTo>
                          <a:lnTo>
                            <a:pt x="0" y="28"/>
                          </a:lnTo>
                          <a:lnTo>
                            <a:pt x="22" y="55"/>
                          </a:lnTo>
                          <a:lnTo>
                            <a:pt x="50" y="56"/>
                          </a:lnTo>
                          <a:lnTo>
                            <a:pt x="55" y="0"/>
                          </a:lnTo>
                          <a:lnTo>
                            <a:pt x="35" y="2"/>
                          </a:lnTo>
                          <a:lnTo>
                            <a:pt x="0" y="2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65" name="Freeform 218"/>
                    <p:cNvSpPr>
                      <a:spLocks/>
                    </p:cNvSpPr>
                    <p:nvPr/>
                  </p:nvSpPr>
                  <p:spPr bwMode="auto">
                    <a:xfrm>
                      <a:off x="1948" y="3298"/>
                      <a:ext cx="77" cy="35"/>
                    </a:xfrm>
                    <a:custGeom>
                      <a:avLst/>
                      <a:gdLst>
                        <a:gd name="T0" fmla="*/ 0 w 77"/>
                        <a:gd name="T1" fmla="*/ 18 h 35"/>
                        <a:gd name="T2" fmla="*/ 0 w 77"/>
                        <a:gd name="T3" fmla="*/ 18 h 35"/>
                        <a:gd name="T4" fmla="*/ 6 w 77"/>
                        <a:gd name="T5" fmla="*/ 0 h 35"/>
                        <a:gd name="T6" fmla="*/ 22 w 77"/>
                        <a:gd name="T7" fmla="*/ 11 h 35"/>
                        <a:gd name="T8" fmla="*/ 51 w 77"/>
                        <a:gd name="T9" fmla="*/ 0 h 35"/>
                        <a:gd name="T10" fmla="*/ 76 w 77"/>
                        <a:gd name="T11" fmla="*/ 13 h 35"/>
                        <a:gd name="T12" fmla="*/ 70 w 77"/>
                        <a:gd name="T13" fmla="*/ 33 h 35"/>
                        <a:gd name="T14" fmla="*/ 67 w 77"/>
                        <a:gd name="T15" fmla="*/ 17 h 35"/>
                        <a:gd name="T16" fmla="*/ 51 w 77"/>
                        <a:gd name="T17" fmla="*/ 11 h 35"/>
                        <a:gd name="T18" fmla="*/ 36 w 77"/>
                        <a:gd name="T19" fmla="*/ 21 h 35"/>
                        <a:gd name="T20" fmla="*/ 39 w 77"/>
                        <a:gd name="T21" fmla="*/ 30 h 35"/>
                        <a:gd name="T22" fmla="*/ 33 w 77"/>
                        <a:gd name="T23" fmla="*/ 34 h 35"/>
                        <a:gd name="T24" fmla="*/ 0 w 77"/>
                        <a:gd name="T25" fmla="*/ 18 h 35"/>
                        <a:gd name="T26" fmla="*/ 0 w 77"/>
                        <a:gd name="T27" fmla="*/ 18 h 3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7"/>
                        <a:gd name="T43" fmla="*/ 0 h 35"/>
                        <a:gd name="T44" fmla="*/ 77 w 77"/>
                        <a:gd name="T45" fmla="*/ 35 h 3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7" h="35">
                          <a:moveTo>
                            <a:pt x="0" y="18"/>
                          </a:moveTo>
                          <a:lnTo>
                            <a:pt x="0" y="18"/>
                          </a:lnTo>
                          <a:lnTo>
                            <a:pt x="6" y="0"/>
                          </a:lnTo>
                          <a:lnTo>
                            <a:pt x="22" y="11"/>
                          </a:lnTo>
                          <a:lnTo>
                            <a:pt x="51" y="0"/>
                          </a:lnTo>
                          <a:lnTo>
                            <a:pt x="76" y="13"/>
                          </a:lnTo>
                          <a:lnTo>
                            <a:pt x="70" y="33"/>
                          </a:lnTo>
                          <a:lnTo>
                            <a:pt x="67" y="17"/>
                          </a:lnTo>
                          <a:lnTo>
                            <a:pt x="51" y="11"/>
                          </a:lnTo>
                          <a:lnTo>
                            <a:pt x="36" y="21"/>
                          </a:lnTo>
                          <a:lnTo>
                            <a:pt x="39" y="30"/>
                          </a:lnTo>
                          <a:lnTo>
                            <a:pt x="33" y="34"/>
                          </a:lnTo>
                          <a:lnTo>
                            <a:pt x="0" y="1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66" name="Freeform 219"/>
                    <p:cNvSpPr>
                      <a:spLocks/>
                    </p:cNvSpPr>
                    <p:nvPr/>
                  </p:nvSpPr>
                  <p:spPr bwMode="auto">
                    <a:xfrm>
                      <a:off x="2226" y="3693"/>
                      <a:ext cx="112" cy="116"/>
                    </a:xfrm>
                    <a:custGeom>
                      <a:avLst/>
                      <a:gdLst>
                        <a:gd name="T0" fmla="*/ 0 w 112"/>
                        <a:gd name="T1" fmla="*/ 43 h 116"/>
                        <a:gd name="T2" fmla="*/ 0 w 112"/>
                        <a:gd name="T3" fmla="*/ 43 h 116"/>
                        <a:gd name="T4" fmla="*/ 9 w 112"/>
                        <a:gd name="T5" fmla="*/ 6 h 116"/>
                        <a:gd name="T6" fmla="*/ 48 w 112"/>
                        <a:gd name="T7" fmla="*/ 0 h 116"/>
                        <a:gd name="T8" fmla="*/ 62 w 112"/>
                        <a:gd name="T9" fmla="*/ 12 h 116"/>
                        <a:gd name="T10" fmla="*/ 65 w 112"/>
                        <a:gd name="T11" fmla="*/ 39 h 116"/>
                        <a:gd name="T12" fmla="*/ 93 w 112"/>
                        <a:gd name="T13" fmla="*/ 44 h 116"/>
                        <a:gd name="T14" fmla="*/ 97 w 112"/>
                        <a:gd name="T15" fmla="*/ 63 h 116"/>
                        <a:gd name="T16" fmla="*/ 111 w 112"/>
                        <a:gd name="T17" fmla="*/ 66 h 116"/>
                        <a:gd name="T18" fmla="*/ 109 w 112"/>
                        <a:gd name="T19" fmla="*/ 91 h 116"/>
                        <a:gd name="T20" fmla="*/ 95 w 112"/>
                        <a:gd name="T21" fmla="*/ 115 h 116"/>
                        <a:gd name="T22" fmla="*/ 58 w 112"/>
                        <a:gd name="T23" fmla="*/ 114 h 116"/>
                        <a:gd name="T24" fmla="*/ 66 w 112"/>
                        <a:gd name="T25" fmla="*/ 86 h 116"/>
                        <a:gd name="T26" fmla="*/ 0 w 112"/>
                        <a:gd name="T27" fmla="*/ 43 h 116"/>
                        <a:gd name="T28" fmla="*/ 0 w 112"/>
                        <a:gd name="T29" fmla="*/ 43 h 11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12"/>
                        <a:gd name="T46" fmla="*/ 0 h 116"/>
                        <a:gd name="T47" fmla="*/ 112 w 112"/>
                        <a:gd name="T48" fmla="*/ 116 h 11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12" h="116">
                          <a:moveTo>
                            <a:pt x="0" y="43"/>
                          </a:moveTo>
                          <a:lnTo>
                            <a:pt x="0" y="43"/>
                          </a:lnTo>
                          <a:lnTo>
                            <a:pt x="9" y="6"/>
                          </a:lnTo>
                          <a:lnTo>
                            <a:pt x="48" y="0"/>
                          </a:lnTo>
                          <a:lnTo>
                            <a:pt x="62" y="12"/>
                          </a:lnTo>
                          <a:lnTo>
                            <a:pt x="65" y="39"/>
                          </a:lnTo>
                          <a:lnTo>
                            <a:pt x="93" y="44"/>
                          </a:lnTo>
                          <a:lnTo>
                            <a:pt x="97" y="63"/>
                          </a:lnTo>
                          <a:lnTo>
                            <a:pt x="111" y="66"/>
                          </a:lnTo>
                          <a:lnTo>
                            <a:pt x="109" y="91"/>
                          </a:lnTo>
                          <a:lnTo>
                            <a:pt x="95" y="115"/>
                          </a:lnTo>
                          <a:lnTo>
                            <a:pt x="58" y="114"/>
                          </a:lnTo>
                          <a:lnTo>
                            <a:pt x="66" y="86"/>
                          </a:lnTo>
                          <a:lnTo>
                            <a:pt x="0" y="43"/>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67" name="Freeform 220"/>
                    <p:cNvSpPr>
                      <a:spLocks/>
                    </p:cNvSpPr>
                    <p:nvPr/>
                  </p:nvSpPr>
                  <p:spPr bwMode="auto">
                    <a:xfrm>
                      <a:off x="1971" y="3431"/>
                      <a:ext cx="172" cy="247"/>
                    </a:xfrm>
                    <a:custGeom>
                      <a:avLst/>
                      <a:gdLst>
                        <a:gd name="T0" fmla="*/ 0 w 172"/>
                        <a:gd name="T1" fmla="*/ 58 h 247"/>
                        <a:gd name="T2" fmla="*/ 0 w 172"/>
                        <a:gd name="T3" fmla="*/ 58 h 247"/>
                        <a:gd name="T4" fmla="*/ 3 w 172"/>
                        <a:gd name="T5" fmla="*/ 78 h 247"/>
                        <a:gd name="T6" fmla="*/ 34 w 172"/>
                        <a:gd name="T7" fmla="*/ 112 h 247"/>
                        <a:gd name="T8" fmla="*/ 68 w 172"/>
                        <a:gd name="T9" fmla="*/ 193 h 247"/>
                        <a:gd name="T10" fmla="*/ 146 w 172"/>
                        <a:gd name="T11" fmla="*/ 246 h 247"/>
                        <a:gd name="T12" fmla="*/ 159 w 172"/>
                        <a:gd name="T13" fmla="*/ 237 h 247"/>
                        <a:gd name="T14" fmla="*/ 167 w 172"/>
                        <a:gd name="T15" fmla="*/ 220 h 247"/>
                        <a:gd name="T16" fmla="*/ 155 w 172"/>
                        <a:gd name="T17" fmla="*/ 213 h 247"/>
                        <a:gd name="T18" fmla="*/ 162 w 172"/>
                        <a:gd name="T19" fmla="*/ 209 h 247"/>
                        <a:gd name="T20" fmla="*/ 171 w 172"/>
                        <a:gd name="T21" fmla="*/ 167 h 247"/>
                        <a:gd name="T22" fmla="*/ 158 w 172"/>
                        <a:gd name="T23" fmla="*/ 147 h 247"/>
                        <a:gd name="T24" fmla="*/ 147 w 172"/>
                        <a:gd name="T25" fmla="*/ 147 h 247"/>
                        <a:gd name="T26" fmla="*/ 147 w 172"/>
                        <a:gd name="T27" fmla="*/ 125 h 247"/>
                        <a:gd name="T28" fmla="*/ 132 w 172"/>
                        <a:gd name="T29" fmla="*/ 134 h 247"/>
                        <a:gd name="T30" fmla="*/ 113 w 172"/>
                        <a:gd name="T31" fmla="*/ 126 h 247"/>
                        <a:gd name="T32" fmla="*/ 102 w 172"/>
                        <a:gd name="T33" fmla="*/ 101 h 247"/>
                        <a:gd name="T34" fmla="*/ 121 w 172"/>
                        <a:gd name="T35" fmla="*/ 69 h 247"/>
                        <a:gd name="T36" fmla="*/ 155 w 172"/>
                        <a:gd name="T37" fmla="*/ 55 h 247"/>
                        <a:gd name="T38" fmla="*/ 145 w 172"/>
                        <a:gd name="T39" fmla="*/ 49 h 247"/>
                        <a:gd name="T40" fmla="*/ 151 w 172"/>
                        <a:gd name="T41" fmla="*/ 33 h 247"/>
                        <a:gd name="T42" fmla="*/ 112 w 172"/>
                        <a:gd name="T43" fmla="*/ 30 h 247"/>
                        <a:gd name="T44" fmla="*/ 83 w 172"/>
                        <a:gd name="T45" fmla="*/ 0 h 247"/>
                        <a:gd name="T46" fmla="*/ 76 w 172"/>
                        <a:gd name="T47" fmla="*/ 22 h 247"/>
                        <a:gd name="T48" fmla="*/ 45 w 172"/>
                        <a:gd name="T49" fmla="*/ 41 h 247"/>
                        <a:gd name="T50" fmla="*/ 29 w 172"/>
                        <a:gd name="T51" fmla="*/ 65 h 247"/>
                        <a:gd name="T52" fmla="*/ 11 w 172"/>
                        <a:gd name="T53" fmla="*/ 61 h 247"/>
                        <a:gd name="T54" fmla="*/ 14 w 172"/>
                        <a:gd name="T55" fmla="*/ 47 h 247"/>
                        <a:gd name="T56" fmla="*/ 0 w 172"/>
                        <a:gd name="T57" fmla="*/ 58 h 247"/>
                        <a:gd name="T58" fmla="*/ 0 w 172"/>
                        <a:gd name="T59" fmla="*/ 58 h 24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72"/>
                        <a:gd name="T91" fmla="*/ 0 h 247"/>
                        <a:gd name="T92" fmla="*/ 172 w 172"/>
                        <a:gd name="T93" fmla="*/ 247 h 247"/>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72" h="247">
                          <a:moveTo>
                            <a:pt x="0" y="58"/>
                          </a:moveTo>
                          <a:lnTo>
                            <a:pt x="0" y="58"/>
                          </a:lnTo>
                          <a:lnTo>
                            <a:pt x="3" y="78"/>
                          </a:lnTo>
                          <a:lnTo>
                            <a:pt x="34" y="112"/>
                          </a:lnTo>
                          <a:lnTo>
                            <a:pt x="68" y="193"/>
                          </a:lnTo>
                          <a:lnTo>
                            <a:pt x="146" y="246"/>
                          </a:lnTo>
                          <a:lnTo>
                            <a:pt x="159" y="237"/>
                          </a:lnTo>
                          <a:lnTo>
                            <a:pt x="167" y="220"/>
                          </a:lnTo>
                          <a:lnTo>
                            <a:pt x="155" y="213"/>
                          </a:lnTo>
                          <a:lnTo>
                            <a:pt x="162" y="209"/>
                          </a:lnTo>
                          <a:lnTo>
                            <a:pt x="171" y="167"/>
                          </a:lnTo>
                          <a:lnTo>
                            <a:pt x="158" y="147"/>
                          </a:lnTo>
                          <a:lnTo>
                            <a:pt x="147" y="147"/>
                          </a:lnTo>
                          <a:lnTo>
                            <a:pt x="147" y="125"/>
                          </a:lnTo>
                          <a:lnTo>
                            <a:pt x="132" y="134"/>
                          </a:lnTo>
                          <a:lnTo>
                            <a:pt x="113" y="126"/>
                          </a:lnTo>
                          <a:lnTo>
                            <a:pt x="102" y="101"/>
                          </a:lnTo>
                          <a:lnTo>
                            <a:pt x="121" y="69"/>
                          </a:lnTo>
                          <a:lnTo>
                            <a:pt x="155" y="55"/>
                          </a:lnTo>
                          <a:lnTo>
                            <a:pt x="145" y="49"/>
                          </a:lnTo>
                          <a:lnTo>
                            <a:pt x="151" y="33"/>
                          </a:lnTo>
                          <a:lnTo>
                            <a:pt x="112" y="30"/>
                          </a:lnTo>
                          <a:lnTo>
                            <a:pt x="83" y="0"/>
                          </a:lnTo>
                          <a:lnTo>
                            <a:pt x="76" y="22"/>
                          </a:lnTo>
                          <a:lnTo>
                            <a:pt x="45" y="41"/>
                          </a:lnTo>
                          <a:lnTo>
                            <a:pt x="29" y="65"/>
                          </a:lnTo>
                          <a:lnTo>
                            <a:pt x="11" y="61"/>
                          </a:lnTo>
                          <a:lnTo>
                            <a:pt x="14" y="47"/>
                          </a:lnTo>
                          <a:lnTo>
                            <a:pt x="0" y="5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68" name="Freeform 221"/>
                    <p:cNvSpPr>
                      <a:spLocks/>
                    </p:cNvSpPr>
                    <p:nvPr/>
                  </p:nvSpPr>
                  <p:spPr bwMode="auto">
                    <a:xfrm>
                      <a:off x="2288" y="3350"/>
                      <a:ext cx="57" cy="54"/>
                    </a:xfrm>
                    <a:custGeom>
                      <a:avLst/>
                      <a:gdLst>
                        <a:gd name="T0" fmla="*/ 0 w 57"/>
                        <a:gd name="T1" fmla="*/ 25 h 54"/>
                        <a:gd name="T2" fmla="*/ 0 w 57"/>
                        <a:gd name="T3" fmla="*/ 25 h 54"/>
                        <a:gd name="T4" fmla="*/ 15 w 57"/>
                        <a:gd name="T5" fmla="*/ 0 h 54"/>
                        <a:gd name="T6" fmla="*/ 56 w 57"/>
                        <a:gd name="T7" fmla="*/ 4 h 54"/>
                        <a:gd name="T8" fmla="*/ 50 w 57"/>
                        <a:gd name="T9" fmla="*/ 49 h 54"/>
                        <a:gd name="T10" fmla="*/ 22 w 57"/>
                        <a:gd name="T11" fmla="*/ 53 h 54"/>
                        <a:gd name="T12" fmla="*/ 0 w 57"/>
                        <a:gd name="T13" fmla="*/ 25 h 54"/>
                        <a:gd name="T14" fmla="*/ 0 w 57"/>
                        <a:gd name="T15" fmla="*/ 25 h 54"/>
                        <a:gd name="T16" fmla="*/ 0 60000 65536"/>
                        <a:gd name="T17" fmla="*/ 0 60000 65536"/>
                        <a:gd name="T18" fmla="*/ 0 60000 65536"/>
                        <a:gd name="T19" fmla="*/ 0 60000 65536"/>
                        <a:gd name="T20" fmla="*/ 0 60000 65536"/>
                        <a:gd name="T21" fmla="*/ 0 60000 65536"/>
                        <a:gd name="T22" fmla="*/ 0 60000 65536"/>
                        <a:gd name="T23" fmla="*/ 0 60000 65536"/>
                        <a:gd name="T24" fmla="*/ 0 w 57"/>
                        <a:gd name="T25" fmla="*/ 0 h 54"/>
                        <a:gd name="T26" fmla="*/ 57 w 57"/>
                        <a:gd name="T27" fmla="*/ 54 h 5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7" h="54">
                          <a:moveTo>
                            <a:pt x="0" y="25"/>
                          </a:moveTo>
                          <a:lnTo>
                            <a:pt x="0" y="25"/>
                          </a:lnTo>
                          <a:lnTo>
                            <a:pt x="15" y="0"/>
                          </a:lnTo>
                          <a:lnTo>
                            <a:pt x="56" y="4"/>
                          </a:lnTo>
                          <a:lnTo>
                            <a:pt x="50" y="49"/>
                          </a:lnTo>
                          <a:lnTo>
                            <a:pt x="22" y="53"/>
                          </a:lnTo>
                          <a:lnTo>
                            <a:pt x="0" y="2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69" name="Freeform 222"/>
                    <p:cNvSpPr>
                      <a:spLocks/>
                    </p:cNvSpPr>
                    <p:nvPr/>
                  </p:nvSpPr>
                  <p:spPr bwMode="auto">
                    <a:xfrm>
                      <a:off x="2235" y="3283"/>
                      <a:ext cx="14" cy="11"/>
                    </a:xfrm>
                    <a:custGeom>
                      <a:avLst/>
                      <a:gdLst>
                        <a:gd name="T0" fmla="*/ 0 w 14"/>
                        <a:gd name="T1" fmla="*/ 10 h 11"/>
                        <a:gd name="T2" fmla="*/ 0 w 14"/>
                        <a:gd name="T3" fmla="*/ 10 h 11"/>
                        <a:gd name="T4" fmla="*/ 12 w 14"/>
                        <a:gd name="T5" fmla="*/ 8 h 11"/>
                        <a:gd name="T6" fmla="*/ 13 w 14"/>
                        <a:gd name="T7" fmla="*/ 0 h 11"/>
                        <a:gd name="T8" fmla="*/ 0 w 14"/>
                        <a:gd name="T9" fmla="*/ 10 h 11"/>
                        <a:gd name="T10" fmla="*/ 0 w 14"/>
                        <a:gd name="T11" fmla="*/ 10 h 11"/>
                        <a:gd name="T12" fmla="*/ 0 60000 65536"/>
                        <a:gd name="T13" fmla="*/ 0 60000 65536"/>
                        <a:gd name="T14" fmla="*/ 0 60000 65536"/>
                        <a:gd name="T15" fmla="*/ 0 60000 65536"/>
                        <a:gd name="T16" fmla="*/ 0 60000 65536"/>
                        <a:gd name="T17" fmla="*/ 0 60000 65536"/>
                        <a:gd name="T18" fmla="*/ 0 w 14"/>
                        <a:gd name="T19" fmla="*/ 0 h 11"/>
                        <a:gd name="T20" fmla="*/ 14 w 14"/>
                        <a:gd name="T21" fmla="*/ 11 h 11"/>
                      </a:gdLst>
                      <a:ahLst/>
                      <a:cxnLst>
                        <a:cxn ang="T12">
                          <a:pos x="T0" y="T1"/>
                        </a:cxn>
                        <a:cxn ang="T13">
                          <a:pos x="T2" y="T3"/>
                        </a:cxn>
                        <a:cxn ang="T14">
                          <a:pos x="T4" y="T5"/>
                        </a:cxn>
                        <a:cxn ang="T15">
                          <a:pos x="T6" y="T7"/>
                        </a:cxn>
                        <a:cxn ang="T16">
                          <a:pos x="T8" y="T9"/>
                        </a:cxn>
                        <a:cxn ang="T17">
                          <a:pos x="T10" y="T11"/>
                        </a:cxn>
                      </a:cxnLst>
                      <a:rect l="T18" t="T19" r="T20" b="T21"/>
                      <a:pathLst>
                        <a:path w="14" h="11">
                          <a:moveTo>
                            <a:pt x="0" y="10"/>
                          </a:moveTo>
                          <a:lnTo>
                            <a:pt x="0" y="10"/>
                          </a:lnTo>
                          <a:lnTo>
                            <a:pt x="12" y="8"/>
                          </a:lnTo>
                          <a:lnTo>
                            <a:pt x="13" y="0"/>
                          </a:lnTo>
                          <a:lnTo>
                            <a:pt x="0" y="1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70" name="Freeform 223"/>
                    <p:cNvSpPr>
                      <a:spLocks/>
                    </p:cNvSpPr>
                    <p:nvPr/>
                  </p:nvSpPr>
                  <p:spPr bwMode="auto">
                    <a:xfrm>
                      <a:off x="2283" y="3848"/>
                      <a:ext cx="72" cy="74"/>
                    </a:xfrm>
                    <a:custGeom>
                      <a:avLst/>
                      <a:gdLst>
                        <a:gd name="T0" fmla="*/ 0 w 72"/>
                        <a:gd name="T1" fmla="*/ 59 h 74"/>
                        <a:gd name="T2" fmla="*/ 0 w 72"/>
                        <a:gd name="T3" fmla="*/ 59 h 74"/>
                        <a:gd name="T4" fmla="*/ 12 w 72"/>
                        <a:gd name="T5" fmla="*/ 3 h 74"/>
                        <a:gd name="T6" fmla="*/ 22 w 72"/>
                        <a:gd name="T7" fmla="*/ 0 h 74"/>
                        <a:gd name="T8" fmla="*/ 63 w 72"/>
                        <a:gd name="T9" fmla="*/ 29 h 74"/>
                        <a:gd name="T10" fmla="*/ 71 w 72"/>
                        <a:gd name="T11" fmla="*/ 41 h 74"/>
                        <a:gd name="T12" fmla="*/ 68 w 72"/>
                        <a:gd name="T13" fmla="*/ 55 h 74"/>
                        <a:gd name="T14" fmla="*/ 49 w 72"/>
                        <a:gd name="T15" fmla="*/ 73 h 74"/>
                        <a:gd name="T16" fmla="*/ 0 w 72"/>
                        <a:gd name="T17" fmla="*/ 59 h 74"/>
                        <a:gd name="T18" fmla="*/ 0 w 72"/>
                        <a:gd name="T19" fmla="*/ 59 h 7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2"/>
                        <a:gd name="T31" fmla="*/ 0 h 74"/>
                        <a:gd name="T32" fmla="*/ 72 w 72"/>
                        <a:gd name="T33" fmla="*/ 74 h 7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2" h="74">
                          <a:moveTo>
                            <a:pt x="0" y="59"/>
                          </a:moveTo>
                          <a:lnTo>
                            <a:pt x="0" y="59"/>
                          </a:lnTo>
                          <a:lnTo>
                            <a:pt x="12" y="3"/>
                          </a:lnTo>
                          <a:lnTo>
                            <a:pt x="22" y="0"/>
                          </a:lnTo>
                          <a:lnTo>
                            <a:pt x="63" y="29"/>
                          </a:lnTo>
                          <a:lnTo>
                            <a:pt x="71" y="41"/>
                          </a:lnTo>
                          <a:lnTo>
                            <a:pt x="68" y="55"/>
                          </a:lnTo>
                          <a:lnTo>
                            <a:pt x="49" y="73"/>
                          </a:lnTo>
                          <a:lnTo>
                            <a:pt x="0" y="59"/>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71" name="Freeform 224"/>
                    <p:cNvSpPr>
                      <a:spLocks/>
                    </p:cNvSpPr>
                    <p:nvPr/>
                  </p:nvSpPr>
                  <p:spPr bwMode="auto">
                    <a:xfrm>
                      <a:off x="2081" y="3263"/>
                      <a:ext cx="184" cy="157"/>
                    </a:xfrm>
                    <a:custGeom>
                      <a:avLst/>
                      <a:gdLst>
                        <a:gd name="T0" fmla="*/ 0 w 184"/>
                        <a:gd name="T1" fmla="*/ 42 h 157"/>
                        <a:gd name="T2" fmla="*/ 0 w 184"/>
                        <a:gd name="T3" fmla="*/ 42 h 157"/>
                        <a:gd name="T4" fmla="*/ 17 w 184"/>
                        <a:gd name="T5" fmla="*/ 69 h 157"/>
                        <a:gd name="T6" fmla="*/ 44 w 184"/>
                        <a:gd name="T7" fmla="*/ 72 h 157"/>
                        <a:gd name="T8" fmla="*/ 52 w 184"/>
                        <a:gd name="T9" fmla="*/ 84 h 157"/>
                        <a:gd name="T10" fmla="*/ 79 w 184"/>
                        <a:gd name="T11" fmla="*/ 82 h 157"/>
                        <a:gd name="T12" fmla="*/ 75 w 184"/>
                        <a:gd name="T13" fmla="*/ 129 h 157"/>
                        <a:gd name="T14" fmla="*/ 87 w 184"/>
                        <a:gd name="T15" fmla="*/ 149 h 157"/>
                        <a:gd name="T16" fmla="*/ 103 w 184"/>
                        <a:gd name="T17" fmla="*/ 156 h 157"/>
                        <a:gd name="T18" fmla="*/ 136 w 184"/>
                        <a:gd name="T19" fmla="*/ 137 h 157"/>
                        <a:gd name="T20" fmla="*/ 123 w 184"/>
                        <a:gd name="T21" fmla="*/ 134 h 157"/>
                        <a:gd name="T22" fmla="*/ 116 w 184"/>
                        <a:gd name="T23" fmla="*/ 108 h 157"/>
                        <a:gd name="T24" fmla="*/ 139 w 184"/>
                        <a:gd name="T25" fmla="*/ 113 h 157"/>
                        <a:gd name="T26" fmla="*/ 173 w 184"/>
                        <a:gd name="T27" fmla="*/ 97 h 157"/>
                        <a:gd name="T28" fmla="*/ 164 w 184"/>
                        <a:gd name="T29" fmla="*/ 84 h 157"/>
                        <a:gd name="T30" fmla="*/ 175 w 184"/>
                        <a:gd name="T31" fmla="*/ 72 h 157"/>
                        <a:gd name="T32" fmla="*/ 170 w 184"/>
                        <a:gd name="T33" fmla="*/ 63 h 157"/>
                        <a:gd name="T34" fmla="*/ 183 w 184"/>
                        <a:gd name="T35" fmla="*/ 53 h 157"/>
                        <a:gd name="T36" fmla="*/ 167 w 184"/>
                        <a:gd name="T37" fmla="*/ 51 h 157"/>
                        <a:gd name="T38" fmla="*/ 167 w 184"/>
                        <a:gd name="T39" fmla="*/ 39 h 157"/>
                        <a:gd name="T40" fmla="*/ 141 w 184"/>
                        <a:gd name="T41" fmla="*/ 25 h 157"/>
                        <a:gd name="T42" fmla="*/ 152 w 184"/>
                        <a:gd name="T43" fmla="*/ 21 h 157"/>
                        <a:gd name="T44" fmla="*/ 72 w 184"/>
                        <a:gd name="T45" fmla="*/ 24 h 157"/>
                        <a:gd name="T46" fmla="*/ 46 w 184"/>
                        <a:gd name="T47" fmla="*/ 0 h 157"/>
                        <a:gd name="T48" fmla="*/ 47 w 184"/>
                        <a:gd name="T49" fmla="*/ 11 h 157"/>
                        <a:gd name="T50" fmla="*/ 24 w 184"/>
                        <a:gd name="T51" fmla="*/ 20 h 157"/>
                        <a:gd name="T52" fmla="*/ 31 w 184"/>
                        <a:gd name="T53" fmla="*/ 39 h 157"/>
                        <a:gd name="T54" fmla="*/ 22 w 184"/>
                        <a:gd name="T55" fmla="*/ 46 h 157"/>
                        <a:gd name="T56" fmla="*/ 17 w 184"/>
                        <a:gd name="T57" fmla="*/ 29 h 157"/>
                        <a:gd name="T58" fmla="*/ 26 w 184"/>
                        <a:gd name="T59" fmla="*/ 6 h 157"/>
                        <a:gd name="T60" fmla="*/ 0 w 184"/>
                        <a:gd name="T61" fmla="*/ 42 h 157"/>
                        <a:gd name="T62" fmla="*/ 0 w 184"/>
                        <a:gd name="T63" fmla="*/ 42 h 15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4"/>
                        <a:gd name="T97" fmla="*/ 0 h 157"/>
                        <a:gd name="T98" fmla="*/ 184 w 184"/>
                        <a:gd name="T99" fmla="*/ 157 h 15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4" h="157">
                          <a:moveTo>
                            <a:pt x="0" y="42"/>
                          </a:moveTo>
                          <a:lnTo>
                            <a:pt x="0" y="42"/>
                          </a:lnTo>
                          <a:lnTo>
                            <a:pt x="17" y="69"/>
                          </a:lnTo>
                          <a:lnTo>
                            <a:pt x="44" y="72"/>
                          </a:lnTo>
                          <a:lnTo>
                            <a:pt x="52" y="84"/>
                          </a:lnTo>
                          <a:lnTo>
                            <a:pt x="79" y="82"/>
                          </a:lnTo>
                          <a:lnTo>
                            <a:pt x="75" y="129"/>
                          </a:lnTo>
                          <a:lnTo>
                            <a:pt x="87" y="149"/>
                          </a:lnTo>
                          <a:lnTo>
                            <a:pt x="103" y="156"/>
                          </a:lnTo>
                          <a:lnTo>
                            <a:pt x="136" y="137"/>
                          </a:lnTo>
                          <a:lnTo>
                            <a:pt x="123" y="134"/>
                          </a:lnTo>
                          <a:lnTo>
                            <a:pt x="116" y="108"/>
                          </a:lnTo>
                          <a:lnTo>
                            <a:pt x="139" y="113"/>
                          </a:lnTo>
                          <a:lnTo>
                            <a:pt x="173" y="97"/>
                          </a:lnTo>
                          <a:lnTo>
                            <a:pt x="164" y="84"/>
                          </a:lnTo>
                          <a:lnTo>
                            <a:pt x="175" y="72"/>
                          </a:lnTo>
                          <a:lnTo>
                            <a:pt x="170" y="63"/>
                          </a:lnTo>
                          <a:lnTo>
                            <a:pt x="183" y="53"/>
                          </a:lnTo>
                          <a:lnTo>
                            <a:pt x="167" y="51"/>
                          </a:lnTo>
                          <a:lnTo>
                            <a:pt x="167" y="39"/>
                          </a:lnTo>
                          <a:lnTo>
                            <a:pt x="141" y="25"/>
                          </a:lnTo>
                          <a:lnTo>
                            <a:pt x="152" y="21"/>
                          </a:lnTo>
                          <a:lnTo>
                            <a:pt x="72" y="24"/>
                          </a:lnTo>
                          <a:lnTo>
                            <a:pt x="46" y="0"/>
                          </a:lnTo>
                          <a:lnTo>
                            <a:pt x="47" y="11"/>
                          </a:lnTo>
                          <a:lnTo>
                            <a:pt x="24" y="20"/>
                          </a:lnTo>
                          <a:lnTo>
                            <a:pt x="31" y="39"/>
                          </a:lnTo>
                          <a:lnTo>
                            <a:pt x="22" y="46"/>
                          </a:lnTo>
                          <a:lnTo>
                            <a:pt x="17" y="29"/>
                          </a:lnTo>
                          <a:lnTo>
                            <a:pt x="26" y="6"/>
                          </a:lnTo>
                          <a:lnTo>
                            <a:pt x="0" y="4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411" name="Freeform 64"/>
                  <p:cNvSpPr>
                    <a:spLocks/>
                  </p:cNvSpPr>
                  <p:nvPr/>
                </p:nvSpPr>
                <p:spPr bwMode="auto">
                  <a:xfrm>
                    <a:off x="4706103" y="4000107"/>
                    <a:ext cx="119061" cy="265115"/>
                  </a:xfrm>
                  <a:custGeom>
                    <a:avLst/>
                    <a:gdLst>
                      <a:gd name="T0" fmla="*/ 0 w 95"/>
                      <a:gd name="T1" fmla="*/ 17056038 h 203"/>
                      <a:gd name="T2" fmla="*/ 0 w 95"/>
                      <a:gd name="T3" fmla="*/ 17056038 h 203"/>
                      <a:gd name="T4" fmla="*/ 21990127 w 95"/>
                      <a:gd name="T5" fmla="*/ 52872417 h 203"/>
                      <a:gd name="T6" fmla="*/ 50262967 w 95"/>
                      <a:gd name="T7" fmla="*/ 68222847 h 203"/>
                      <a:gd name="T8" fmla="*/ 36127169 w 95"/>
                      <a:gd name="T9" fmla="*/ 93806917 h 203"/>
                      <a:gd name="T10" fmla="*/ 87960510 w 95"/>
                      <a:gd name="T11" fmla="*/ 139856901 h 203"/>
                      <a:gd name="T12" fmla="*/ 111520992 w 95"/>
                      <a:gd name="T13" fmla="*/ 202962959 h 203"/>
                      <a:gd name="T14" fmla="*/ 114662975 w 95"/>
                      <a:gd name="T15" fmla="*/ 255835356 h 203"/>
                      <a:gd name="T16" fmla="*/ 50262967 w 95"/>
                      <a:gd name="T17" fmla="*/ 301886645 h 203"/>
                      <a:gd name="T18" fmla="*/ 59687661 w 95"/>
                      <a:gd name="T19" fmla="*/ 344525504 h 203"/>
                      <a:gd name="T20" fmla="*/ 80106161 w 95"/>
                      <a:gd name="T21" fmla="*/ 315530166 h 203"/>
                      <a:gd name="T22" fmla="*/ 92672857 w 95"/>
                      <a:gd name="T23" fmla="*/ 324058182 h 203"/>
                      <a:gd name="T24" fmla="*/ 97385204 w 95"/>
                      <a:gd name="T25" fmla="*/ 303592249 h 203"/>
                      <a:gd name="T26" fmla="*/ 147648151 w 95"/>
                      <a:gd name="T27" fmla="*/ 272891389 h 203"/>
                      <a:gd name="T28" fmla="*/ 141365440 w 95"/>
                      <a:gd name="T29" fmla="*/ 185906926 h 203"/>
                      <a:gd name="T30" fmla="*/ 72253084 w 95"/>
                      <a:gd name="T31" fmla="*/ 105744835 h 203"/>
                      <a:gd name="T32" fmla="*/ 80106161 w 95"/>
                      <a:gd name="T33" fmla="*/ 78456467 h 203"/>
                      <a:gd name="T34" fmla="*/ 120945686 w 95"/>
                      <a:gd name="T35" fmla="*/ 39227581 h 203"/>
                      <a:gd name="T36" fmla="*/ 62828390 w 95"/>
                      <a:gd name="T37" fmla="*/ 0 h 203"/>
                      <a:gd name="T38" fmla="*/ 0 w 95"/>
                      <a:gd name="T39" fmla="*/ 17056038 h 203"/>
                      <a:gd name="T40" fmla="*/ 0 w 95"/>
                      <a:gd name="T41" fmla="*/ 17056038 h 20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95"/>
                      <a:gd name="T64" fmla="*/ 0 h 203"/>
                      <a:gd name="T65" fmla="*/ 95 w 95"/>
                      <a:gd name="T66" fmla="*/ 203 h 20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95" h="203">
                        <a:moveTo>
                          <a:pt x="0" y="10"/>
                        </a:moveTo>
                        <a:lnTo>
                          <a:pt x="0" y="10"/>
                        </a:lnTo>
                        <a:lnTo>
                          <a:pt x="14" y="31"/>
                        </a:lnTo>
                        <a:lnTo>
                          <a:pt x="32" y="40"/>
                        </a:lnTo>
                        <a:lnTo>
                          <a:pt x="23" y="55"/>
                        </a:lnTo>
                        <a:lnTo>
                          <a:pt x="56" y="82"/>
                        </a:lnTo>
                        <a:lnTo>
                          <a:pt x="71" y="119"/>
                        </a:lnTo>
                        <a:lnTo>
                          <a:pt x="73" y="150"/>
                        </a:lnTo>
                        <a:lnTo>
                          <a:pt x="32" y="177"/>
                        </a:lnTo>
                        <a:lnTo>
                          <a:pt x="38" y="202"/>
                        </a:lnTo>
                        <a:lnTo>
                          <a:pt x="51" y="185"/>
                        </a:lnTo>
                        <a:lnTo>
                          <a:pt x="59" y="190"/>
                        </a:lnTo>
                        <a:lnTo>
                          <a:pt x="62" y="178"/>
                        </a:lnTo>
                        <a:lnTo>
                          <a:pt x="94" y="160"/>
                        </a:lnTo>
                        <a:lnTo>
                          <a:pt x="90" y="109"/>
                        </a:lnTo>
                        <a:lnTo>
                          <a:pt x="46" y="62"/>
                        </a:lnTo>
                        <a:lnTo>
                          <a:pt x="51" y="46"/>
                        </a:lnTo>
                        <a:lnTo>
                          <a:pt x="77" y="23"/>
                        </a:lnTo>
                        <a:lnTo>
                          <a:pt x="40" y="0"/>
                        </a:lnTo>
                        <a:lnTo>
                          <a:pt x="0" y="1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12" name="Freeform 65"/>
                  <p:cNvSpPr>
                    <a:spLocks/>
                  </p:cNvSpPr>
                  <p:nvPr/>
                </p:nvSpPr>
                <p:spPr bwMode="auto">
                  <a:xfrm>
                    <a:off x="3628196" y="3576243"/>
                    <a:ext cx="126999" cy="60325"/>
                  </a:xfrm>
                  <a:custGeom>
                    <a:avLst/>
                    <a:gdLst>
                      <a:gd name="T0" fmla="*/ 0 w 102"/>
                      <a:gd name="T1" fmla="*/ 3439837 h 46"/>
                      <a:gd name="T2" fmla="*/ 37206018 w 102"/>
                      <a:gd name="T3" fmla="*/ 0 h 46"/>
                      <a:gd name="T4" fmla="*/ 72863135 w 102"/>
                      <a:gd name="T5" fmla="*/ 15478608 h 46"/>
                      <a:gd name="T6" fmla="*/ 86814474 w 102"/>
                      <a:gd name="T7" fmla="*/ 32676478 h 46"/>
                      <a:gd name="T8" fmla="*/ 105418723 w 102"/>
                      <a:gd name="T9" fmla="*/ 32676478 h 46"/>
                      <a:gd name="T10" fmla="*/ 119371288 w 102"/>
                      <a:gd name="T11" fmla="*/ 24077546 h 46"/>
                      <a:gd name="T12" fmla="*/ 128672167 w 102"/>
                      <a:gd name="T13" fmla="*/ 22356972 h 46"/>
                      <a:gd name="T14" fmla="*/ 137974292 w 102"/>
                      <a:gd name="T15" fmla="*/ 39556149 h 46"/>
                      <a:gd name="T16" fmla="*/ 155027149 w 102"/>
                      <a:gd name="T17" fmla="*/ 44715256 h 46"/>
                      <a:gd name="T18" fmla="*/ 150376710 w 102"/>
                      <a:gd name="T19" fmla="*/ 51593615 h 46"/>
                      <a:gd name="T20" fmla="*/ 156577296 w 102"/>
                      <a:gd name="T21" fmla="*/ 65352956 h 46"/>
                      <a:gd name="T22" fmla="*/ 155027149 w 102"/>
                      <a:gd name="T23" fmla="*/ 75671151 h 46"/>
                      <a:gd name="T24" fmla="*/ 137974292 w 102"/>
                      <a:gd name="T25" fmla="*/ 60192548 h 46"/>
                      <a:gd name="T26" fmla="*/ 128672167 w 102"/>
                      <a:gd name="T27" fmla="*/ 55033451 h 46"/>
                      <a:gd name="T28" fmla="*/ 119371288 w 102"/>
                      <a:gd name="T29" fmla="*/ 55033451 h 46"/>
                      <a:gd name="T30" fmla="*/ 114719603 w 102"/>
                      <a:gd name="T31" fmla="*/ 72231316 h 46"/>
                      <a:gd name="T32" fmla="*/ 103868576 w 102"/>
                      <a:gd name="T33" fmla="*/ 67072218 h 46"/>
                      <a:gd name="T34" fmla="*/ 83714181 w 102"/>
                      <a:gd name="T35" fmla="*/ 77391724 h 46"/>
                      <a:gd name="T36" fmla="*/ 58910570 w 102"/>
                      <a:gd name="T37" fmla="*/ 75671151 h 46"/>
                      <a:gd name="T38" fmla="*/ 58910570 w 102"/>
                      <a:gd name="T39" fmla="*/ 44715256 h 46"/>
                      <a:gd name="T40" fmla="*/ 20153156 w 102"/>
                      <a:gd name="T41" fmla="*/ 17197870 h 46"/>
                      <a:gd name="T42" fmla="*/ 0 w 102"/>
                      <a:gd name="T43" fmla="*/ 3439837 h 46"/>
                      <a:gd name="T44" fmla="*/ 0 w 102"/>
                      <a:gd name="T45" fmla="*/ 3439837 h 4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02"/>
                      <a:gd name="T70" fmla="*/ 0 h 46"/>
                      <a:gd name="T71" fmla="*/ 102 w 102"/>
                      <a:gd name="T72" fmla="*/ 46 h 4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02" h="46">
                        <a:moveTo>
                          <a:pt x="0" y="2"/>
                        </a:moveTo>
                        <a:lnTo>
                          <a:pt x="24" y="0"/>
                        </a:lnTo>
                        <a:lnTo>
                          <a:pt x="47" y="9"/>
                        </a:lnTo>
                        <a:lnTo>
                          <a:pt x="56" y="19"/>
                        </a:lnTo>
                        <a:lnTo>
                          <a:pt x="68" y="19"/>
                        </a:lnTo>
                        <a:lnTo>
                          <a:pt x="77" y="14"/>
                        </a:lnTo>
                        <a:lnTo>
                          <a:pt x="83" y="13"/>
                        </a:lnTo>
                        <a:lnTo>
                          <a:pt x="89" y="23"/>
                        </a:lnTo>
                        <a:lnTo>
                          <a:pt x="100" y="26"/>
                        </a:lnTo>
                        <a:lnTo>
                          <a:pt x="97" y="30"/>
                        </a:lnTo>
                        <a:lnTo>
                          <a:pt x="101" y="38"/>
                        </a:lnTo>
                        <a:lnTo>
                          <a:pt x="100" y="44"/>
                        </a:lnTo>
                        <a:lnTo>
                          <a:pt x="89" y="35"/>
                        </a:lnTo>
                        <a:lnTo>
                          <a:pt x="83" y="32"/>
                        </a:lnTo>
                        <a:lnTo>
                          <a:pt x="77" y="32"/>
                        </a:lnTo>
                        <a:lnTo>
                          <a:pt x="74" y="42"/>
                        </a:lnTo>
                        <a:lnTo>
                          <a:pt x="67" y="39"/>
                        </a:lnTo>
                        <a:lnTo>
                          <a:pt x="54" y="45"/>
                        </a:lnTo>
                        <a:lnTo>
                          <a:pt x="38" y="44"/>
                        </a:lnTo>
                        <a:lnTo>
                          <a:pt x="38" y="26"/>
                        </a:lnTo>
                        <a:lnTo>
                          <a:pt x="13" y="10"/>
                        </a:lnTo>
                        <a:lnTo>
                          <a:pt x="0" y="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13" name="Freeform 66"/>
                  <p:cNvSpPr>
                    <a:spLocks/>
                  </p:cNvSpPr>
                  <p:nvPr/>
                </p:nvSpPr>
                <p:spPr bwMode="auto">
                  <a:xfrm>
                    <a:off x="3718684" y="3609580"/>
                    <a:ext cx="104774" cy="90489"/>
                  </a:xfrm>
                  <a:custGeom>
                    <a:avLst/>
                    <a:gdLst>
                      <a:gd name="T0" fmla="*/ 48621765 w 85"/>
                      <a:gd name="T1" fmla="*/ 3439855 h 69"/>
                      <a:gd name="T2" fmla="*/ 54698713 w 85"/>
                      <a:gd name="T3" fmla="*/ 3439855 h 69"/>
                      <a:gd name="T4" fmla="*/ 74451875 w 85"/>
                      <a:gd name="T5" fmla="*/ 10319564 h 69"/>
                      <a:gd name="T6" fmla="*/ 92683970 w 85"/>
                      <a:gd name="T7" fmla="*/ 25796947 h 69"/>
                      <a:gd name="T8" fmla="*/ 103320478 w 85"/>
                      <a:gd name="T9" fmla="*/ 44715498 h 69"/>
                      <a:gd name="T10" fmla="*/ 127630734 w 85"/>
                      <a:gd name="T11" fmla="*/ 65353310 h 69"/>
                      <a:gd name="T12" fmla="*/ 115475606 w 85"/>
                      <a:gd name="T13" fmla="*/ 70512435 h 69"/>
                      <a:gd name="T14" fmla="*/ 106358952 w 85"/>
                      <a:gd name="T15" fmla="*/ 84271851 h 69"/>
                      <a:gd name="T16" fmla="*/ 104840331 w 85"/>
                      <a:gd name="T17" fmla="*/ 91150268 h 69"/>
                      <a:gd name="T18" fmla="*/ 100282004 w 85"/>
                      <a:gd name="T19" fmla="*/ 116948516 h 69"/>
                      <a:gd name="T20" fmla="*/ 82048695 w 85"/>
                      <a:gd name="T21" fmla="*/ 110068809 h 69"/>
                      <a:gd name="T22" fmla="*/ 79010202 w 85"/>
                      <a:gd name="T23" fmla="*/ 87710414 h 69"/>
                      <a:gd name="T24" fmla="*/ 60776893 w 85"/>
                      <a:gd name="T25" fmla="*/ 96310704 h 69"/>
                      <a:gd name="T26" fmla="*/ 44063438 w 85"/>
                      <a:gd name="T27" fmla="*/ 108348226 h 69"/>
                      <a:gd name="T28" fmla="*/ 33426921 w 85"/>
                      <a:gd name="T29" fmla="*/ 106628955 h 69"/>
                      <a:gd name="T30" fmla="*/ 24310266 w 85"/>
                      <a:gd name="T31" fmla="*/ 94590122 h 69"/>
                      <a:gd name="T32" fmla="*/ 18233314 w 85"/>
                      <a:gd name="T33" fmla="*/ 84271851 h 69"/>
                      <a:gd name="T34" fmla="*/ 25830119 w 85"/>
                      <a:gd name="T35" fmla="*/ 73952289 h 69"/>
                      <a:gd name="T36" fmla="*/ 30388447 w 85"/>
                      <a:gd name="T37" fmla="*/ 82551268 h 69"/>
                      <a:gd name="T38" fmla="*/ 53180092 w 85"/>
                      <a:gd name="T39" fmla="*/ 94590122 h 69"/>
                      <a:gd name="T40" fmla="*/ 57738419 w 85"/>
                      <a:gd name="T41" fmla="*/ 84271851 h 69"/>
                      <a:gd name="T42" fmla="*/ 36466627 w 85"/>
                      <a:gd name="T43" fmla="*/ 65353310 h 69"/>
                      <a:gd name="T44" fmla="*/ 30388447 w 85"/>
                      <a:gd name="T45" fmla="*/ 49874623 h 69"/>
                      <a:gd name="T46" fmla="*/ 22791646 w 85"/>
                      <a:gd name="T47" fmla="*/ 44715498 h 69"/>
                      <a:gd name="T48" fmla="*/ 22791646 w 85"/>
                      <a:gd name="T49" fmla="*/ 34395926 h 69"/>
                      <a:gd name="T50" fmla="*/ 13674986 w 85"/>
                      <a:gd name="T51" fmla="*/ 30957384 h 69"/>
                      <a:gd name="T52" fmla="*/ 0 w 85"/>
                      <a:gd name="T53" fmla="*/ 29236801 h 69"/>
                      <a:gd name="T54" fmla="*/ 4558328 w 85"/>
                      <a:gd name="T55" fmla="*/ 17197963 h 69"/>
                      <a:gd name="T56" fmla="*/ 6078183 w 85"/>
                      <a:gd name="T57" fmla="*/ 10319564 h 69"/>
                      <a:gd name="T58" fmla="*/ 16713460 w 85"/>
                      <a:gd name="T59" fmla="*/ 10319564 h 69"/>
                      <a:gd name="T60" fmla="*/ 22791646 w 85"/>
                      <a:gd name="T61" fmla="*/ 15478692 h 69"/>
                      <a:gd name="T62" fmla="*/ 39505101 w 85"/>
                      <a:gd name="T63" fmla="*/ 30957384 h 69"/>
                      <a:gd name="T64" fmla="*/ 41023731 w 85"/>
                      <a:gd name="T65" fmla="*/ 20637817 h 69"/>
                      <a:gd name="T66" fmla="*/ 34946774 w 85"/>
                      <a:gd name="T67" fmla="*/ 8598982 h 69"/>
                      <a:gd name="T68" fmla="*/ 39505101 w 85"/>
                      <a:gd name="T69" fmla="*/ 0 h 69"/>
                      <a:gd name="T70" fmla="*/ 48621765 w 85"/>
                      <a:gd name="T71" fmla="*/ 3439855 h 69"/>
                      <a:gd name="T72" fmla="*/ 48621765 w 85"/>
                      <a:gd name="T73" fmla="*/ 3439855 h 6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85"/>
                      <a:gd name="T112" fmla="*/ 0 h 69"/>
                      <a:gd name="T113" fmla="*/ 85 w 85"/>
                      <a:gd name="T114" fmla="*/ 69 h 6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85" h="69">
                        <a:moveTo>
                          <a:pt x="32" y="2"/>
                        </a:moveTo>
                        <a:lnTo>
                          <a:pt x="36" y="2"/>
                        </a:lnTo>
                        <a:lnTo>
                          <a:pt x="49" y="6"/>
                        </a:lnTo>
                        <a:lnTo>
                          <a:pt x="61" y="15"/>
                        </a:lnTo>
                        <a:lnTo>
                          <a:pt x="68" y="26"/>
                        </a:lnTo>
                        <a:lnTo>
                          <a:pt x="84" y="38"/>
                        </a:lnTo>
                        <a:lnTo>
                          <a:pt x="76" y="41"/>
                        </a:lnTo>
                        <a:lnTo>
                          <a:pt x="70" y="49"/>
                        </a:lnTo>
                        <a:lnTo>
                          <a:pt x="69" y="53"/>
                        </a:lnTo>
                        <a:lnTo>
                          <a:pt x="66" y="68"/>
                        </a:lnTo>
                        <a:lnTo>
                          <a:pt x="54" y="64"/>
                        </a:lnTo>
                        <a:lnTo>
                          <a:pt x="52" y="51"/>
                        </a:lnTo>
                        <a:lnTo>
                          <a:pt x="40" y="56"/>
                        </a:lnTo>
                        <a:lnTo>
                          <a:pt x="29" y="63"/>
                        </a:lnTo>
                        <a:lnTo>
                          <a:pt x="22" y="62"/>
                        </a:lnTo>
                        <a:lnTo>
                          <a:pt x="16" y="55"/>
                        </a:lnTo>
                        <a:lnTo>
                          <a:pt x="12" y="49"/>
                        </a:lnTo>
                        <a:lnTo>
                          <a:pt x="17" y="43"/>
                        </a:lnTo>
                        <a:lnTo>
                          <a:pt x="20" y="48"/>
                        </a:lnTo>
                        <a:lnTo>
                          <a:pt x="35" y="55"/>
                        </a:lnTo>
                        <a:lnTo>
                          <a:pt x="38" y="49"/>
                        </a:lnTo>
                        <a:lnTo>
                          <a:pt x="24" y="38"/>
                        </a:lnTo>
                        <a:lnTo>
                          <a:pt x="20" y="29"/>
                        </a:lnTo>
                        <a:lnTo>
                          <a:pt x="15" y="26"/>
                        </a:lnTo>
                        <a:lnTo>
                          <a:pt x="15" y="20"/>
                        </a:lnTo>
                        <a:lnTo>
                          <a:pt x="9" y="18"/>
                        </a:lnTo>
                        <a:lnTo>
                          <a:pt x="0" y="17"/>
                        </a:lnTo>
                        <a:lnTo>
                          <a:pt x="3" y="10"/>
                        </a:lnTo>
                        <a:lnTo>
                          <a:pt x="4" y="6"/>
                        </a:lnTo>
                        <a:lnTo>
                          <a:pt x="11" y="6"/>
                        </a:lnTo>
                        <a:lnTo>
                          <a:pt x="15" y="9"/>
                        </a:lnTo>
                        <a:lnTo>
                          <a:pt x="26" y="18"/>
                        </a:lnTo>
                        <a:lnTo>
                          <a:pt x="27" y="12"/>
                        </a:lnTo>
                        <a:lnTo>
                          <a:pt x="23" y="5"/>
                        </a:lnTo>
                        <a:lnTo>
                          <a:pt x="26" y="0"/>
                        </a:lnTo>
                        <a:lnTo>
                          <a:pt x="32" y="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14" name="Freeform 67"/>
                  <p:cNvSpPr>
                    <a:spLocks/>
                  </p:cNvSpPr>
                  <p:nvPr/>
                </p:nvSpPr>
                <p:spPr bwMode="auto">
                  <a:xfrm>
                    <a:off x="3694871" y="3627043"/>
                    <a:ext cx="74613" cy="55562"/>
                  </a:xfrm>
                  <a:custGeom>
                    <a:avLst/>
                    <a:gdLst>
                      <a:gd name="T0" fmla="*/ 0 w 57"/>
                      <a:gd name="T1" fmla="*/ 10017957 h 43"/>
                      <a:gd name="T2" fmla="*/ 11994369 w 57"/>
                      <a:gd name="T3" fmla="*/ 21705362 h 43"/>
                      <a:gd name="T4" fmla="*/ 25702218 w 57"/>
                      <a:gd name="T5" fmla="*/ 38401091 h 43"/>
                      <a:gd name="T6" fmla="*/ 47977476 w 57"/>
                      <a:gd name="T7" fmla="*/ 61775897 h 43"/>
                      <a:gd name="T8" fmla="*/ 61685320 w 57"/>
                      <a:gd name="T9" fmla="*/ 48419056 h 43"/>
                      <a:gd name="T10" fmla="*/ 63398800 w 57"/>
                      <a:gd name="T11" fmla="*/ 60106454 h 43"/>
                      <a:gd name="T12" fmla="*/ 73679684 w 57"/>
                      <a:gd name="T13" fmla="*/ 61775897 h 43"/>
                      <a:gd name="T14" fmla="*/ 89101029 w 57"/>
                      <a:gd name="T15" fmla="*/ 70124408 h 43"/>
                      <a:gd name="T16" fmla="*/ 95954951 w 57"/>
                      <a:gd name="T17" fmla="*/ 60106454 h 43"/>
                      <a:gd name="T18" fmla="*/ 71966203 w 57"/>
                      <a:gd name="T19" fmla="*/ 41739979 h 43"/>
                      <a:gd name="T20" fmla="*/ 66825762 w 57"/>
                      <a:gd name="T21" fmla="*/ 26713693 h 43"/>
                      <a:gd name="T22" fmla="*/ 56544878 w 57"/>
                      <a:gd name="T23" fmla="*/ 21705362 h 43"/>
                      <a:gd name="T24" fmla="*/ 56544878 w 57"/>
                      <a:gd name="T25" fmla="*/ 11687403 h 43"/>
                      <a:gd name="T26" fmla="*/ 46263995 w 57"/>
                      <a:gd name="T27" fmla="*/ 8348513 h 43"/>
                      <a:gd name="T28" fmla="*/ 30842660 w 57"/>
                      <a:gd name="T29" fmla="*/ 5008332 h 43"/>
                      <a:gd name="T30" fmla="*/ 17134811 w 57"/>
                      <a:gd name="T31" fmla="*/ 0 h 43"/>
                      <a:gd name="T32" fmla="*/ 5140443 w 57"/>
                      <a:gd name="T33" fmla="*/ 1669444 h 43"/>
                      <a:gd name="T34" fmla="*/ 0 w 57"/>
                      <a:gd name="T35" fmla="*/ 10017957 h 43"/>
                      <a:gd name="T36" fmla="*/ 0 w 57"/>
                      <a:gd name="T37" fmla="*/ 10017957 h 4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7"/>
                      <a:gd name="T58" fmla="*/ 0 h 43"/>
                      <a:gd name="T59" fmla="*/ 57 w 57"/>
                      <a:gd name="T60" fmla="*/ 43 h 4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7" h="43">
                        <a:moveTo>
                          <a:pt x="0" y="6"/>
                        </a:moveTo>
                        <a:lnTo>
                          <a:pt x="7" y="13"/>
                        </a:lnTo>
                        <a:lnTo>
                          <a:pt x="15" y="23"/>
                        </a:lnTo>
                        <a:lnTo>
                          <a:pt x="28" y="37"/>
                        </a:lnTo>
                        <a:lnTo>
                          <a:pt x="36" y="29"/>
                        </a:lnTo>
                        <a:lnTo>
                          <a:pt x="37" y="36"/>
                        </a:lnTo>
                        <a:lnTo>
                          <a:pt x="43" y="37"/>
                        </a:lnTo>
                        <a:lnTo>
                          <a:pt x="52" y="42"/>
                        </a:lnTo>
                        <a:lnTo>
                          <a:pt x="56" y="36"/>
                        </a:lnTo>
                        <a:lnTo>
                          <a:pt x="42" y="25"/>
                        </a:lnTo>
                        <a:lnTo>
                          <a:pt x="39" y="16"/>
                        </a:lnTo>
                        <a:lnTo>
                          <a:pt x="33" y="13"/>
                        </a:lnTo>
                        <a:lnTo>
                          <a:pt x="33" y="7"/>
                        </a:lnTo>
                        <a:lnTo>
                          <a:pt x="27" y="5"/>
                        </a:lnTo>
                        <a:lnTo>
                          <a:pt x="18" y="3"/>
                        </a:lnTo>
                        <a:lnTo>
                          <a:pt x="10" y="0"/>
                        </a:lnTo>
                        <a:lnTo>
                          <a:pt x="3" y="1"/>
                        </a:lnTo>
                        <a:lnTo>
                          <a:pt x="0" y="6"/>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15" name="Freeform 68"/>
                  <p:cNvSpPr>
                    <a:spLocks/>
                  </p:cNvSpPr>
                  <p:nvPr/>
                </p:nvSpPr>
                <p:spPr bwMode="auto">
                  <a:xfrm>
                    <a:off x="3736146" y="3320654"/>
                    <a:ext cx="711196" cy="322265"/>
                  </a:xfrm>
                  <a:custGeom>
                    <a:avLst/>
                    <a:gdLst>
                      <a:gd name="T0" fmla="*/ 837896752 w 572"/>
                      <a:gd name="T1" fmla="*/ 173329062 h 246"/>
                      <a:gd name="T2" fmla="*/ 749778861 w 572"/>
                      <a:gd name="T3" fmla="*/ 163032328 h 246"/>
                      <a:gd name="T4" fmla="*/ 717313589 w 572"/>
                      <a:gd name="T5" fmla="*/ 130426133 h 246"/>
                      <a:gd name="T6" fmla="*/ 675574125 w 572"/>
                      <a:gd name="T7" fmla="*/ 135574479 h 246"/>
                      <a:gd name="T8" fmla="*/ 635379996 w 572"/>
                      <a:gd name="T9" fmla="*/ 121845555 h 246"/>
                      <a:gd name="T10" fmla="*/ 562720752 w 572"/>
                      <a:gd name="T11" fmla="*/ 70362068 h 246"/>
                      <a:gd name="T12" fmla="*/ 471510634 w 572"/>
                      <a:gd name="T13" fmla="*/ 51483487 h 246"/>
                      <a:gd name="T14" fmla="*/ 408126826 w 572"/>
                      <a:gd name="T15" fmla="*/ 30890090 h 246"/>
                      <a:gd name="T16" fmla="*/ 344743018 w 572"/>
                      <a:gd name="T17" fmla="*/ 17161161 h 246"/>
                      <a:gd name="T18" fmla="*/ 284452602 w 572"/>
                      <a:gd name="T19" fmla="*/ 36038437 h 246"/>
                      <a:gd name="T20" fmla="*/ 216431076 w 572"/>
                      <a:gd name="T21" fmla="*/ 36038437 h 246"/>
                      <a:gd name="T22" fmla="*/ 216431076 w 572"/>
                      <a:gd name="T23" fmla="*/ 84090992 h 246"/>
                      <a:gd name="T24" fmla="*/ 242711894 w 572"/>
                      <a:gd name="T25" fmla="*/ 106400515 h 246"/>
                      <a:gd name="T26" fmla="*/ 242711894 w 572"/>
                      <a:gd name="T27" fmla="*/ 139006710 h 246"/>
                      <a:gd name="T28" fmla="*/ 216431076 w 572"/>
                      <a:gd name="T29" fmla="*/ 140722826 h 246"/>
                      <a:gd name="T30" fmla="*/ 177782595 w 572"/>
                      <a:gd name="T31" fmla="*/ 123561671 h 246"/>
                      <a:gd name="T32" fmla="*/ 151501738 w 572"/>
                      <a:gd name="T33" fmla="*/ 130426133 h 246"/>
                      <a:gd name="T34" fmla="*/ 120583201 w 572"/>
                      <a:gd name="T35" fmla="*/ 118413324 h 246"/>
                      <a:gd name="T36" fmla="*/ 46378446 w 572"/>
                      <a:gd name="T37" fmla="*/ 116697208 h 246"/>
                      <a:gd name="T38" fmla="*/ 30918546 w 572"/>
                      <a:gd name="T39" fmla="*/ 133858364 h 246"/>
                      <a:gd name="T40" fmla="*/ 27826320 w 572"/>
                      <a:gd name="T41" fmla="*/ 156167866 h 246"/>
                      <a:gd name="T42" fmla="*/ 4637720 w 572"/>
                      <a:gd name="T43" fmla="*/ 145871173 h 246"/>
                      <a:gd name="T44" fmla="*/ 0 w 572"/>
                      <a:gd name="T45" fmla="*/ 192206333 h 246"/>
                      <a:gd name="T46" fmla="*/ 12367668 w 572"/>
                      <a:gd name="T47" fmla="*/ 224813839 h 246"/>
                      <a:gd name="T48" fmla="*/ 40193983 w 572"/>
                      <a:gd name="T49" fmla="*/ 223097723 h 246"/>
                      <a:gd name="T50" fmla="*/ 66474811 w 572"/>
                      <a:gd name="T51" fmla="*/ 269432843 h 246"/>
                      <a:gd name="T52" fmla="*/ 160777174 w 572"/>
                      <a:gd name="T53" fmla="*/ 252271688 h 246"/>
                      <a:gd name="T54" fmla="*/ 153047229 w 572"/>
                      <a:gd name="T55" fmla="*/ 302039039 h 246"/>
                      <a:gd name="T56" fmla="*/ 105123311 w 572"/>
                      <a:gd name="T57" fmla="*/ 327780772 h 246"/>
                      <a:gd name="T58" fmla="*/ 157684948 w 572"/>
                      <a:gd name="T59" fmla="*/ 375833399 h 246"/>
                      <a:gd name="T60" fmla="*/ 194787976 w 572"/>
                      <a:gd name="T61" fmla="*/ 380981746 h 246"/>
                      <a:gd name="T62" fmla="*/ 222614286 w 572"/>
                      <a:gd name="T63" fmla="*/ 387846208 h 246"/>
                      <a:gd name="T64" fmla="*/ 222614286 w 572"/>
                      <a:gd name="T65" fmla="*/ 293458461 h 246"/>
                      <a:gd name="T66" fmla="*/ 259717276 w 572"/>
                      <a:gd name="T67" fmla="*/ 264284497 h 246"/>
                      <a:gd name="T68" fmla="*/ 272084939 w 572"/>
                      <a:gd name="T69" fmla="*/ 252271688 h 246"/>
                      <a:gd name="T70" fmla="*/ 290635812 w 572"/>
                      <a:gd name="T71" fmla="*/ 260852265 h 246"/>
                      <a:gd name="T72" fmla="*/ 299911249 w 572"/>
                      <a:gd name="T73" fmla="*/ 267716728 h 246"/>
                      <a:gd name="T74" fmla="*/ 323101084 w 572"/>
                      <a:gd name="T75" fmla="*/ 307187385 h 246"/>
                      <a:gd name="T76" fmla="*/ 343197526 w 572"/>
                      <a:gd name="T77" fmla="*/ 332929119 h 246"/>
                      <a:gd name="T78" fmla="*/ 394213671 w 572"/>
                      <a:gd name="T79" fmla="*/ 332929119 h 246"/>
                      <a:gd name="T80" fmla="*/ 414311279 w 572"/>
                      <a:gd name="T81" fmla="*/ 398142901 h 246"/>
                      <a:gd name="T82" fmla="*/ 435954379 w 572"/>
                      <a:gd name="T83" fmla="*/ 420452403 h 246"/>
                      <a:gd name="T84" fmla="*/ 486969280 w 572"/>
                      <a:gd name="T85" fmla="*/ 410155710 h 246"/>
                      <a:gd name="T86" fmla="*/ 547260862 w 572"/>
                      <a:gd name="T87" fmla="*/ 410155710 h 246"/>
                      <a:gd name="T88" fmla="*/ 544169878 w 572"/>
                      <a:gd name="T89" fmla="*/ 382697861 h 246"/>
                      <a:gd name="T90" fmla="*/ 554990807 w 572"/>
                      <a:gd name="T91" fmla="*/ 368968937 h 246"/>
                      <a:gd name="T92" fmla="*/ 592093796 w 572"/>
                      <a:gd name="T93" fmla="*/ 374117284 h 246"/>
                      <a:gd name="T94" fmla="*/ 644655433 w 572"/>
                      <a:gd name="T95" fmla="*/ 360388359 h 246"/>
                      <a:gd name="T96" fmla="*/ 732773479 w 572"/>
                      <a:gd name="T97" fmla="*/ 379265630 h 246"/>
                      <a:gd name="T98" fmla="*/ 732773479 w 572"/>
                      <a:gd name="T99" fmla="*/ 319200194 h 246"/>
                      <a:gd name="T100" fmla="*/ 799248270 w 572"/>
                      <a:gd name="T101" fmla="*/ 252271688 h 246"/>
                      <a:gd name="T102" fmla="*/ 861086587 w 572"/>
                      <a:gd name="T103" fmla="*/ 216233261 h 24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72"/>
                      <a:gd name="T157" fmla="*/ 0 h 246"/>
                      <a:gd name="T158" fmla="*/ 572 w 572"/>
                      <a:gd name="T159" fmla="*/ 246 h 24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72" h="246">
                        <a:moveTo>
                          <a:pt x="557" y="126"/>
                        </a:moveTo>
                        <a:lnTo>
                          <a:pt x="571" y="121"/>
                        </a:lnTo>
                        <a:lnTo>
                          <a:pt x="542" y="101"/>
                        </a:lnTo>
                        <a:lnTo>
                          <a:pt x="524" y="109"/>
                        </a:lnTo>
                        <a:lnTo>
                          <a:pt x="497" y="102"/>
                        </a:lnTo>
                        <a:lnTo>
                          <a:pt x="485" y="95"/>
                        </a:lnTo>
                        <a:lnTo>
                          <a:pt x="474" y="95"/>
                        </a:lnTo>
                        <a:lnTo>
                          <a:pt x="467" y="84"/>
                        </a:lnTo>
                        <a:lnTo>
                          <a:pt x="464" y="76"/>
                        </a:lnTo>
                        <a:lnTo>
                          <a:pt x="454" y="76"/>
                        </a:lnTo>
                        <a:lnTo>
                          <a:pt x="446" y="76"/>
                        </a:lnTo>
                        <a:lnTo>
                          <a:pt x="437" y="79"/>
                        </a:lnTo>
                        <a:lnTo>
                          <a:pt x="424" y="66"/>
                        </a:lnTo>
                        <a:lnTo>
                          <a:pt x="418" y="68"/>
                        </a:lnTo>
                        <a:lnTo>
                          <a:pt x="411" y="71"/>
                        </a:lnTo>
                        <a:lnTo>
                          <a:pt x="404" y="73"/>
                        </a:lnTo>
                        <a:lnTo>
                          <a:pt x="392" y="63"/>
                        </a:lnTo>
                        <a:lnTo>
                          <a:pt x="364" y="41"/>
                        </a:lnTo>
                        <a:lnTo>
                          <a:pt x="342" y="27"/>
                        </a:lnTo>
                        <a:lnTo>
                          <a:pt x="328" y="15"/>
                        </a:lnTo>
                        <a:lnTo>
                          <a:pt x="305" y="30"/>
                        </a:lnTo>
                        <a:lnTo>
                          <a:pt x="301" y="19"/>
                        </a:lnTo>
                        <a:lnTo>
                          <a:pt x="268" y="18"/>
                        </a:lnTo>
                        <a:lnTo>
                          <a:pt x="264" y="18"/>
                        </a:lnTo>
                        <a:lnTo>
                          <a:pt x="249" y="0"/>
                        </a:lnTo>
                        <a:lnTo>
                          <a:pt x="233" y="2"/>
                        </a:lnTo>
                        <a:lnTo>
                          <a:pt x="223" y="10"/>
                        </a:lnTo>
                        <a:lnTo>
                          <a:pt x="202" y="14"/>
                        </a:lnTo>
                        <a:lnTo>
                          <a:pt x="195" y="10"/>
                        </a:lnTo>
                        <a:lnTo>
                          <a:pt x="184" y="21"/>
                        </a:lnTo>
                        <a:lnTo>
                          <a:pt x="176" y="19"/>
                        </a:lnTo>
                        <a:lnTo>
                          <a:pt x="146" y="22"/>
                        </a:lnTo>
                        <a:lnTo>
                          <a:pt x="140" y="21"/>
                        </a:lnTo>
                        <a:lnTo>
                          <a:pt x="136" y="23"/>
                        </a:lnTo>
                        <a:lnTo>
                          <a:pt x="148" y="36"/>
                        </a:lnTo>
                        <a:lnTo>
                          <a:pt x="140" y="49"/>
                        </a:lnTo>
                        <a:lnTo>
                          <a:pt x="141" y="58"/>
                        </a:lnTo>
                        <a:lnTo>
                          <a:pt x="141" y="62"/>
                        </a:lnTo>
                        <a:lnTo>
                          <a:pt x="157" y="62"/>
                        </a:lnTo>
                        <a:lnTo>
                          <a:pt x="162" y="71"/>
                        </a:lnTo>
                        <a:lnTo>
                          <a:pt x="162" y="79"/>
                        </a:lnTo>
                        <a:lnTo>
                          <a:pt x="157" y="81"/>
                        </a:lnTo>
                        <a:lnTo>
                          <a:pt x="151" y="76"/>
                        </a:lnTo>
                        <a:lnTo>
                          <a:pt x="144" y="79"/>
                        </a:lnTo>
                        <a:lnTo>
                          <a:pt x="140" y="82"/>
                        </a:lnTo>
                        <a:lnTo>
                          <a:pt x="129" y="76"/>
                        </a:lnTo>
                        <a:lnTo>
                          <a:pt x="125" y="69"/>
                        </a:lnTo>
                        <a:lnTo>
                          <a:pt x="115" y="72"/>
                        </a:lnTo>
                        <a:lnTo>
                          <a:pt x="115" y="75"/>
                        </a:lnTo>
                        <a:lnTo>
                          <a:pt x="108" y="69"/>
                        </a:lnTo>
                        <a:lnTo>
                          <a:pt x="98" y="76"/>
                        </a:lnTo>
                        <a:lnTo>
                          <a:pt x="86" y="79"/>
                        </a:lnTo>
                        <a:lnTo>
                          <a:pt x="82" y="76"/>
                        </a:lnTo>
                        <a:lnTo>
                          <a:pt x="78" y="69"/>
                        </a:lnTo>
                        <a:lnTo>
                          <a:pt x="63" y="68"/>
                        </a:lnTo>
                        <a:lnTo>
                          <a:pt x="36" y="66"/>
                        </a:lnTo>
                        <a:lnTo>
                          <a:pt x="30" y="68"/>
                        </a:lnTo>
                        <a:lnTo>
                          <a:pt x="28" y="72"/>
                        </a:lnTo>
                        <a:lnTo>
                          <a:pt x="24" y="71"/>
                        </a:lnTo>
                        <a:lnTo>
                          <a:pt x="20" y="78"/>
                        </a:lnTo>
                        <a:lnTo>
                          <a:pt x="16" y="84"/>
                        </a:lnTo>
                        <a:lnTo>
                          <a:pt x="16" y="86"/>
                        </a:lnTo>
                        <a:lnTo>
                          <a:pt x="18" y="91"/>
                        </a:lnTo>
                        <a:lnTo>
                          <a:pt x="14" y="93"/>
                        </a:lnTo>
                        <a:lnTo>
                          <a:pt x="9" y="84"/>
                        </a:lnTo>
                        <a:lnTo>
                          <a:pt x="3" y="85"/>
                        </a:lnTo>
                        <a:lnTo>
                          <a:pt x="0" y="98"/>
                        </a:lnTo>
                        <a:lnTo>
                          <a:pt x="0" y="105"/>
                        </a:lnTo>
                        <a:lnTo>
                          <a:pt x="0" y="112"/>
                        </a:lnTo>
                        <a:lnTo>
                          <a:pt x="4" y="118"/>
                        </a:lnTo>
                        <a:lnTo>
                          <a:pt x="8" y="123"/>
                        </a:lnTo>
                        <a:lnTo>
                          <a:pt x="8" y="131"/>
                        </a:lnTo>
                        <a:lnTo>
                          <a:pt x="14" y="130"/>
                        </a:lnTo>
                        <a:lnTo>
                          <a:pt x="22" y="124"/>
                        </a:lnTo>
                        <a:lnTo>
                          <a:pt x="26" y="130"/>
                        </a:lnTo>
                        <a:lnTo>
                          <a:pt x="32" y="137"/>
                        </a:lnTo>
                        <a:lnTo>
                          <a:pt x="37" y="144"/>
                        </a:lnTo>
                        <a:lnTo>
                          <a:pt x="43" y="157"/>
                        </a:lnTo>
                        <a:lnTo>
                          <a:pt x="55" y="154"/>
                        </a:lnTo>
                        <a:lnTo>
                          <a:pt x="74" y="150"/>
                        </a:lnTo>
                        <a:lnTo>
                          <a:pt x="104" y="147"/>
                        </a:lnTo>
                        <a:lnTo>
                          <a:pt x="111" y="156"/>
                        </a:lnTo>
                        <a:lnTo>
                          <a:pt x="112" y="172"/>
                        </a:lnTo>
                        <a:lnTo>
                          <a:pt x="99" y="176"/>
                        </a:lnTo>
                        <a:lnTo>
                          <a:pt x="86" y="179"/>
                        </a:lnTo>
                        <a:lnTo>
                          <a:pt x="87" y="191"/>
                        </a:lnTo>
                        <a:lnTo>
                          <a:pt x="68" y="191"/>
                        </a:lnTo>
                        <a:lnTo>
                          <a:pt x="86" y="215"/>
                        </a:lnTo>
                        <a:lnTo>
                          <a:pt x="94" y="217"/>
                        </a:lnTo>
                        <a:lnTo>
                          <a:pt x="102" y="219"/>
                        </a:lnTo>
                        <a:lnTo>
                          <a:pt x="106" y="229"/>
                        </a:lnTo>
                        <a:lnTo>
                          <a:pt x="110" y="225"/>
                        </a:lnTo>
                        <a:lnTo>
                          <a:pt x="126" y="222"/>
                        </a:lnTo>
                        <a:lnTo>
                          <a:pt x="134" y="226"/>
                        </a:lnTo>
                        <a:lnTo>
                          <a:pt x="140" y="231"/>
                        </a:lnTo>
                        <a:lnTo>
                          <a:pt x="144" y="226"/>
                        </a:lnTo>
                        <a:lnTo>
                          <a:pt x="155" y="228"/>
                        </a:lnTo>
                        <a:lnTo>
                          <a:pt x="137" y="174"/>
                        </a:lnTo>
                        <a:lnTo>
                          <a:pt x="144" y="171"/>
                        </a:lnTo>
                        <a:lnTo>
                          <a:pt x="167" y="159"/>
                        </a:lnTo>
                        <a:lnTo>
                          <a:pt x="171" y="158"/>
                        </a:lnTo>
                        <a:lnTo>
                          <a:pt x="168" y="154"/>
                        </a:lnTo>
                        <a:lnTo>
                          <a:pt x="173" y="156"/>
                        </a:lnTo>
                        <a:lnTo>
                          <a:pt x="173" y="150"/>
                        </a:lnTo>
                        <a:lnTo>
                          <a:pt x="176" y="147"/>
                        </a:lnTo>
                        <a:lnTo>
                          <a:pt x="178" y="148"/>
                        </a:lnTo>
                        <a:lnTo>
                          <a:pt x="183" y="148"/>
                        </a:lnTo>
                        <a:lnTo>
                          <a:pt x="188" y="152"/>
                        </a:lnTo>
                        <a:lnTo>
                          <a:pt x="195" y="145"/>
                        </a:lnTo>
                        <a:lnTo>
                          <a:pt x="198" y="147"/>
                        </a:lnTo>
                        <a:lnTo>
                          <a:pt x="194" y="156"/>
                        </a:lnTo>
                        <a:lnTo>
                          <a:pt x="197" y="169"/>
                        </a:lnTo>
                        <a:lnTo>
                          <a:pt x="209" y="176"/>
                        </a:lnTo>
                        <a:lnTo>
                          <a:pt x="209" y="179"/>
                        </a:lnTo>
                        <a:lnTo>
                          <a:pt x="205" y="185"/>
                        </a:lnTo>
                        <a:lnTo>
                          <a:pt x="207" y="188"/>
                        </a:lnTo>
                        <a:lnTo>
                          <a:pt x="222" y="194"/>
                        </a:lnTo>
                        <a:lnTo>
                          <a:pt x="226" y="202"/>
                        </a:lnTo>
                        <a:lnTo>
                          <a:pt x="240" y="197"/>
                        </a:lnTo>
                        <a:lnTo>
                          <a:pt x="255" y="194"/>
                        </a:lnTo>
                        <a:lnTo>
                          <a:pt x="268" y="218"/>
                        </a:lnTo>
                        <a:lnTo>
                          <a:pt x="272" y="229"/>
                        </a:lnTo>
                        <a:lnTo>
                          <a:pt x="268" y="232"/>
                        </a:lnTo>
                        <a:lnTo>
                          <a:pt x="266" y="236"/>
                        </a:lnTo>
                        <a:lnTo>
                          <a:pt x="278" y="240"/>
                        </a:lnTo>
                        <a:lnTo>
                          <a:pt x="282" y="245"/>
                        </a:lnTo>
                        <a:lnTo>
                          <a:pt x="298" y="240"/>
                        </a:lnTo>
                        <a:lnTo>
                          <a:pt x="304" y="245"/>
                        </a:lnTo>
                        <a:lnTo>
                          <a:pt x="315" y="239"/>
                        </a:lnTo>
                        <a:lnTo>
                          <a:pt x="323" y="238"/>
                        </a:lnTo>
                        <a:lnTo>
                          <a:pt x="333" y="239"/>
                        </a:lnTo>
                        <a:lnTo>
                          <a:pt x="354" y="239"/>
                        </a:lnTo>
                        <a:lnTo>
                          <a:pt x="349" y="235"/>
                        </a:lnTo>
                        <a:lnTo>
                          <a:pt x="349" y="228"/>
                        </a:lnTo>
                        <a:lnTo>
                          <a:pt x="352" y="223"/>
                        </a:lnTo>
                        <a:lnTo>
                          <a:pt x="352" y="219"/>
                        </a:lnTo>
                        <a:lnTo>
                          <a:pt x="345" y="216"/>
                        </a:lnTo>
                        <a:lnTo>
                          <a:pt x="359" y="215"/>
                        </a:lnTo>
                        <a:lnTo>
                          <a:pt x="371" y="216"/>
                        </a:lnTo>
                        <a:lnTo>
                          <a:pt x="373" y="219"/>
                        </a:lnTo>
                        <a:lnTo>
                          <a:pt x="383" y="218"/>
                        </a:lnTo>
                        <a:lnTo>
                          <a:pt x="376" y="207"/>
                        </a:lnTo>
                        <a:lnTo>
                          <a:pt x="383" y="206"/>
                        </a:lnTo>
                        <a:lnTo>
                          <a:pt x="417" y="210"/>
                        </a:lnTo>
                        <a:lnTo>
                          <a:pt x="444" y="212"/>
                        </a:lnTo>
                        <a:lnTo>
                          <a:pt x="464" y="221"/>
                        </a:lnTo>
                        <a:lnTo>
                          <a:pt x="474" y="221"/>
                        </a:lnTo>
                        <a:lnTo>
                          <a:pt x="478" y="231"/>
                        </a:lnTo>
                        <a:lnTo>
                          <a:pt x="485" y="210"/>
                        </a:lnTo>
                        <a:lnTo>
                          <a:pt x="474" y="186"/>
                        </a:lnTo>
                        <a:lnTo>
                          <a:pt x="508" y="179"/>
                        </a:lnTo>
                        <a:lnTo>
                          <a:pt x="512" y="166"/>
                        </a:lnTo>
                        <a:lnTo>
                          <a:pt x="517" y="147"/>
                        </a:lnTo>
                        <a:lnTo>
                          <a:pt x="552" y="148"/>
                        </a:lnTo>
                        <a:lnTo>
                          <a:pt x="557" y="126"/>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16" name="Freeform 69"/>
                  <p:cNvSpPr>
                    <a:spLocks/>
                  </p:cNvSpPr>
                  <p:nvPr/>
                </p:nvSpPr>
                <p:spPr bwMode="auto">
                  <a:xfrm>
                    <a:off x="3907594" y="3530204"/>
                    <a:ext cx="312737" cy="198439"/>
                  </a:xfrm>
                  <a:custGeom>
                    <a:avLst/>
                    <a:gdLst>
                      <a:gd name="T0" fmla="*/ 37557332 w 250"/>
                      <a:gd name="T1" fmla="*/ 114387181 h 153"/>
                      <a:gd name="T2" fmla="*/ 43817105 w 250"/>
                      <a:gd name="T3" fmla="*/ 95883169 h 153"/>
                      <a:gd name="T4" fmla="*/ 53205497 w 250"/>
                      <a:gd name="T5" fmla="*/ 87472254 h 153"/>
                      <a:gd name="T6" fmla="*/ 70419843 w 250"/>
                      <a:gd name="T7" fmla="*/ 90836620 h 153"/>
                      <a:gd name="T8" fmla="*/ 89197899 w 250"/>
                      <a:gd name="T9" fmla="*/ 97565352 h 153"/>
                      <a:gd name="T10" fmla="*/ 93892720 w 250"/>
                      <a:gd name="T11" fmla="*/ 102611900 h 153"/>
                      <a:gd name="T12" fmla="*/ 106412245 w 250"/>
                      <a:gd name="T13" fmla="*/ 114387181 h 153"/>
                      <a:gd name="T14" fmla="*/ 115800637 w 250"/>
                      <a:gd name="T15" fmla="*/ 144665176 h 153"/>
                      <a:gd name="T16" fmla="*/ 129885103 w 250"/>
                      <a:gd name="T17" fmla="*/ 141300810 h 153"/>
                      <a:gd name="T18" fmla="*/ 151793020 w 250"/>
                      <a:gd name="T19" fmla="*/ 144665176 h 153"/>
                      <a:gd name="T20" fmla="*/ 183090619 w 250"/>
                      <a:gd name="T21" fmla="*/ 178308874 h 153"/>
                      <a:gd name="T22" fmla="*/ 215953120 w 250"/>
                      <a:gd name="T23" fmla="*/ 198495069 h 153"/>
                      <a:gd name="T24" fmla="*/ 247250681 w 250"/>
                      <a:gd name="T25" fmla="*/ 220362150 h 153"/>
                      <a:gd name="T26" fmla="*/ 259770205 w 250"/>
                      <a:gd name="T27" fmla="*/ 255687991 h 153"/>
                      <a:gd name="T28" fmla="*/ 278548241 w 250"/>
                      <a:gd name="T29" fmla="*/ 227090881 h 153"/>
                      <a:gd name="T30" fmla="*/ 281678122 w 250"/>
                      <a:gd name="T31" fmla="*/ 201859435 h 153"/>
                      <a:gd name="T32" fmla="*/ 269159849 w 250"/>
                      <a:gd name="T33" fmla="*/ 163169188 h 153"/>
                      <a:gd name="T34" fmla="*/ 295762587 w 250"/>
                      <a:gd name="T35" fmla="*/ 154758273 h 153"/>
                      <a:gd name="T36" fmla="*/ 328625167 w 250"/>
                      <a:gd name="T37" fmla="*/ 163169188 h 153"/>
                      <a:gd name="T38" fmla="*/ 381830644 w 250"/>
                      <a:gd name="T39" fmla="*/ 158122639 h 153"/>
                      <a:gd name="T40" fmla="*/ 381830644 w 250"/>
                      <a:gd name="T41" fmla="*/ 136254261 h 153"/>
                      <a:gd name="T42" fmla="*/ 317670504 w 250"/>
                      <a:gd name="T43" fmla="*/ 136254261 h 153"/>
                      <a:gd name="T44" fmla="*/ 286372944 w 250"/>
                      <a:gd name="T45" fmla="*/ 132889895 h 153"/>
                      <a:gd name="T46" fmla="*/ 258205265 w 250"/>
                      <a:gd name="T47" fmla="*/ 144665176 h 153"/>
                      <a:gd name="T48" fmla="*/ 239427229 w 250"/>
                      <a:gd name="T49" fmla="*/ 141300810 h 153"/>
                      <a:gd name="T50" fmla="*/ 223777823 w 250"/>
                      <a:gd name="T51" fmla="*/ 142982993 h 153"/>
                      <a:gd name="T52" fmla="*/ 204999787 w 250"/>
                      <a:gd name="T53" fmla="*/ 132889895 h 153"/>
                      <a:gd name="T54" fmla="*/ 204999787 w 250"/>
                      <a:gd name="T55" fmla="*/ 124480278 h 153"/>
                      <a:gd name="T56" fmla="*/ 201869906 w 250"/>
                      <a:gd name="T57" fmla="*/ 95883169 h 153"/>
                      <a:gd name="T58" fmla="*/ 140839687 w 250"/>
                      <a:gd name="T59" fmla="*/ 72332588 h 153"/>
                      <a:gd name="T60" fmla="*/ 109542126 w 250"/>
                      <a:gd name="T61" fmla="*/ 50464210 h 153"/>
                      <a:gd name="T62" fmla="*/ 70419843 w 250"/>
                      <a:gd name="T63" fmla="*/ 60557308 h 153"/>
                      <a:gd name="T64" fmla="*/ 45382045 w 250"/>
                      <a:gd name="T65" fmla="*/ 26914936 h 153"/>
                      <a:gd name="T66" fmla="*/ 46946986 w 250"/>
                      <a:gd name="T67" fmla="*/ 0 h 153"/>
                      <a:gd name="T68" fmla="*/ 28167689 w 250"/>
                      <a:gd name="T69" fmla="*/ 117751546 h 15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50"/>
                      <a:gd name="T106" fmla="*/ 0 h 153"/>
                      <a:gd name="T107" fmla="*/ 250 w 250"/>
                      <a:gd name="T108" fmla="*/ 153 h 15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50" h="153">
                        <a:moveTo>
                          <a:pt x="18" y="70"/>
                        </a:moveTo>
                        <a:lnTo>
                          <a:pt x="24" y="68"/>
                        </a:lnTo>
                        <a:lnTo>
                          <a:pt x="26" y="62"/>
                        </a:lnTo>
                        <a:lnTo>
                          <a:pt x="28" y="57"/>
                        </a:lnTo>
                        <a:lnTo>
                          <a:pt x="36" y="60"/>
                        </a:lnTo>
                        <a:lnTo>
                          <a:pt x="34" y="52"/>
                        </a:lnTo>
                        <a:lnTo>
                          <a:pt x="41" y="49"/>
                        </a:lnTo>
                        <a:lnTo>
                          <a:pt x="45" y="54"/>
                        </a:lnTo>
                        <a:lnTo>
                          <a:pt x="51" y="54"/>
                        </a:lnTo>
                        <a:lnTo>
                          <a:pt x="57" y="58"/>
                        </a:lnTo>
                        <a:lnTo>
                          <a:pt x="60" y="60"/>
                        </a:lnTo>
                        <a:lnTo>
                          <a:pt x="60" y="61"/>
                        </a:lnTo>
                        <a:lnTo>
                          <a:pt x="61" y="66"/>
                        </a:lnTo>
                        <a:lnTo>
                          <a:pt x="68" y="68"/>
                        </a:lnTo>
                        <a:lnTo>
                          <a:pt x="68" y="75"/>
                        </a:lnTo>
                        <a:lnTo>
                          <a:pt x="74" y="86"/>
                        </a:lnTo>
                        <a:lnTo>
                          <a:pt x="81" y="87"/>
                        </a:lnTo>
                        <a:lnTo>
                          <a:pt x="83" y="84"/>
                        </a:lnTo>
                        <a:lnTo>
                          <a:pt x="91" y="80"/>
                        </a:lnTo>
                        <a:lnTo>
                          <a:pt x="97" y="86"/>
                        </a:lnTo>
                        <a:lnTo>
                          <a:pt x="105" y="94"/>
                        </a:lnTo>
                        <a:lnTo>
                          <a:pt x="117" y="106"/>
                        </a:lnTo>
                        <a:lnTo>
                          <a:pt x="137" y="111"/>
                        </a:lnTo>
                        <a:lnTo>
                          <a:pt x="138" y="118"/>
                        </a:lnTo>
                        <a:lnTo>
                          <a:pt x="151" y="124"/>
                        </a:lnTo>
                        <a:lnTo>
                          <a:pt x="158" y="131"/>
                        </a:lnTo>
                        <a:lnTo>
                          <a:pt x="153" y="152"/>
                        </a:lnTo>
                        <a:lnTo>
                          <a:pt x="166" y="152"/>
                        </a:lnTo>
                        <a:lnTo>
                          <a:pt x="173" y="141"/>
                        </a:lnTo>
                        <a:lnTo>
                          <a:pt x="178" y="135"/>
                        </a:lnTo>
                        <a:lnTo>
                          <a:pt x="182" y="130"/>
                        </a:lnTo>
                        <a:lnTo>
                          <a:pt x="180" y="120"/>
                        </a:lnTo>
                        <a:lnTo>
                          <a:pt x="170" y="116"/>
                        </a:lnTo>
                        <a:lnTo>
                          <a:pt x="172" y="97"/>
                        </a:lnTo>
                        <a:lnTo>
                          <a:pt x="181" y="90"/>
                        </a:lnTo>
                        <a:lnTo>
                          <a:pt x="189" y="92"/>
                        </a:lnTo>
                        <a:lnTo>
                          <a:pt x="207" y="89"/>
                        </a:lnTo>
                        <a:lnTo>
                          <a:pt x="210" y="97"/>
                        </a:lnTo>
                        <a:lnTo>
                          <a:pt x="221" y="96"/>
                        </a:lnTo>
                        <a:lnTo>
                          <a:pt x="244" y="94"/>
                        </a:lnTo>
                        <a:lnTo>
                          <a:pt x="249" y="86"/>
                        </a:lnTo>
                        <a:lnTo>
                          <a:pt x="244" y="81"/>
                        </a:lnTo>
                        <a:lnTo>
                          <a:pt x="229" y="81"/>
                        </a:lnTo>
                        <a:lnTo>
                          <a:pt x="203" y="81"/>
                        </a:lnTo>
                        <a:lnTo>
                          <a:pt x="193" y="81"/>
                        </a:lnTo>
                        <a:lnTo>
                          <a:pt x="183" y="79"/>
                        </a:lnTo>
                        <a:lnTo>
                          <a:pt x="167" y="87"/>
                        </a:lnTo>
                        <a:lnTo>
                          <a:pt x="165" y="86"/>
                        </a:lnTo>
                        <a:lnTo>
                          <a:pt x="161" y="82"/>
                        </a:lnTo>
                        <a:lnTo>
                          <a:pt x="153" y="84"/>
                        </a:lnTo>
                        <a:lnTo>
                          <a:pt x="145" y="87"/>
                        </a:lnTo>
                        <a:lnTo>
                          <a:pt x="143" y="85"/>
                        </a:lnTo>
                        <a:lnTo>
                          <a:pt x="141" y="82"/>
                        </a:lnTo>
                        <a:lnTo>
                          <a:pt x="131" y="79"/>
                        </a:lnTo>
                        <a:lnTo>
                          <a:pt x="129" y="78"/>
                        </a:lnTo>
                        <a:lnTo>
                          <a:pt x="131" y="74"/>
                        </a:lnTo>
                        <a:lnTo>
                          <a:pt x="136" y="71"/>
                        </a:lnTo>
                        <a:lnTo>
                          <a:pt x="129" y="57"/>
                        </a:lnTo>
                        <a:lnTo>
                          <a:pt x="118" y="36"/>
                        </a:lnTo>
                        <a:lnTo>
                          <a:pt x="90" y="43"/>
                        </a:lnTo>
                        <a:lnTo>
                          <a:pt x="83" y="36"/>
                        </a:lnTo>
                        <a:lnTo>
                          <a:pt x="70" y="30"/>
                        </a:lnTo>
                        <a:lnTo>
                          <a:pt x="58" y="39"/>
                        </a:lnTo>
                        <a:lnTo>
                          <a:pt x="45" y="36"/>
                        </a:lnTo>
                        <a:lnTo>
                          <a:pt x="32" y="27"/>
                        </a:lnTo>
                        <a:lnTo>
                          <a:pt x="29" y="16"/>
                        </a:lnTo>
                        <a:lnTo>
                          <a:pt x="31" y="8"/>
                        </a:lnTo>
                        <a:lnTo>
                          <a:pt x="30" y="0"/>
                        </a:lnTo>
                        <a:lnTo>
                          <a:pt x="0" y="16"/>
                        </a:lnTo>
                        <a:lnTo>
                          <a:pt x="18" y="7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17" name="Freeform 70"/>
                  <p:cNvSpPr>
                    <a:spLocks/>
                  </p:cNvSpPr>
                  <p:nvPr/>
                </p:nvSpPr>
                <p:spPr bwMode="auto">
                  <a:xfrm>
                    <a:off x="3864733" y="3592118"/>
                    <a:ext cx="239711" cy="176213"/>
                  </a:xfrm>
                  <a:custGeom>
                    <a:avLst/>
                    <a:gdLst>
                      <a:gd name="T0" fmla="*/ 0 w 191"/>
                      <a:gd name="T1" fmla="*/ 32855643 h 134"/>
                      <a:gd name="T2" fmla="*/ 1575071 w 191"/>
                      <a:gd name="T3" fmla="*/ 63983358 h 134"/>
                      <a:gd name="T4" fmla="*/ 17325780 w 191"/>
                      <a:gd name="T5" fmla="*/ 44960360 h 134"/>
                      <a:gd name="T6" fmla="*/ 39378027 w 191"/>
                      <a:gd name="T7" fmla="*/ 69171089 h 134"/>
                      <a:gd name="T8" fmla="*/ 29927604 w 191"/>
                      <a:gd name="T9" fmla="*/ 83005040 h 134"/>
                      <a:gd name="T10" fmla="*/ 3150142 w 191"/>
                      <a:gd name="T11" fmla="*/ 69171089 h 134"/>
                      <a:gd name="T12" fmla="*/ 0 w 191"/>
                      <a:gd name="T13" fmla="*/ 89922036 h 134"/>
                      <a:gd name="T14" fmla="*/ 3150142 w 191"/>
                      <a:gd name="T15" fmla="*/ 102026743 h 134"/>
                      <a:gd name="T16" fmla="*/ 17325780 w 191"/>
                      <a:gd name="T17" fmla="*/ 103755986 h 134"/>
                      <a:gd name="T18" fmla="*/ 11025498 w 191"/>
                      <a:gd name="T19" fmla="*/ 117589937 h 134"/>
                      <a:gd name="T20" fmla="*/ 23627322 w 191"/>
                      <a:gd name="T21" fmla="*/ 126236156 h 134"/>
                      <a:gd name="T22" fmla="*/ 23627322 w 191"/>
                      <a:gd name="T23" fmla="*/ 167738009 h 134"/>
                      <a:gd name="T24" fmla="*/ 64580420 w 191"/>
                      <a:gd name="T25" fmla="*/ 155633302 h 134"/>
                      <a:gd name="T26" fmla="*/ 88206497 w 191"/>
                      <a:gd name="T27" fmla="*/ 143528595 h 134"/>
                      <a:gd name="T28" fmla="*/ 141760149 w 191"/>
                      <a:gd name="T29" fmla="*/ 171196496 h 134"/>
                      <a:gd name="T30" fmla="*/ 173262853 w 191"/>
                      <a:gd name="T31" fmla="*/ 186761047 h 134"/>
                      <a:gd name="T32" fmla="*/ 181138205 w 191"/>
                      <a:gd name="T33" fmla="*/ 195407266 h 134"/>
                      <a:gd name="T34" fmla="*/ 184288346 w 191"/>
                      <a:gd name="T35" fmla="*/ 214428948 h 134"/>
                      <a:gd name="T36" fmla="*/ 215791011 w 191"/>
                      <a:gd name="T37" fmla="*/ 229992143 h 134"/>
                      <a:gd name="T38" fmla="*/ 261469310 w 191"/>
                      <a:gd name="T39" fmla="*/ 174655025 h 134"/>
                      <a:gd name="T40" fmla="*/ 291396905 w 191"/>
                      <a:gd name="T41" fmla="*/ 174655025 h 134"/>
                      <a:gd name="T42" fmla="*/ 296122116 w 191"/>
                      <a:gd name="T43" fmla="*/ 152174814 h 134"/>
                      <a:gd name="T44" fmla="*/ 299272257 w 191"/>
                      <a:gd name="T45" fmla="*/ 141799351 h 134"/>
                      <a:gd name="T46" fmla="*/ 289821834 w 191"/>
                      <a:gd name="T47" fmla="*/ 127965400 h 134"/>
                      <a:gd name="T48" fmla="*/ 267769592 w 191"/>
                      <a:gd name="T49" fmla="*/ 119319181 h 134"/>
                      <a:gd name="T50" fmla="*/ 266194522 w 191"/>
                      <a:gd name="T51" fmla="*/ 107214474 h 134"/>
                      <a:gd name="T52" fmla="*/ 234691857 w 191"/>
                      <a:gd name="T53" fmla="*/ 98568255 h 134"/>
                      <a:gd name="T54" fmla="*/ 215791011 w 191"/>
                      <a:gd name="T55" fmla="*/ 77817308 h 134"/>
                      <a:gd name="T56" fmla="*/ 207915658 w 191"/>
                      <a:gd name="T57" fmla="*/ 65712601 h 134"/>
                      <a:gd name="T58" fmla="*/ 193738769 w 191"/>
                      <a:gd name="T59" fmla="*/ 53606580 h 134"/>
                      <a:gd name="T60" fmla="*/ 184288346 w 191"/>
                      <a:gd name="T61" fmla="*/ 60524870 h 134"/>
                      <a:gd name="T62" fmla="*/ 177988064 w 191"/>
                      <a:gd name="T63" fmla="*/ 65712601 h 134"/>
                      <a:gd name="T64" fmla="*/ 166962571 w 191"/>
                      <a:gd name="T65" fmla="*/ 63983358 h 134"/>
                      <a:gd name="T66" fmla="*/ 157512109 w 191"/>
                      <a:gd name="T67" fmla="*/ 44960360 h 134"/>
                      <a:gd name="T68" fmla="*/ 157512109 w 191"/>
                      <a:gd name="T69" fmla="*/ 32855643 h 134"/>
                      <a:gd name="T70" fmla="*/ 146485360 w 191"/>
                      <a:gd name="T71" fmla="*/ 29397156 h 134"/>
                      <a:gd name="T72" fmla="*/ 143335219 w 191"/>
                      <a:gd name="T73" fmla="*/ 19021687 h 134"/>
                      <a:gd name="T74" fmla="*/ 130734655 w 191"/>
                      <a:gd name="T75" fmla="*/ 8646222 h 134"/>
                      <a:gd name="T76" fmla="*/ 121284232 w 191"/>
                      <a:gd name="T77" fmla="*/ 8646222 h 134"/>
                      <a:gd name="T78" fmla="*/ 114983950 w 191"/>
                      <a:gd name="T79" fmla="*/ 0 h 134"/>
                      <a:gd name="T80" fmla="*/ 103957202 w 191"/>
                      <a:gd name="T81" fmla="*/ 5187733 h 134"/>
                      <a:gd name="T82" fmla="*/ 107108598 w 191"/>
                      <a:gd name="T83" fmla="*/ 19021687 h 134"/>
                      <a:gd name="T84" fmla="*/ 102382131 w 191"/>
                      <a:gd name="T85" fmla="*/ 15563200 h 134"/>
                      <a:gd name="T86" fmla="*/ 94506779 w 191"/>
                      <a:gd name="T87" fmla="*/ 13833956 h 134"/>
                      <a:gd name="T88" fmla="*/ 88206497 w 191"/>
                      <a:gd name="T89" fmla="*/ 32855643 h 134"/>
                      <a:gd name="T90" fmla="*/ 75605913 w 191"/>
                      <a:gd name="T91" fmla="*/ 36314131 h 134"/>
                      <a:gd name="T92" fmla="*/ 64580420 w 191"/>
                      <a:gd name="T93" fmla="*/ 32855643 h 134"/>
                      <a:gd name="T94" fmla="*/ 55128742 w 191"/>
                      <a:gd name="T95" fmla="*/ 41501862 h 134"/>
                      <a:gd name="T96" fmla="*/ 45678319 w 191"/>
                      <a:gd name="T97" fmla="*/ 32855643 h 134"/>
                      <a:gd name="T98" fmla="*/ 31502675 w 191"/>
                      <a:gd name="T99" fmla="*/ 24209424 h 134"/>
                      <a:gd name="T100" fmla="*/ 0 w 191"/>
                      <a:gd name="T101" fmla="*/ 32855643 h 134"/>
                      <a:gd name="T102" fmla="*/ 0 w 191"/>
                      <a:gd name="T103" fmla="*/ 32855643 h 13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91"/>
                      <a:gd name="T157" fmla="*/ 0 h 134"/>
                      <a:gd name="T158" fmla="*/ 191 w 191"/>
                      <a:gd name="T159" fmla="*/ 134 h 13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91" h="134">
                        <a:moveTo>
                          <a:pt x="0" y="19"/>
                        </a:moveTo>
                        <a:lnTo>
                          <a:pt x="1" y="37"/>
                        </a:lnTo>
                        <a:lnTo>
                          <a:pt x="11" y="26"/>
                        </a:lnTo>
                        <a:lnTo>
                          <a:pt x="25" y="40"/>
                        </a:lnTo>
                        <a:lnTo>
                          <a:pt x="19" y="48"/>
                        </a:lnTo>
                        <a:lnTo>
                          <a:pt x="2" y="40"/>
                        </a:lnTo>
                        <a:lnTo>
                          <a:pt x="0" y="52"/>
                        </a:lnTo>
                        <a:lnTo>
                          <a:pt x="2" y="59"/>
                        </a:lnTo>
                        <a:lnTo>
                          <a:pt x="11" y="60"/>
                        </a:lnTo>
                        <a:lnTo>
                          <a:pt x="7" y="68"/>
                        </a:lnTo>
                        <a:lnTo>
                          <a:pt x="15" y="73"/>
                        </a:lnTo>
                        <a:lnTo>
                          <a:pt x="15" y="97"/>
                        </a:lnTo>
                        <a:lnTo>
                          <a:pt x="41" y="90"/>
                        </a:lnTo>
                        <a:lnTo>
                          <a:pt x="56" y="83"/>
                        </a:lnTo>
                        <a:lnTo>
                          <a:pt x="90" y="99"/>
                        </a:lnTo>
                        <a:lnTo>
                          <a:pt x="110" y="108"/>
                        </a:lnTo>
                        <a:lnTo>
                          <a:pt x="115" y="113"/>
                        </a:lnTo>
                        <a:lnTo>
                          <a:pt x="117" y="124"/>
                        </a:lnTo>
                        <a:lnTo>
                          <a:pt x="137" y="133"/>
                        </a:lnTo>
                        <a:lnTo>
                          <a:pt x="166" y="101"/>
                        </a:lnTo>
                        <a:lnTo>
                          <a:pt x="185" y="101"/>
                        </a:lnTo>
                        <a:lnTo>
                          <a:pt x="188" y="88"/>
                        </a:lnTo>
                        <a:lnTo>
                          <a:pt x="190" y="82"/>
                        </a:lnTo>
                        <a:lnTo>
                          <a:pt x="184" y="74"/>
                        </a:lnTo>
                        <a:lnTo>
                          <a:pt x="170" y="69"/>
                        </a:lnTo>
                        <a:lnTo>
                          <a:pt x="169" y="62"/>
                        </a:lnTo>
                        <a:lnTo>
                          <a:pt x="149" y="57"/>
                        </a:lnTo>
                        <a:lnTo>
                          <a:pt x="137" y="45"/>
                        </a:lnTo>
                        <a:lnTo>
                          <a:pt x="132" y="38"/>
                        </a:lnTo>
                        <a:lnTo>
                          <a:pt x="123" y="31"/>
                        </a:lnTo>
                        <a:lnTo>
                          <a:pt x="117" y="35"/>
                        </a:lnTo>
                        <a:lnTo>
                          <a:pt x="113" y="38"/>
                        </a:lnTo>
                        <a:lnTo>
                          <a:pt x="106" y="37"/>
                        </a:lnTo>
                        <a:lnTo>
                          <a:pt x="100" y="26"/>
                        </a:lnTo>
                        <a:lnTo>
                          <a:pt x="100" y="19"/>
                        </a:lnTo>
                        <a:lnTo>
                          <a:pt x="93" y="17"/>
                        </a:lnTo>
                        <a:lnTo>
                          <a:pt x="91" y="11"/>
                        </a:lnTo>
                        <a:lnTo>
                          <a:pt x="83" y="5"/>
                        </a:lnTo>
                        <a:lnTo>
                          <a:pt x="77" y="5"/>
                        </a:lnTo>
                        <a:lnTo>
                          <a:pt x="73" y="0"/>
                        </a:lnTo>
                        <a:lnTo>
                          <a:pt x="66" y="3"/>
                        </a:lnTo>
                        <a:lnTo>
                          <a:pt x="68" y="11"/>
                        </a:lnTo>
                        <a:lnTo>
                          <a:pt x="65" y="9"/>
                        </a:lnTo>
                        <a:lnTo>
                          <a:pt x="60" y="8"/>
                        </a:lnTo>
                        <a:lnTo>
                          <a:pt x="56" y="19"/>
                        </a:lnTo>
                        <a:lnTo>
                          <a:pt x="48" y="21"/>
                        </a:lnTo>
                        <a:lnTo>
                          <a:pt x="41" y="19"/>
                        </a:lnTo>
                        <a:lnTo>
                          <a:pt x="35" y="24"/>
                        </a:lnTo>
                        <a:lnTo>
                          <a:pt x="29" y="19"/>
                        </a:lnTo>
                        <a:lnTo>
                          <a:pt x="20" y="14"/>
                        </a:lnTo>
                        <a:lnTo>
                          <a:pt x="0" y="19"/>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18" name="Freeform 71"/>
                  <p:cNvSpPr>
                    <a:spLocks/>
                  </p:cNvSpPr>
                  <p:nvPr/>
                </p:nvSpPr>
                <p:spPr bwMode="auto">
                  <a:xfrm>
                    <a:off x="4134605" y="3590530"/>
                    <a:ext cx="196849" cy="90489"/>
                  </a:xfrm>
                  <a:custGeom>
                    <a:avLst/>
                    <a:gdLst>
                      <a:gd name="T0" fmla="*/ 62060649 w 160"/>
                      <a:gd name="T1" fmla="*/ 82551268 h 69"/>
                      <a:gd name="T2" fmla="*/ 43896322 w 160"/>
                      <a:gd name="T3" fmla="*/ 82551268 h 69"/>
                      <a:gd name="T4" fmla="*/ 9082166 w 160"/>
                      <a:gd name="T5" fmla="*/ 87710414 h 69"/>
                      <a:gd name="T6" fmla="*/ 0 w 160"/>
                      <a:gd name="T7" fmla="*/ 99749247 h 69"/>
                      <a:gd name="T8" fmla="*/ 9082166 w 160"/>
                      <a:gd name="T9" fmla="*/ 104909684 h 69"/>
                      <a:gd name="T10" fmla="*/ 16649818 w 160"/>
                      <a:gd name="T11" fmla="*/ 110068809 h 69"/>
                      <a:gd name="T12" fmla="*/ 65087217 w 160"/>
                      <a:gd name="T13" fmla="*/ 108348226 h 69"/>
                      <a:gd name="T14" fmla="*/ 96874808 w 160"/>
                      <a:gd name="T15" fmla="*/ 108348226 h 69"/>
                      <a:gd name="T16" fmla="*/ 112011337 w 160"/>
                      <a:gd name="T17" fmla="*/ 116948516 h 69"/>
                      <a:gd name="T18" fmla="*/ 116552418 w 160"/>
                      <a:gd name="T19" fmla="*/ 101469830 h 69"/>
                      <a:gd name="T20" fmla="*/ 130175663 w 160"/>
                      <a:gd name="T21" fmla="*/ 99749247 h 69"/>
                      <a:gd name="T22" fmla="*/ 149853274 w 160"/>
                      <a:gd name="T23" fmla="*/ 94590122 h 69"/>
                      <a:gd name="T24" fmla="*/ 166503125 w 160"/>
                      <a:gd name="T25" fmla="*/ 91150268 h 69"/>
                      <a:gd name="T26" fmla="*/ 196777413 w 160"/>
                      <a:gd name="T27" fmla="*/ 72233018 h 69"/>
                      <a:gd name="T28" fmla="*/ 230078269 w 160"/>
                      <a:gd name="T29" fmla="*/ 53314477 h 69"/>
                      <a:gd name="T30" fmla="*/ 240673716 w 160"/>
                      <a:gd name="T31" fmla="*/ 42996227 h 69"/>
                      <a:gd name="T32" fmla="*/ 236132635 w 160"/>
                      <a:gd name="T33" fmla="*/ 25796947 h 69"/>
                      <a:gd name="T34" fmla="*/ 220996106 w 160"/>
                      <a:gd name="T35" fmla="*/ 25796947 h 69"/>
                      <a:gd name="T36" fmla="*/ 205859577 w 160"/>
                      <a:gd name="T37" fmla="*/ 17197963 h 69"/>
                      <a:gd name="T38" fmla="*/ 189208534 w 160"/>
                      <a:gd name="T39" fmla="*/ 10319564 h 69"/>
                      <a:gd name="T40" fmla="*/ 149853274 w 160"/>
                      <a:gd name="T41" fmla="*/ 6879710 h 69"/>
                      <a:gd name="T42" fmla="*/ 98388092 w 160"/>
                      <a:gd name="T43" fmla="*/ 0 h 69"/>
                      <a:gd name="T44" fmla="*/ 89305928 w 160"/>
                      <a:gd name="T45" fmla="*/ 1719272 h 69"/>
                      <a:gd name="T46" fmla="*/ 92333726 w 160"/>
                      <a:gd name="T47" fmla="*/ 10319564 h 69"/>
                      <a:gd name="T48" fmla="*/ 98388092 w 160"/>
                      <a:gd name="T49" fmla="*/ 20637817 h 69"/>
                      <a:gd name="T50" fmla="*/ 83251563 w 160"/>
                      <a:gd name="T51" fmla="*/ 22357093 h 69"/>
                      <a:gd name="T52" fmla="*/ 80224976 w 160"/>
                      <a:gd name="T53" fmla="*/ 17197963 h 69"/>
                      <a:gd name="T54" fmla="*/ 63573933 w 160"/>
                      <a:gd name="T55" fmla="*/ 15478692 h 69"/>
                      <a:gd name="T56" fmla="*/ 40868524 w 160"/>
                      <a:gd name="T57" fmla="*/ 17197963 h 69"/>
                      <a:gd name="T58" fmla="*/ 51465202 w 160"/>
                      <a:gd name="T59" fmla="*/ 22357093 h 69"/>
                      <a:gd name="T60" fmla="*/ 52978486 w 160"/>
                      <a:gd name="T61" fmla="*/ 29236801 h 69"/>
                      <a:gd name="T62" fmla="*/ 46924120 w 160"/>
                      <a:gd name="T63" fmla="*/ 37835780 h 69"/>
                      <a:gd name="T64" fmla="*/ 46924120 w 160"/>
                      <a:gd name="T65" fmla="*/ 49874623 h 69"/>
                      <a:gd name="T66" fmla="*/ 54491769 w 160"/>
                      <a:gd name="T67" fmla="*/ 56754331 h 69"/>
                      <a:gd name="T68" fmla="*/ 83251563 w 160"/>
                      <a:gd name="T69" fmla="*/ 56754331 h 69"/>
                      <a:gd name="T70" fmla="*/ 93847010 w 160"/>
                      <a:gd name="T71" fmla="*/ 56754331 h 69"/>
                      <a:gd name="T72" fmla="*/ 102929173 w 160"/>
                      <a:gd name="T73" fmla="*/ 67072582 h 69"/>
                      <a:gd name="T74" fmla="*/ 93847010 w 160"/>
                      <a:gd name="T75" fmla="*/ 80831997 h 69"/>
                      <a:gd name="T76" fmla="*/ 83251563 w 160"/>
                      <a:gd name="T77" fmla="*/ 80831997 h 69"/>
                      <a:gd name="T78" fmla="*/ 72656096 w 160"/>
                      <a:gd name="T79" fmla="*/ 79111414 h 69"/>
                      <a:gd name="T80" fmla="*/ 68115014 w 160"/>
                      <a:gd name="T81" fmla="*/ 80831997 h 69"/>
                      <a:gd name="T82" fmla="*/ 62060649 w 160"/>
                      <a:gd name="T83" fmla="*/ 82551268 h 69"/>
                      <a:gd name="T84" fmla="*/ 62060649 w 160"/>
                      <a:gd name="T85" fmla="*/ 82551268 h 6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60"/>
                      <a:gd name="T130" fmla="*/ 0 h 69"/>
                      <a:gd name="T131" fmla="*/ 160 w 160"/>
                      <a:gd name="T132" fmla="*/ 69 h 6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60" h="69">
                        <a:moveTo>
                          <a:pt x="41" y="48"/>
                        </a:moveTo>
                        <a:lnTo>
                          <a:pt x="29" y="48"/>
                        </a:lnTo>
                        <a:lnTo>
                          <a:pt x="6" y="51"/>
                        </a:lnTo>
                        <a:lnTo>
                          <a:pt x="0" y="58"/>
                        </a:lnTo>
                        <a:lnTo>
                          <a:pt x="6" y="61"/>
                        </a:lnTo>
                        <a:lnTo>
                          <a:pt x="11" y="64"/>
                        </a:lnTo>
                        <a:lnTo>
                          <a:pt x="43" y="63"/>
                        </a:lnTo>
                        <a:lnTo>
                          <a:pt x="64" y="63"/>
                        </a:lnTo>
                        <a:lnTo>
                          <a:pt x="74" y="68"/>
                        </a:lnTo>
                        <a:lnTo>
                          <a:pt x="77" y="59"/>
                        </a:lnTo>
                        <a:lnTo>
                          <a:pt x="86" y="58"/>
                        </a:lnTo>
                        <a:lnTo>
                          <a:pt x="99" y="55"/>
                        </a:lnTo>
                        <a:lnTo>
                          <a:pt x="110" y="53"/>
                        </a:lnTo>
                        <a:lnTo>
                          <a:pt x="130" y="42"/>
                        </a:lnTo>
                        <a:lnTo>
                          <a:pt x="152" y="31"/>
                        </a:lnTo>
                        <a:lnTo>
                          <a:pt x="159" y="25"/>
                        </a:lnTo>
                        <a:lnTo>
                          <a:pt x="156" y="15"/>
                        </a:lnTo>
                        <a:lnTo>
                          <a:pt x="146" y="15"/>
                        </a:lnTo>
                        <a:lnTo>
                          <a:pt x="136" y="10"/>
                        </a:lnTo>
                        <a:lnTo>
                          <a:pt x="125" y="6"/>
                        </a:lnTo>
                        <a:lnTo>
                          <a:pt x="99" y="4"/>
                        </a:lnTo>
                        <a:lnTo>
                          <a:pt x="65" y="0"/>
                        </a:lnTo>
                        <a:lnTo>
                          <a:pt x="59" y="1"/>
                        </a:lnTo>
                        <a:lnTo>
                          <a:pt x="61" y="6"/>
                        </a:lnTo>
                        <a:lnTo>
                          <a:pt x="65" y="12"/>
                        </a:lnTo>
                        <a:lnTo>
                          <a:pt x="55" y="13"/>
                        </a:lnTo>
                        <a:lnTo>
                          <a:pt x="53" y="10"/>
                        </a:lnTo>
                        <a:lnTo>
                          <a:pt x="42" y="9"/>
                        </a:lnTo>
                        <a:lnTo>
                          <a:pt x="27" y="10"/>
                        </a:lnTo>
                        <a:lnTo>
                          <a:pt x="34" y="13"/>
                        </a:lnTo>
                        <a:lnTo>
                          <a:pt x="35" y="17"/>
                        </a:lnTo>
                        <a:lnTo>
                          <a:pt x="31" y="22"/>
                        </a:lnTo>
                        <a:lnTo>
                          <a:pt x="31" y="29"/>
                        </a:lnTo>
                        <a:lnTo>
                          <a:pt x="36" y="33"/>
                        </a:lnTo>
                        <a:lnTo>
                          <a:pt x="55" y="33"/>
                        </a:lnTo>
                        <a:lnTo>
                          <a:pt x="62" y="33"/>
                        </a:lnTo>
                        <a:lnTo>
                          <a:pt x="68" y="39"/>
                        </a:lnTo>
                        <a:lnTo>
                          <a:pt x="62" y="47"/>
                        </a:lnTo>
                        <a:lnTo>
                          <a:pt x="55" y="47"/>
                        </a:lnTo>
                        <a:lnTo>
                          <a:pt x="48" y="46"/>
                        </a:lnTo>
                        <a:lnTo>
                          <a:pt x="45" y="47"/>
                        </a:lnTo>
                        <a:lnTo>
                          <a:pt x="41" y="4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19" name="Freeform 72"/>
                  <p:cNvSpPr>
                    <a:spLocks/>
                  </p:cNvSpPr>
                  <p:nvPr/>
                </p:nvSpPr>
                <p:spPr bwMode="auto">
                  <a:xfrm>
                    <a:off x="4115555" y="3646093"/>
                    <a:ext cx="126999" cy="93662"/>
                  </a:xfrm>
                  <a:custGeom>
                    <a:avLst/>
                    <a:gdLst>
                      <a:gd name="T0" fmla="*/ 0 w 102"/>
                      <a:gd name="T1" fmla="*/ 102674656 h 71"/>
                      <a:gd name="T2" fmla="*/ 1550147 w 102"/>
                      <a:gd name="T3" fmla="*/ 107894661 h 71"/>
                      <a:gd name="T4" fmla="*/ 12402423 w 102"/>
                      <a:gd name="T5" fmla="*/ 109635982 h 71"/>
                      <a:gd name="T6" fmla="*/ 40307556 w 102"/>
                      <a:gd name="T7" fmla="*/ 111375984 h 71"/>
                      <a:gd name="T8" fmla="*/ 72863135 w 102"/>
                      <a:gd name="T9" fmla="*/ 73090648 h 71"/>
                      <a:gd name="T10" fmla="*/ 82164034 w 102"/>
                      <a:gd name="T11" fmla="*/ 97453332 h 71"/>
                      <a:gd name="T12" fmla="*/ 91466159 w 102"/>
                      <a:gd name="T13" fmla="*/ 121817314 h 71"/>
                      <a:gd name="T14" fmla="*/ 111619309 w 102"/>
                      <a:gd name="T15" fmla="*/ 111375984 h 71"/>
                      <a:gd name="T16" fmla="*/ 133322607 w 102"/>
                      <a:gd name="T17" fmla="*/ 102674656 h 71"/>
                      <a:gd name="T18" fmla="*/ 155027149 w 102"/>
                      <a:gd name="T19" fmla="*/ 109635982 h 71"/>
                      <a:gd name="T20" fmla="*/ 156577296 w 102"/>
                      <a:gd name="T21" fmla="*/ 73090648 h 71"/>
                      <a:gd name="T22" fmla="*/ 141074585 w 102"/>
                      <a:gd name="T23" fmla="*/ 66129322 h 71"/>
                      <a:gd name="T24" fmla="*/ 131772460 w 102"/>
                      <a:gd name="T25" fmla="*/ 67869323 h 71"/>
                      <a:gd name="T26" fmla="*/ 137974292 w 102"/>
                      <a:gd name="T27" fmla="*/ 45246662 h 71"/>
                      <a:gd name="T28" fmla="*/ 119371288 w 102"/>
                      <a:gd name="T29" fmla="*/ 40025327 h 71"/>
                      <a:gd name="T30" fmla="*/ 103868576 w 102"/>
                      <a:gd name="T31" fmla="*/ 38285326 h 71"/>
                      <a:gd name="T32" fmla="*/ 82164034 w 102"/>
                      <a:gd name="T33" fmla="*/ 38285326 h 71"/>
                      <a:gd name="T34" fmla="*/ 65111157 w 102"/>
                      <a:gd name="T35" fmla="*/ 38285326 h 71"/>
                      <a:gd name="T36" fmla="*/ 43407859 w 102"/>
                      <a:gd name="T37" fmla="*/ 38285326 h 71"/>
                      <a:gd name="T38" fmla="*/ 26354992 w 102"/>
                      <a:gd name="T39" fmla="*/ 34805322 h 71"/>
                      <a:gd name="T40" fmla="*/ 23253454 w 102"/>
                      <a:gd name="T41" fmla="*/ 31324000 h 71"/>
                      <a:gd name="T42" fmla="*/ 26354992 w 102"/>
                      <a:gd name="T43" fmla="*/ 22622672 h 71"/>
                      <a:gd name="T44" fmla="*/ 34105725 w 102"/>
                      <a:gd name="T45" fmla="*/ 17402661 h 71"/>
                      <a:gd name="T46" fmla="*/ 63561010 w 102"/>
                      <a:gd name="T47" fmla="*/ 10441332 h 71"/>
                      <a:gd name="T48" fmla="*/ 62010864 w 102"/>
                      <a:gd name="T49" fmla="*/ 0 h 71"/>
                      <a:gd name="T50" fmla="*/ 40307556 w 102"/>
                      <a:gd name="T51" fmla="*/ 3480005 h 71"/>
                      <a:gd name="T52" fmla="*/ 20153156 w 102"/>
                      <a:gd name="T53" fmla="*/ 1740002 h 71"/>
                      <a:gd name="T54" fmla="*/ 7750735 w 102"/>
                      <a:gd name="T55" fmla="*/ 13921338 h 71"/>
                      <a:gd name="T56" fmla="*/ 3100294 w 102"/>
                      <a:gd name="T57" fmla="*/ 38285326 h 71"/>
                      <a:gd name="T58" fmla="*/ 4650441 w 102"/>
                      <a:gd name="T59" fmla="*/ 45246662 h 71"/>
                      <a:gd name="T60" fmla="*/ 3100294 w 102"/>
                      <a:gd name="T61" fmla="*/ 46986664 h 71"/>
                      <a:gd name="T62" fmla="*/ 17052863 w 102"/>
                      <a:gd name="T63" fmla="*/ 50466668 h 71"/>
                      <a:gd name="T64" fmla="*/ 23253454 w 102"/>
                      <a:gd name="T65" fmla="*/ 64389320 h 71"/>
                      <a:gd name="T66" fmla="*/ 20153156 w 102"/>
                      <a:gd name="T67" fmla="*/ 80050655 h 71"/>
                      <a:gd name="T68" fmla="*/ 15502716 w 102"/>
                      <a:gd name="T69" fmla="*/ 81791976 h 71"/>
                      <a:gd name="T70" fmla="*/ 10852276 w 102"/>
                      <a:gd name="T71" fmla="*/ 88752004 h 71"/>
                      <a:gd name="T72" fmla="*/ 0 w 102"/>
                      <a:gd name="T73" fmla="*/ 102674656 h 71"/>
                      <a:gd name="T74" fmla="*/ 0 w 102"/>
                      <a:gd name="T75" fmla="*/ 102674656 h 7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02"/>
                      <a:gd name="T115" fmla="*/ 0 h 71"/>
                      <a:gd name="T116" fmla="*/ 102 w 102"/>
                      <a:gd name="T117" fmla="*/ 71 h 7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02" h="71">
                        <a:moveTo>
                          <a:pt x="0" y="59"/>
                        </a:moveTo>
                        <a:lnTo>
                          <a:pt x="1" y="62"/>
                        </a:lnTo>
                        <a:lnTo>
                          <a:pt x="8" y="63"/>
                        </a:lnTo>
                        <a:lnTo>
                          <a:pt x="26" y="64"/>
                        </a:lnTo>
                        <a:lnTo>
                          <a:pt x="47" y="42"/>
                        </a:lnTo>
                        <a:lnTo>
                          <a:pt x="53" y="56"/>
                        </a:lnTo>
                        <a:lnTo>
                          <a:pt x="59" y="70"/>
                        </a:lnTo>
                        <a:lnTo>
                          <a:pt x="72" y="64"/>
                        </a:lnTo>
                        <a:lnTo>
                          <a:pt x="86" y="59"/>
                        </a:lnTo>
                        <a:lnTo>
                          <a:pt x="100" y="63"/>
                        </a:lnTo>
                        <a:lnTo>
                          <a:pt x="101" y="42"/>
                        </a:lnTo>
                        <a:lnTo>
                          <a:pt x="91" y="38"/>
                        </a:lnTo>
                        <a:lnTo>
                          <a:pt x="85" y="39"/>
                        </a:lnTo>
                        <a:lnTo>
                          <a:pt x="89" y="26"/>
                        </a:lnTo>
                        <a:lnTo>
                          <a:pt x="77" y="23"/>
                        </a:lnTo>
                        <a:lnTo>
                          <a:pt x="67" y="22"/>
                        </a:lnTo>
                        <a:lnTo>
                          <a:pt x="53" y="22"/>
                        </a:lnTo>
                        <a:lnTo>
                          <a:pt x="42" y="22"/>
                        </a:lnTo>
                        <a:lnTo>
                          <a:pt x="28" y="22"/>
                        </a:lnTo>
                        <a:lnTo>
                          <a:pt x="17" y="20"/>
                        </a:lnTo>
                        <a:lnTo>
                          <a:pt x="15" y="18"/>
                        </a:lnTo>
                        <a:lnTo>
                          <a:pt x="17" y="13"/>
                        </a:lnTo>
                        <a:lnTo>
                          <a:pt x="22" y="10"/>
                        </a:lnTo>
                        <a:lnTo>
                          <a:pt x="41" y="6"/>
                        </a:lnTo>
                        <a:lnTo>
                          <a:pt x="40" y="0"/>
                        </a:lnTo>
                        <a:lnTo>
                          <a:pt x="26" y="2"/>
                        </a:lnTo>
                        <a:lnTo>
                          <a:pt x="13" y="1"/>
                        </a:lnTo>
                        <a:lnTo>
                          <a:pt x="5" y="8"/>
                        </a:lnTo>
                        <a:lnTo>
                          <a:pt x="2" y="22"/>
                        </a:lnTo>
                        <a:lnTo>
                          <a:pt x="3" y="26"/>
                        </a:lnTo>
                        <a:lnTo>
                          <a:pt x="2" y="27"/>
                        </a:lnTo>
                        <a:lnTo>
                          <a:pt x="11" y="29"/>
                        </a:lnTo>
                        <a:lnTo>
                          <a:pt x="15" y="37"/>
                        </a:lnTo>
                        <a:lnTo>
                          <a:pt x="13" y="46"/>
                        </a:lnTo>
                        <a:lnTo>
                          <a:pt x="10" y="47"/>
                        </a:lnTo>
                        <a:lnTo>
                          <a:pt x="7" y="51"/>
                        </a:lnTo>
                        <a:lnTo>
                          <a:pt x="0" y="59"/>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20" name="Freeform 73"/>
                  <p:cNvSpPr>
                    <a:spLocks/>
                  </p:cNvSpPr>
                  <p:nvPr/>
                </p:nvSpPr>
                <p:spPr bwMode="auto">
                  <a:xfrm>
                    <a:off x="3263073" y="3558779"/>
                    <a:ext cx="61912" cy="63501"/>
                  </a:xfrm>
                  <a:custGeom>
                    <a:avLst/>
                    <a:gdLst>
                      <a:gd name="T0" fmla="*/ 0 w 48"/>
                      <a:gd name="T1" fmla="*/ 20152825 h 49"/>
                      <a:gd name="T2" fmla="*/ 46584378 w 48"/>
                      <a:gd name="T3" fmla="*/ 18473316 h 49"/>
                      <a:gd name="T4" fmla="*/ 51574823 w 48"/>
                      <a:gd name="T5" fmla="*/ 0 h 49"/>
                      <a:gd name="T6" fmla="*/ 78194824 w 48"/>
                      <a:gd name="T7" fmla="*/ 48703209 h 49"/>
                      <a:gd name="T8" fmla="*/ 71540469 w 48"/>
                      <a:gd name="T9" fmla="*/ 75572772 h 49"/>
                      <a:gd name="T10" fmla="*/ 29946545 w 48"/>
                      <a:gd name="T11" fmla="*/ 80611301 h 49"/>
                      <a:gd name="T12" fmla="*/ 14973917 w 48"/>
                      <a:gd name="T13" fmla="*/ 75572772 h 49"/>
                      <a:gd name="T14" fmla="*/ 13310006 w 48"/>
                      <a:gd name="T15" fmla="*/ 48703209 h 49"/>
                      <a:gd name="T16" fmla="*/ 0 w 48"/>
                      <a:gd name="T17" fmla="*/ 21832340 h 49"/>
                      <a:gd name="T18" fmla="*/ 0 w 48"/>
                      <a:gd name="T19" fmla="*/ 20152825 h 49"/>
                      <a:gd name="T20" fmla="*/ 0 w 48"/>
                      <a:gd name="T21" fmla="*/ 20152825 h 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8"/>
                      <a:gd name="T34" fmla="*/ 0 h 49"/>
                      <a:gd name="T35" fmla="*/ 48 w 48"/>
                      <a:gd name="T36" fmla="*/ 49 h 4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8" h="49">
                        <a:moveTo>
                          <a:pt x="0" y="12"/>
                        </a:moveTo>
                        <a:lnTo>
                          <a:pt x="28" y="11"/>
                        </a:lnTo>
                        <a:lnTo>
                          <a:pt x="31" y="0"/>
                        </a:lnTo>
                        <a:lnTo>
                          <a:pt x="47" y="29"/>
                        </a:lnTo>
                        <a:lnTo>
                          <a:pt x="43" y="45"/>
                        </a:lnTo>
                        <a:lnTo>
                          <a:pt x="18" y="48"/>
                        </a:lnTo>
                        <a:lnTo>
                          <a:pt x="9" y="45"/>
                        </a:lnTo>
                        <a:lnTo>
                          <a:pt x="8" y="29"/>
                        </a:lnTo>
                        <a:lnTo>
                          <a:pt x="0" y="13"/>
                        </a:lnTo>
                        <a:lnTo>
                          <a:pt x="0" y="1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21" name="Freeform 74"/>
                  <p:cNvSpPr>
                    <a:spLocks/>
                  </p:cNvSpPr>
                  <p:nvPr/>
                </p:nvSpPr>
                <p:spPr bwMode="auto">
                  <a:xfrm>
                    <a:off x="3294822" y="3614343"/>
                    <a:ext cx="31750" cy="61912"/>
                  </a:xfrm>
                  <a:custGeom>
                    <a:avLst/>
                    <a:gdLst>
                      <a:gd name="T0" fmla="*/ 0 w 25"/>
                      <a:gd name="T1" fmla="*/ 60733038 h 47"/>
                      <a:gd name="T2" fmla="*/ 0 w 25"/>
                      <a:gd name="T3" fmla="*/ 60733038 h 47"/>
                      <a:gd name="T4" fmla="*/ 1612900 w 25"/>
                      <a:gd name="T5" fmla="*/ 19087337 h 47"/>
                      <a:gd name="T6" fmla="*/ 19354799 w 25"/>
                      <a:gd name="T7" fmla="*/ 0 h 47"/>
                      <a:gd name="T8" fmla="*/ 38709598 w 25"/>
                      <a:gd name="T9" fmla="*/ 46850265 h 47"/>
                      <a:gd name="T10" fmla="*/ 20967704 w 25"/>
                      <a:gd name="T11" fmla="*/ 79820370 h 47"/>
                      <a:gd name="T12" fmla="*/ 0 w 25"/>
                      <a:gd name="T13" fmla="*/ 60733038 h 47"/>
                      <a:gd name="T14" fmla="*/ 0 w 25"/>
                      <a:gd name="T15" fmla="*/ 60733038 h 47"/>
                      <a:gd name="T16" fmla="*/ 0 60000 65536"/>
                      <a:gd name="T17" fmla="*/ 0 60000 65536"/>
                      <a:gd name="T18" fmla="*/ 0 60000 65536"/>
                      <a:gd name="T19" fmla="*/ 0 60000 65536"/>
                      <a:gd name="T20" fmla="*/ 0 60000 65536"/>
                      <a:gd name="T21" fmla="*/ 0 60000 65536"/>
                      <a:gd name="T22" fmla="*/ 0 60000 65536"/>
                      <a:gd name="T23" fmla="*/ 0 60000 65536"/>
                      <a:gd name="T24" fmla="*/ 0 w 25"/>
                      <a:gd name="T25" fmla="*/ 0 h 47"/>
                      <a:gd name="T26" fmla="*/ 25 w 25"/>
                      <a:gd name="T27" fmla="*/ 47 h 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 h="47">
                        <a:moveTo>
                          <a:pt x="0" y="35"/>
                        </a:moveTo>
                        <a:lnTo>
                          <a:pt x="0" y="35"/>
                        </a:lnTo>
                        <a:lnTo>
                          <a:pt x="1" y="11"/>
                        </a:lnTo>
                        <a:lnTo>
                          <a:pt x="12" y="0"/>
                        </a:lnTo>
                        <a:lnTo>
                          <a:pt x="24" y="27"/>
                        </a:lnTo>
                        <a:lnTo>
                          <a:pt x="13" y="46"/>
                        </a:lnTo>
                        <a:lnTo>
                          <a:pt x="0" y="3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22" name="Freeform 75"/>
                  <p:cNvSpPr>
                    <a:spLocks/>
                  </p:cNvSpPr>
                  <p:nvPr/>
                </p:nvSpPr>
                <p:spPr bwMode="auto">
                  <a:xfrm>
                    <a:off x="3128137" y="3474642"/>
                    <a:ext cx="130174" cy="55562"/>
                  </a:xfrm>
                  <a:custGeom>
                    <a:avLst/>
                    <a:gdLst>
                      <a:gd name="T0" fmla="*/ 0 w 105"/>
                      <a:gd name="T1" fmla="*/ 42239311 h 41"/>
                      <a:gd name="T2" fmla="*/ 0 w 105"/>
                      <a:gd name="T3" fmla="*/ 42239311 h 41"/>
                      <a:gd name="T4" fmla="*/ 1537305 w 105"/>
                      <a:gd name="T5" fmla="*/ 45911833 h 41"/>
                      <a:gd name="T6" fmla="*/ 3074610 w 105"/>
                      <a:gd name="T7" fmla="*/ 58766978 h 41"/>
                      <a:gd name="T8" fmla="*/ 19981242 w 105"/>
                      <a:gd name="T9" fmla="*/ 62440845 h 41"/>
                      <a:gd name="T10" fmla="*/ 53795752 w 105"/>
                      <a:gd name="T11" fmla="*/ 55094467 h 41"/>
                      <a:gd name="T12" fmla="*/ 89146332 w 105"/>
                      <a:gd name="T13" fmla="*/ 73459734 h 41"/>
                      <a:gd name="T14" fmla="*/ 138331392 w 105"/>
                      <a:gd name="T15" fmla="*/ 60604589 h 41"/>
                      <a:gd name="T16" fmla="*/ 159848693 w 105"/>
                      <a:gd name="T17" fmla="*/ 23874044 h 41"/>
                      <a:gd name="T18" fmla="*/ 152163412 w 105"/>
                      <a:gd name="T19" fmla="*/ 0 h 41"/>
                      <a:gd name="T20" fmla="*/ 89146332 w 105"/>
                      <a:gd name="T21" fmla="*/ 1836256 h 41"/>
                      <a:gd name="T22" fmla="*/ 70702380 w 105"/>
                      <a:gd name="T23" fmla="*/ 40403056 h 41"/>
                      <a:gd name="T24" fmla="*/ 0 w 105"/>
                      <a:gd name="T25" fmla="*/ 42239311 h 41"/>
                      <a:gd name="T26" fmla="*/ 0 w 105"/>
                      <a:gd name="T27" fmla="*/ 42239311 h 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05"/>
                      <a:gd name="T43" fmla="*/ 0 h 41"/>
                      <a:gd name="T44" fmla="*/ 105 w 105"/>
                      <a:gd name="T45" fmla="*/ 41 h 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05" h="41">
                        <a:moveTo>
                          <a:pt x="0" y="23"/>
                        </a:moveTo>
                        <a:lnTo>
                          <a:pt x="0" y="23"/>
                        </a:lnTo>
                        <a:lnTo>
                          <a:pt x="1" y="25"/>
                        </a:lnTo>
                        <a:lnTo>
                          <a:pt x="2" y="32"/>
                        </a:lnTo>
                        <a:lnTo>
                          <a:pt x="13" y="34"/>
                        </a:lnTo>
                        <a:lnTo>
                          <a:pt x="35" y="30"/>
                        </a:lnTo>
                        <a:lnTo>
                          <a:pt x="58" y="40"/>
                        </a:lnTo>
                        <a:lnTo>
                          <a:pt x="90" y="33"/>
                        </a:lnTo>
                        <a:lnTo>
                          <a:pt x="104" y="13"/>
                        </a:lnTo>
                        <a:lnTo>
                          <a:pt x="99" y="0"/>
                        </a:lnTo>
                        <a:lnTo>
                          <a:pt x="58" y="1"/>
                        </a:lnTo>
                        <a:lnTo>
                          <a:pt x="46" y="22"/>
                        </a:lnTo>
                        <a:lnTo>
                          <a:pt x="0" y="23"/>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23" name="Freeform 76"/>
                  <p:cNvSpPr>
                    <a:spLocks/>
                  </p:cNvSpPr>
                  <p:nvPr/>
                </p:nvSpPr>
                <p:spPr bwMode="auto">
                  <a:xfrm>
                    <a:off x="3017012" y="3414317"/>
                    <a:ext cx="57150" cy="46037"/>
                  </a:xfrm>
                  <a:custGeom>
                    <a:avLst/>
                    <a:gdLst>
                      <a:gd name="T0" fmla="*/ 0 w 45"/>
                      <a:gd name="T1" fmla="*/ 11676657 h 33"/>
                      <a:gd name="T2" fmla="*/ 0 w 45"/>
                      <a:gd name="T3" fmla="*/ 11676657 h 33"/>
                      <a:gd name="T4" fmla="*/ 16128999 w 45"/>
                      <a:gd name="T5" fmla="*/ 1946109 h 33"/>
                      <a:gd name="T6" fmla="*/ 48387003 w 45"/>
                      <a:gd name="T7" fmla="*/ 0 h 33"/>
                      <a:gd name="T8" fmla="*/ 69354696 w 45"/>
                      <a:gd name="T9" fmla="*/ 25300818 h 33"/>
                      <a:gd name="T10" fmla="*/ 70967596 w 45"/>
                      <a:gd name="T11" fmla="*/ 44761905 h 33"/>
                      <a:gd name="T12" fmla="*/ 62903099 w 45"/>
                      <a:gd name="T13" fmla="*/ 62278289 h 33"/>
                      <a:gd name="T14" fmla="*/ 0 w 45"/>
                      <a:gd name="T15" fmla="*/ 11676657 h 33"/>
                      <a:gd name="T16" fmla="*/ 0 w 45"/>
                      <a:gd name="T17" fmla="*/ 11676657 h 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5"/>
                      <a:gd name="T28" fmla="*/ 0 h 33"/>
                      <a:gd name="T29" fmla="*/ 45 w 45"/>
                      <a:gd name="T30" fmla="*/ 33 h 3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5" h="33">
                        <a:moveTo>
                          <a:pt x="0" y="6"/>
                        </a:moveTo>
                        <a:lnTo>
                          <a:pt x="0" y="6"/>
                        </a:lnTo>
                        <a:lnTo>
                          <a:pt x="10" y="1"/>
                        </a:lnTo>
                        <a:lnTo>
                          <a:pt x="30" y="0"/>
                        </a:lnTo>
                        <a:lnTo>
                          <a:pt x="43" y="13"/>
                        </a:lnTo>
                        <a:lnTo>
                          <a:pt x="44" y="23"/>
                        </a:lnTo>
                        <a:lnTo>
                          <a:pt x="39" y="32"/>
                        </a:lnTo>
                        <a:lnTo>
                          <a:pt x="0" y="6"/>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24" name="Freeform 77"/>
                  <p:cNvSpPr>
                    <a:spLocks/>
                  </p:cNvSpPr>
                  <p:nvPr/>
                </p:nvSpPr>
                <p:spPr bwMode="auto">
                  <a:xfrm>
                    <a:off x="3348797" y="3579418"/>
                    <a:ext cx="107950" cy="61912"/>
                  </a:xfrm>
                  <a:custGeom>
                    <a:avLst/>
                    <a:gdLst>
                      <a:gd name="T0" fmla="*/ 0 w 86"/>
                      <a:gd name="T1" fmla="*/ 53237874 h 48"/>
                      <a:gd name="T2" fmla="*/ 0 w 86"/>
                      <a:gd name="T3" fmla="*/ 53237874 h 48"/>
                      <a:gd name="T4" fmla="*/ 7877839 w 86"/>
                      <a:gd name="T5" fmla="*/ 0 h 48"/>
                      <a:gd name="T6" fmla="*/ 133927029 w 86"/>
                      <a:gd name="T7" fmla="*/ 11645907 h 48"/>
                      <a:gd name="T8" fmla="*/ 110292264 w 86"/>
                      <a:gd name="T9" fmla="*/ 44918452 h 48"/>
                      <a:gd name="T10" fmla="*/ 119746672 w 86"/>
                      <a:gd name="T11" fmla="*/ 63219891 h 48"/>
                      <a:gd name="T12" fmla="*/ 86658754 w 86"/>
                      <a:gd name="T13" fmla="*/ 64883776 h 48"/>
                      <a:gd name="T14" fmla="*/ 66175857 w 86"/>
                      <a:gd name="T15" fmla="*/ 78192272 h 48"/>
                      <a:gd name="T16" fmla="*/ 12605046 w 86"/>
                      <a:gd name="T17" fmla="*/ 78192272 h 48"/>
                      <a:gd name="T18" fmla="*/ 0 w 86"/>
                      <a:gd name="T19" fmla="*/ 53237874 h 48"/>
                      <a:gd name="T20" fmla="*/ 0 w 86"/>
                      <a:gd name="T21" fmla="*/ 53237874 h 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6"/>
                      <a:gd name="T34" fmla="*/ 0 h 48"/>
                      <a:gd name="T35" fmla="*/ 86 w 86"/>
                      <a:gd name="T36" fmla="*/ 48 h 4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6" h="48">
                        <a:moveTo>
                          <a:pt x="0" y="32"/>
                        </a:moveTo>
                        <a:lnTo>
                          <a:pt x="0" y="32"/>
                        </a:lnTo>
                        <a:lnTo>
                          <a:pt x="5" y="0"/>
                        </a:lnTo>
                        <a:lnTo>
                          <a:pt x="85" y="7"/>
                        </a:lnTo>
                        <a:lnTo>
                          <a:pt x="70" y="27"/>
                        </a:lnTo>
                        <a:lnTo>
                          <a:pt x="76" y="38"/>
                        </a:lnTo>
                        <a:lnTo>
                          <a:pt x="55" y="39"/>
                        </a:lnTo>
                        <a:lnTo>
                          <a:pt x="42" y="47"/>
                        </a:lnTo>
                        <a:lnTo>
                          <a:pt x="8" y="47"/>
                        </a:lnTo>
                        <a:lnTo>
                          <a:pt x="0" y="3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25" name="Freeform 78"/>
                  <p:cNvSpPr>
                    <a:spLocks/>
                  </p:cNvSpPr>
                  <p:nvPr/>
                </p:nvSpPr>
                <p:spPr bwMode="auto">
                  <a:xfrm>
                    <a:off x="3251961" y="3457179"/>
                    <a:ext cx="98425" cy="44450"/>
                  </a:xfrm>
                  <a:custGeom>
                    <a:avLst/>
                    <a:gdLst>
                      <a:gd name="T0" fmla="*/ 0 w 79"/>
                      <a:gd name="T1" fmla="*/ 25637190 h 34"/>
                      <a:gd name="T2" fmla="*/ 7760624 w 79"/>
                      <a:gd name="T3" fmla="*/ 47856961 h 34"/>
                      <a:gd name="T4" fmla="*/ 37253235 w 79"/>
                      <a:gd name="T5" fmla="*/ 56403123 h 34"/>
                      <a:gd name="T6" fmla="*/ 85373103 w 79"/>
                      <a:gd name="T7" fmla="*/ 34183352 h 34"/>
                      <a:gd name="T8" fmla="*/ 114865707 w 79"/>
                      <a:gd name="T9" fmla="*/ 39310788 h 34"/>
                      <a:gd name="T10" fmla="*/ 121073955 w 79"/>
                      <a:gd name="T11" fmla="*/ 17092330 h 34"/>
                      <a:gd name="T12" fmla="*/ 68298222 w 79"/>
                      <a:gd name="T13" fmla="*/ 11963587 h 34"/>
                      <a:gd name="T14" fmla="*/ 37253235 w 79"/>
                      <a:gd name="T15" fmla="*/ 0 h 34"/>
                      <a:gd name="T16" fmla="*/ 1552374 w 79"/>
                      <a:gd name="T17" fmla="*/ 23928480 h 34"/>
                      <a:gd name="T18" fmla="*/ 0 w 79"/>
                      <a:gd name="T19" fmla="*/ 25637190 h 34"/>
                      <a:gd name="T20" fmla="*/ 0 w 79"/>
                      <a:gd name="T21" fmla="*/ 25637190 h 3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9"/>
                      <a:gd name="T34" fmla="*/ 0 h 34"/>
                      <a:gd name="T35" fmla="*/ 79 w 79"/>
                      <a:gd name="T36" fmla="*/ 34 h 3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9" h="34">
                        <a:moveTo>
                          <a:pt x="0" y="15"/>
                        </a:moveTo>
                        <a:lnTo>
                          <a:pt x="5" y="28"/>
                        </a:lnTo>
                        <a:lnTo>
                          <a:pt x="24" y="33"/>
                        </a:lnTo>
                        <a:lnTo>
                          <a:pt x="55" y="20"/>
                        </a:lnTo>
                        <a:lnTo>
                          <a:pt x="74" y="23"/>
                        </a:lnTo>
                        <a:lnTo>
                          <a:pt x="78" y="10"/>
                        </a:lnTo>
                        <a:lnTo>
                          <a:pt x="44" y="7"/>
                        </a:lnTo>
                        <a:lnTo>
                          <a:pt x="24" y="0"/>
                        </a:lnTo>
                        <a:lnTo>
                          <a:pt x="1" y="14"/>
                        </a:lnTo>
                        <a:lnTo>
                          <a:pt x="0" y="1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nvGrpSpPr>
                  <p:cNvPr id="426" name="Group 167"/>
                  <p:cNvGrpSpPr>
                    <a:grpSpLocks/>
                  </p:cNvGrpSpPr>
                  <p:nvPr/>
                </p:nvGrpSpPr>
                <p:grpSpPr bwMode="auto">
                  <a:xfrm>
                    <a:off x="3105911" y="3261916"/>
                    <a:ext cx="77787" cy="73025"/>
                    <a:chOff x="3191" y="2547"/>
                    <a:chExt cx="63" cy="55"/>
                  </a:xfrm>
                  <a:grpFill/>
                </p:grpSpPr>
                <p:sp>
                  <p:nvSpPr>
                    <p:cNvPr id="533" name="Freeform 186"/>
                    <p:cNvSpPr>
                      <a:spLocks/>
                    </p:cNvSpPr>
                    <p:nvPr/>
                  </p:nvSpPr>
                  <p:spPr bwMode="auto">
                    <a:xfrm>
                      <a:off x="3191" y="2547"/>
                      <a:ext cx="37" cy="55"/>
                    </a:xfrm>
                    <a:custGeom>
                      <a:avLst/>
                      <a:gdLst>
                        <a:gd name="T0" fmla="*/ 0 w 37"/>
                        <a:gd name="T1" fmla="*/ 41 h 55"/>
                        <a:gd name="T2" fmla="*/ 0 w 37"/>
                        <a:gd name="T3" fmla="*/ 41 h 55"/>
                        <a:gd name="T4" fmla="*/ 3 w 37"/>
                        <a:gd name="T5" fmla="*/ 15 h 55"/>
                        <a:gd name="T6" fmla="*/ 31 w 37"/>
                        <a:gd name="T7" fmla="*/ 0 h 55"/>
                        <a:gd name="T8" fmla="*/ 26 w 37"/>
                        <a:gd name="T9" fmla="*/ 21 h 55"/>
                        <a:gd name="T10" fmla="*/ 36 w 37"/>
                        <a:gd name="T11" fmla="*/ 27 h 55"/>
                        <a:gd name="T12" fmla="*/ 18 w 37"/>
                        <a:gd name="T13" fmla="*/ 39 h 55"/>
                        <a:gd name="T14" fmla="*/ 18 w 37"/>
                        <a:gd name="T15" fmla="*/ 54 h 55"/>
                        <a:gd name="T16" fmla="*/ 7 w 37"/>
                        <a:gd name="T17" fmla="*/ 54 h 55"/>
                        <a:gd name="T18" fmla="*/ 0 w 37"/>
                        <a:gd name="T19" fmla="*/ 41 h 55"/>
                        <a:gd name="T20" fmla="*/ 0 w 37"/>
                        <a:gd name="T21" fmla="*/ 41 h 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7"/>
                        <a:gd name="T34" fmla="*/ 0 h 55"/>
                        <a:gd name="T35" fmla="*/ 37 w 37"/>
                        <a:gd name="T36" fmla="*/ 55 h 5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7" h="55">
                          <a:moveTo>
                            <a:pt x="0" y="41"/>
                          </a:moveTo>
                          <a:lnTo>
                            <a:pt x="0" y="41"/>
                          </a:lnTo>
                          <a:lnTo>
                            <a:pt x="3" y="15"/>
                          </a:lnTo>
                          <a:lnTo>
                            <a:pt x="31" y="0"/>
                          </a:lnTo>
                          <a:lnTo>
                            <a:pt x="26" y="21"/>
                          </a:lnTo>
                          <a:lnTo>
                            <a:pt x="36" y="27"/>
                          </a:lnTo>
                          <a:lnTo>
                            <a:pt x="18" y="39"/>
                          </a:lnTo>
                          <a:lnTo>
                            <a:pt x="18" y="54"/>
                          </a:lnTo>
                          <a:lnTo>
                            <a:pt x="7" y="54"/>
                          </a:lnTo>
                          <a:lnTo>
                            <a:pt x="0" y="41"/>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34" name="Freeform 187"/>
                    <p:cNvSpPr>
                      <a:spLocks/>
                    </p:cNvSpPr>
                    <p:nvPr/>
                  </p:nvSpPr>
                  <p:spPr bwMode="auto">
                    <a:xfrm>
                      <a:off x="3216" y="2588"/>
                      <a:ext cx="13" cy="7"/>
                    </a:xfrm>
                    <a:custGeom>
                      <a:avLst/>
                      <a:gdLst>
                        <a:gd name="T0" fmla="*/ 0 w 13"/>
                        <a:gd name="T1" fmla="*/ 6 h 7"/>
                        <a:gd name="T2" fmla="*/ 0 w 13"/>
                        <a:gd name="T3" fmla="*/ 6 h 7"/>
                        <a:gd name="T4" fmla="*/ 10 w 13"/>
                        <a:gd name="T5" fmla="*/ 0 h 7"/>
                        <a:gd name="T6" fmla="*/ 12 w 13"/>
                        <a:gd name="T7" fmla="*/ 4 h 7"/>
                        <a:gd name="T8" fmla="*/ 0 w 13"/>
                        <a:gd name="T9" fmla="*/ 6 h 7"/>
                        <a:gd name="T10" fmla="*/ 0 w 13"/>
                        <a:gd name="T11" fmla="*/ 6 h 7"/>
                        <a:gd name="T12" fmla="*/ 0 60000 65536"/>
                        <a:gd name="T13" fmla="*/ 0 60000 65536"/>
                        <a:gd name="T14" fmla="*/ 0 60000 65536"/>
                        <a:gd name="T15" fmla="*/ 0 60000 65536"/>
                        <a:gd name="T16" fmla="*/ 0 60000 65536"/>
                        <a:gd name="T17" fmla="*/ 0 60000 65536"/>
                        <a:gd name="T18" fmla="*/ 0 w 13"/>
                        <a:gd name="T19" fmla="*/ 0 h 7"/>
                        <a:gd name="T20" fmla="*/ 13 w 13"/>
                        <a:gd name="T21" fmla="*/ 7 h 7"/>
                      </a:gdLst>
                      <a:ahLst/>
                      <a:cxnLst>
                        <a:cxn ang="T12">
                          <a:pos x="T0" y="T1"/>
                        </a:cxn>
                        <a:cxn ang="T13">
                          <a:pos x="T2" y="T3"/>
                        </a:cxn>
                        <a:cxn ang="T14">
                          <a:pos x="T4" y="T5"/>
                        </a:cxn>
                        <a:cxn ang="T15">
                          <a:pos x="T6" y="T7"/>
                        </a:cxn>
                        <a:cxn ang="T16">
                          <a:pos x="T8" y="T9"/>
                        </a:cxn>
                        <a:cxn ang="T17">
                          <a:pos x="T10" y="T11"/>
                        </a:cxn>
                      </a:cxnLst>
                      <a:rect l="T18" t="T19" r="T20" b="T21"/>
                      <a:pathLst>
                        <a:path w="13" h="7">
                          <a:moveTo>
                            <a:pt x="0" y="6"/>
                          </a:moveTo>
                          <a:lnTo>
                            <a:pt x="0" y="6"/>
                          </a:lnTo>
                          <a:lnTo>
                            <a:pt x="10" y="0"/>
                          </a:lnTo>
                          <a:lnTo>
                            <a:pt x="12" y="4"/>
                          </a:lnTo>
                          <a:lnTo>
                            <a:pt x="0" y="6"/>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35" name="Freeform 188"/>
                    <p:cNvSpPr>
                      <a:spLocks/>
                    </p:cNvSpPr>
                    <p:nvPr/>
                  </p:nvSpPr>
                  <p:spPr bwMode="auto">
                    <a:xfrm>
                      <a:off x="3232" y="2576"/>
                      <a:ext cx="22" cy="24"/>
                    </a:xfrm>
                    <a:custGeom>
                      <a:avLst/>
                      <a:gdLst>
                        <a:gd name="T0" fmla="*/ 0 w 22"/>
                        <a:gd name="T1" fmla="*/ 12 h 24"/>
                        <a:gd name="T2" fmla="*/ 0 w 22"/>
                        <a:gd name="T3" fmla="*/ 12 h 24"/>
                        <a:gd name="T4" fmla="*/ 16 w 22"/>
                        <a:gd name="T5" fmla="*/ 23 h 24"/>
                        <a:gd name="T6" fmla="*/ 21 w 22"/>
                        <a:gd name="T7" fmla="*/ 11 h 24"/>
                        <a:gd name="T8" fmla="*/ 17 w 22"/>
                        <a:gd name="T9" fmla="*/ 0 h 24"/>
                        <a:gd name="T10" fmla="*/ 0 w 22"/>
                        <a:gd name="T11" fmla="*/ 12 h 24"/>
                        <a:gd name="T12" fmla="*/ 0 w 22"/>
                        <a:gd name="T13" fmla="*/ 12 h 24"/>
                        <a:gd name="T14" fmla="*/ 0 60000 65536"/>
                        <a:gd name="T15" fmla="*/ 0 60000 65536"/>
                        <a:gd name="T16" fmla="*/ 0 60000 65536"/>
                        <a:gd name="T17" fmla="*/ 0 60000 65536"/>
                        <a:gd name="T18" fmla="*/ 0 60000 65536"/>
                        <a:gd name="T19" fmla="*/ 0 60000 65536"/>
                        <a:gd name="T20" fmla="*/ 0 60000 65536"/>
                        <a:gd name="T21" fmla="*/ 0 w 22"/>
                        <a:gd name="T22" fmla="*/ 0 h 24"/>
                        <a:gd name="T23" fmla="*/ 22 w 22"/>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 h="24">
                          <a:moveTo>
                            <a:pt x="0" y="12"/>
                          </a:moveTo>
                          <a:lnTo>
                            <a:pt x="0" y="12"/>
                          </a:lnTo>
                          <a:lnTo>
                            <a:pt x="16" y="23"/>
                          </a:lnTo>
                          <a:lnTo>
                            <a:pt x="21" y="11"/>
                          </a:lnTo>
                          <a:lnTo>
                            <a:pt x="17" y="0"/>
                          </a:lnTo>
                          <a:lnTo>
                            <a:pt x="0" y="1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427" name="Freeform 80"/>
                  <p:cNvSpPr>
                    <a:spLocks/>
                  </p:cNvSpPr>
                  <p:nvPr/>
                </p:nvSpPr>
                <p:spPr bwMode="auto">
                  <a:xfrm>
                    <a:off x="3318636" y="2914250"/>
                    <a:ext cx="185736" cy="293690"/>
                  </a:xfrm>
                  <a:custGeom>
                    <a:avLst/>
                    <a:gdLst>
                      <a:gd name="T0" fmla="*/ 0 w 149"/>
                      <a:gd name="T1" fmla="*/ 39536435 h 224"/>
                      <a:gd name="T2" fmla="*/ 0 w 149"/>
                      <a:gd name="T3" fmla="*/ 39536435 h 224"/>
                      <a:gd name="T4" fmla="*/ 15539579 w 149"/>
                      <a:gd name="T5" fmla="*/ 27504408 h 224"/>
                      <a:gd name="T6" fmla="*/ 38847698 w 149"/>
                      <a:gd name="T7" fmla="*/ 51569784 h 224"/>
                      <a:gd name="T8" fmla="*/ 83910746 w 149"/>
                      <a:gd name="T9" fmla="*/ 55007506 h 224"/>
                      <a:gd name="T10" fmla="*/ 108773316 w 149"/>
                      <a:gd name="T11" fmla="*/ 41256607 h 224"/>
                      <a:gd name="T12" fmla="*/ 116543103 w 149"/>
                      <a:gd name="T13" fmla="*/ 8595619 h 224"/>
                      <a:gd name="T14" fmla="*/ 158498456 w 149"/>
                      <a:gd name="T15" fmla="*/ 0 h 224"/>
                      <a:gd name="T16" fmla="*/ 180253400 w 149"/>
                      <a:gd name="T17" fmla="*/ 12033343 h 224"/>
                      <a:gd name="T18" fmla="*/ 177144488 w 149"/>
                      <a:gd name="T19" fmla="*/ 39536435 h 224"/>
                      <a:gd name="T20" fmla="*/ 169375947 w 149"/>
                      <a:gd name="T21" fmla="*/ 67040844 h 224"/>
                      <a:gd name="T22" fmla="*/ 198899392 w 149"/>
                      <a:gd name="T23" fmla="*/ 99701845 h 224"/>
                      <a:gd name="T24" fmla="*/ 181806609 w 149"/>
                      <a:gd name="T25" fmla="*/ 123768522 h 224"/>
                      <a:gd name="T26" fmla="*/ 203561514 w 149"/>
                      <a:gd name="T27" fmla="*/ 166742669 h 224"/>
                      <a:gd name="T28" fmla="*/ 194238517 w 149"/>
                      <a:gd name="T29" fmla="*/ 204561585 h 224"/>
                      <a:gd name="T30" fmla="*/ 229977293 w 149"/>
                      <a:gd name="T31" fmla="*/ 283635746 h 224"/>
                      <a:gd name="T32" fmla="*/ 149174213 w 149"/>
                      <a:gd name="T33" fmla="*/ 359270956 h 224"/>
                      <a:gd name="T34" fmla="*/ 51278369 w 149"/>
                      <a:gd name="T35" fmla="*/ 383337633 h 224"/>
                      <a:gd name="T36" fmla="*/ 46617494 w 149"/>
                      <a:gd name="T37" fmla="*/ 367866572 h 224"/>
                      <a:gd name="T38" fmla="*/ 15539579 w 149"/>
                      <a:gd name="T39" fmla="*/ 357552095 h 224"/>
                      <a:gd name="T40" fmla="*/ 10877457 w 149"/>
                      <a:gd name="T41" fmla="*/ 281916885 h 224"/>
                      <a:gd name="T42" fmla="*/ 104111194 w 149"/>
                      <a:gd name="T43" fmla="*/ 201123863 h 224"/>
                      <a:gd name="T44" fmla="*/ 73033274 w 149"/>
                      <a:gd name="T45" fmla="*/ 161586086 h 224"/>
                      <a:gd name="T46" fmla="*/ 62155821 w 149"/>
                      <a:gd name="T47" fmla="*/ 80793043 h 224"/>
                      <a:gd name="T48" fmla="*/ 0 w 149"/>
                      <a:gd name="T49" fmla="*/ 39536435 h 224"/>
                      <a:gd name="T50" fmla="*/ 0 w 149"/>
                      <a:gd name="T51" fmla="*/ 39536435 h 22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49"/>
                      <a:gd name="T79" fmla="*/ 0 h 224"/>
                      <a:gd name="T80" fmla="*/ 149 w 149"/>
                      <a:gd name="T81" fmla="*/ 224 h 22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49" h="224">
                        <a:moveTo>
                          <a:pt x="0" y="23"/>
                        </a:moveTo>
                        <a:lnTo>
                          <a:pt x="0" y="23"/>
                        </a:lnTo>
                        <a:lnTo>
                          <a:pt x="10" y="16"/>
                        </a:lnTo>
                        <a:lnTo>
                          <a:pt x="25" y="30"/>
                        </a:lnTo>
                        <a:lnTo>
                          <a:pt x="54" y="32"/>
                        </a:lnTo>
                        <a:lnTo>
                          <a:pt x="70" y="24"/>
                        </a:lnTo>
                        <a:lnTo>
                          <a:pt x="75" y="5"/>
                        </a:lnTo>
                        <a:lnTo>
                          <a:pt x="102" y="0"/>
                        </a:lnTo>
                        <a:lnTo>
                          <a:pt x="116" y="7"/>
                        </a:lnTo>
                        <a:lnTo>
                          <a:pt x="114" y="23"/>
                        </a:lnTo>
                        <a:lnTo>
                          <a:pt x="109" y="39"/>
                        </a:lnTo>
                        <a:lnTo>
                          <a:pt x="128" y="58"/>
                        </a:lnTo>
                        <a:lnTo>
                          <a:pt x="117" y="72"/>
                        </a:lnTo>
                        <a:lnTo>
                          <a:pt x="131" y="97"/>
                        </a:lnTo>
                        <a:lnTo>
                          <a:pt x="125" y="119"/>
                        </a:lnTo>
                        <a:lnTo>
                          <a:pt x="148" y="165"/>
                        </a:lnTo>
                        <a:lnTo>
                          <a:pt x="96" y="209"/>
                        </a:lnTo>
                        <a:lnTo>
                          <a:pt x="33" y="223"/>
                        </a:lnTo>
                        <a:lnTo>
                          <a:pt x="30" y="214"/>
                        </a:lnTo>
                        <a:lnTo>
                          <a:pt x="10" y="208"/>
                        </a:lnTo>
                        <a:lnTo>
                          <a:pt x="7" y="164"/>
                        </a:lnTo>
                        <a:lnTo>
                          <a:pt x="67" y="117"/>
                        </a:lnTo>
                        <a:lnTo>
                          <a:pt x="47" y="94"/>
                        </a:lnTo>
                        <a:lnTo>
                          <a:pt x="40" y="47"/>
                        </a:lnTo>
                        <a:lnTo>
                          <a:pt x="0" y="23"/>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nvGrpSpPr>
                  <p:cNvPr id="428" name="Group 172"/>
                  <p:cNvGrpSpPr>
                    <a:grpSpLocks/>
                  </p:cNvGrpSpPr>
                  <p:nvPr/>
                </p:nvGrpSpPr>
                <p:grpSpPr bwMode="auto">
                  <a:xfrm>
                    <a:off x="2890014" y="3423857"/>
                    <a:ext cx="238123" cy="217489"/>
                    <a:chOff x="3019" y="2670"/>
                    <a:chExt cx="190" cy="167"/>
                  </a:xfrm>
                  <a:grpFill/>
                </p:grpSpPr>
                <p:sp>
                  <p:nvSpPr>
                    <p:cNvPr id="531" name="Freeform 184"/>
                    <p:cNvSpPr>
                      <a:spLocks/>
                    </p:cNvSpPr>
                    <p:nvPr/>
                  </p:nvSpPr>
                  <p:spPr bwMode="auto">
                    <a:xfrm>
                      <a:off x="3019" y="2670"/>
                      <a:ext cx="172" cy="150"/>
                    </a:xfrm>
                    <a:custGeom>
                      <a:avLst/>
                      <a:gdLst>
                        <a:gd name="T0" fmla="*/ 0 w 172"/>
                        <a:gd name="T1" fmla="*/ 45 h 150"/>
                        <a:gd name="T2" fmla="*/ 0 w 172"/>
                        <a:gd name="T3" fmla="*/ 45 h 150"/>
                        <a:gd name="T4" fmla="*/ 5 w 172"/>
                        <a:gd name="T5" fmla="*/ 58 h 150"/>
                        <a:gd name="T6" fmla="*/ 41 w 172"/>
                        <a:gd name="T7" fmla="*/ 67 h 150"/>
                        <a:gd name="T8" fmla="*/ 35 w 172"/>
                        <a:gd name="T9" fmla="*/ 75 h 150"/>
                        <a:gd name="T10" fmla="*/ 48 w 172"/>
                        <a:gd name="T11" fmla="*/ 84 h 150"/>
                        <a:gd name="T12" fmla="*/ 53 w 172"/>
                        <a:gd name="T13" fmla="*/ 101 h 150"/>
                        <a:gd name="T14" fmla="*/ 38 w 172"/>
                        <a:gd name="T15" fmla="*/ 133 h 150"/>
                        <a:gd name="T16" fmla="*/ 81 w 172"/>
                        <a:gd name="T17" fmla="*/ 145 h 150"/>
                        <a:gd name="T18" fmla="*/ 85 w 172"/>
                        <a:gd name="T19" fmla="*/ 147 h 150"/>
                        <a:gd name="T20" fmla="*/ 105 w 172"/>
                        <a:gd name="T21" fmla="*/ 149 h 150"/>
                        <a:gd name="T22" fmla="*/ 105 w 172"/>
                        <a:gd name="T23" fmla="*/ 137 h 150"/>
                        <a:gd name="T24" fmla="*/ 117 w 172"/>
                        <a:gd name="T25" fmla="*/ 130 h 150"/>
                        <a:gd name="T26" fmla="*/ 145 w 172"/>
                        <a:gd name="T27" fmla="*/ 138 h 150"/>
                        <a:gd name="T28" fmla="*/ 163 w 172"/>
                        <a:gd name="T29" fmla="*/ 125 h 150"/>
                        <a:gd name="T30" fmla="*/ 153 w 172"/>
                        <a:gd name="T31" fmla="*/ 107 h 150"/>
                        <a:gd name="T32" fmla="*/ 157 w 172"/>
                        <a:gd name="T33" fmla="*/ 90 h 150"/>
                        <a:gd name="T34" fmla="*/ 143 w 172"/>
                        <a:gd name="T35" fmla="*/ 80 h 150"/>
                        <a:gd name="T36" fmla="*/ 163 w 172"/>
                        <a:gd name="T37" fmla="*/ 60 h 150"/>
                        <a:gd name="T38" fmla="*/ 171 w 172"/>
                        <a:gd name="T39" fmla="*/ 38 h 150"/>
                        <a:gd name="T40" fmla="*/ 146 w 172"/>
                        <a:gd name="T41" fmla="*/ 28 h 150"/>
                        <a:gd name="T42" fmla="*/ 139 w 172"/>
                        <a:gd name="T43" fmla="*/ 26 h 150"/>
                        <a:gd name="T44" fmla="*/ 100 w 172"/>
                        <a:gd name="T45" fmla="*/ 0 h 150"/>
                        <a:gd name="T46" fmla="*/ 86 w 172"/>
                        <a:gd name="T47" fmla="*/ 4 h 150"/>
                        <a:gd name="T48" fmla="*/ 71 w 172"/>
                        <a:gd name="T49" fmla="*/ 29 h 150"/>
                        <a:gd name="T50" fmla="*/ 38 w 172"/>
                        <a:gd name="T51" fmla="*/ 25 h 150"/>
                        <a:gd name="T52" fmla="*/ 43 w 172"/>
                        <a:gd name="T53" fmla="*/ 44 h 150"/>
                        <a:gd name="T54" fmla="*/ 0 w 172"/>
                        <a:gd name="T55" fmla="*/ 45 h 150"/>
                        <a:gd name="T56" fmla="*/ 0 w 172"/>
                        <a:gd name="T57" fmla="*/ 45 h 15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72"/>
                        <a:gd name="T88" fmla="*/ 0 h 150"/>
                        <a:gd name="T89" fmla="*/ 172 w 172"/>
                        <a:gd name="T90" fmla="*/ 150 h 15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72" h="150">
                          <a:moveTo>
                            <a:pt x="0" y="45"/>
                          </a:moveTo>
                          <a:lnTo>
                            <a:pt x="0" y="45"/>
                          </a:lnTo>
                          <a:lnTo>
                            <a:pt x="5" y="58"/>
                          </a:lnTo>
                          <a:lnTo>
                            <a:pt x="41" y="67"/>
                          </a:lnTo>
                          <a:lnTo>
                            <a:pt x="35" y="75"/>
                          </a:lnTo>
                          <a:lnTo>
                            <a:pt x="48" y="84"/>
                          </a:lnTo>
                          <a:lnTo>
                            <a:pt x="53" y="101"/>
                          </a:lnTo>
                          <a:lnTo>
                            <a:pt x="38" y="133"/>
                          </a:lnTo>
                          <a:lnTo>
                            <a:pt x="81" y="145"/>
                          </a:lnTo>
                          <a:lnTo>
                            <a:pt x="85" y="147"/>
                          </a:lnTo>
                          <a:lnTo>
                            <a:pt x="105" y="149"/>
                          </a:lnTo>
                          <a:lnTo>
                            <a:pt x="105" y="137"/>
                          </a:lnTo>
                          <a:lnTo>
                            <a:pt x="117" y="130"/>
                          </a:lnTo>
                          <a:lnTo>
                            <a:pt x="145" y="138"/>
                          </a:lnTo>
                          <a:lnTo>
                            <a:pt x="163" y="125"/>
                          </a:lnTo>
                          <a:lnTo>
                            <a:pt x="153" y="107"/>
                          </a:lnTo>
                          <a:lnTo>
                            <a:pt x="157" y="90"/>
                          </a:lnTo>
                          <a:lnTo>
                            <a:pt x="143" y="80"/>
                          </a:lnTo>
                          <a:lnTo>
                            <a:pt x="163" y="60"/>
                          </a:lnTo>
                          <a:lnTo>
                            <a:pt x="171" y="38"/>
                          </a:lnTo>
                          <a:lnTo>
                            <a:pt x="146" y="28"/>
                          </a:lnTo>
                          <a:lnTo>
                            <a:pt x="139" y="26"/>
                          </a:lnTo>
                          <a:lnTo>
                            <a:pt x="100" y="0"/>
                          </a:lnTo>
                          <a:lnTo>
                            <a:pt x="86" y="4"/>
                          </a:lnTo>
                          <a:lnTo>
                            <a:pt x="71" y="29"/>
                          </a:lnTo>
                          <a:lnTo>
                            <a:pt x="38" y="25"/>
                          </a:lnTo>
                          <a:lnTo>
                            <a:pt x="43" y="44"/>
                          </a:lnTo>
                          <a:lnTo>
                            <a:pt x="0" y="4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32" name="Freeform 185"/>
                    <p:cNvSpPr>
                      <a:spLocks/>
                    </p:cNvSpPr>
                    <p:nvPr/>
                  </p:nvSpPr>
                  <p:spPr bwMode="auto">
                    <a:xfrm>
                      <a:off x="3198" y="2808"/>
                      <a:ext cx="11" cy="29"/>
                    </a:xfrm>
                    <a:custGeom>
                      <a:avLst/>
                      <a:gdLst>
                        <a:gd name="T0" fmla="*/ 0 w 11"/>
                        <a:gd name="T1" fmla="*/ 14 h 29"/>
                        <a:gd name="T2" fmla="*/ 0 w 11"/>
                        <a:gd name="T3" fmla="*/ 14 h 29"/>
                        <a:gd name="T4" fmla="*/ 9 w 11"/>
                        <a:gd name="T5" fmla="*/ 28 h 29"/>
                        <a:gd name="T6" fmla="*/ 10 w 11"/>
                        <a:gd name="T7" fmla="*/ 0 h 29"/>
                        <a:gd name="T8" fmla="*/ 0 w 11"/>
                        <a:gd name="T9" fmla="*/ 14 h 29"/>
                        <a:gd name="T10" fmla="*/ 0 w 11"/>
                        <a:gd name="T11" fmla="*/ 14 h 29"/>
                        <a:gd name="T12" fmla="*/ 0 60000 65536"/>
                        <a:gd name="T13" fmla="*/ 0 60000 65536"/>
                        <a:gd name="T14" fmla="*/ 0 60000 65536"/>
                        <a:gd name="T15" fmla="*/ 0 60000 65536"/>
                        <a:gd name="T16" fmla="*/ 0 60000 65536"/>
                        <a:gd name="T17" fmla="*/ 0 60000 65536"/>
                        <a:gd name="T18" fmla="*/ 0 w 11"/>
                        <a:gd name="T19" fmla="*/ 0 h 29"/>
                        <a:gd name="T20" fmla="*/ 11 w 11"/>
                        <a:gd name="T21" fmla="*/ 29 h 29"/>
                      </a:gdLst>
                      <a:ahLst/>
                      <a:cxnLst>
                        <a:cxn ang="T12">
                          <a:pos x="T0" y="T1"/>
                        </a:cxn>
                        <a:cxn ang="T13">
                          <a:pos x="T2" y="T3"/>
                        </a:cxn>
                        <a:cxn ang="T14">
                          <a:pos x="T4" y="T5"/>
                        </a:cxn>
                        <a:cxn ang="T15">
                          <a:pos x="T6" y="T7"/>
                        </a:cxn>
                        <a:cxn ang="T16">
                          <a:pos x="T8" y="T9"/>
                        </a:cxn>
                        <a:cxn ang="T17">
                          <a:pos x="T10" y="T11"/>
                        </a:cxn>
                      </a:cxnLst>
                      <a:rect l="T18" t="T19" r="T20" b="T21"/>
                      <a:pathLst>
                        <a:path w="11" h="29">
                          <a:moveTo>
                            <a:pt x="0" y="14"/>
                          </a:moveTo>
                          <a:lnTo>
                            <a:pt x="0" y="14"/>
                          </a:lnTo>
                          <a:lnTo>
                            <a:pt x="9" y="28"/>
                          </a:lnTo>
                          <a:lnTo>
                            <a:pt x="10" y="0"/>
                          </a:lnTo>
                          <a:lnTo>
                            <a:pt x="0" y="1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429" name="Freeform 82"/>
                  <p:cNvSpPr>
                    <a:spLocks/>
                  </p:cNvSpPr>
                  <p:nvPr/>
                </p:nvSpPr>
                <p:spPr bwMode="auto">
                  <a:xfrm>
                    <a:off x="3070986" y="3333353"/>
                    <a:ext cx="144461" cy="173039"/>
                  </a:xfrm>
                  <a:custGeom>
                    <a:avLst/>
                    <a:gdLst>
                      <a:gd name="T0" fmla="*/ 0 w 119"/>
                      <a:gd name="T1" fmla="*/ 91405696 h 133"/>
                      <a:gd name="T2" fmla="*/ 0 w 119"/>
                      <a:gd name="T3" fmla="*/ 91405696 h 133"/>
                      <a:gd name="T4" fmla="*/ 0 w 119"/>
                      <a:gd name="T5" fmla="*/ 128645278 h 133"/>
                      <a:gd name="T6" fmla="*/ 1473755 w 119"/>
                      <a:gd name="T7" fmla="*/ 145571769 h 133"/>
                      <a:gd name="T8" fmla="*/ 4421266 w 119"/>
                      <a:gd name="T9" fmla="*/ 164192211 h 133"/>
                      <a:gd name="T10" fmla="*/ 41263940 w 119"/>
                      <a:gd name="T11" fmla="*/ 181118743 h 133"/>
                      <a:gd name="T12" fmla="*/ 29473892 w 119"/>
                      <a:gd name="T13" fmla="*/ 218358325 h 133"/>
                      <a:gd name="T14" fmla="*/ 69264067 w 119"/>
                      <a:gd name="T15" fmla="*/ 223436272 h 133"/>
                      <a:gd name="T16" fmla="*/ 137055594 w 119"/>
                      <a:gd name="T17" fmla="*/ 221743623 h 133"/>
                      <a:gd name="T18" fmla="*/ 154739438 w 119"/>
                      <a:gd name="T19" fmla="*/ 186196690 h 133"/>
                      <a:gd name="T20" fmla="*/ 119370536 w 119"/>
                      <a:gd name="T21" fmla="*/ 140493822 h 133"/>
                      <a:gd name="T22" fmla="*/ 162108250 w 119"/>
                      <a:gd name="T23" fmla="*/ 115104085 h 133"/>
                      <a:gd name="T24" fmla="*/ 173898288 w 119"/>
                      <a:gd name="T25" fmla="*/ 123567330 h 133"/>
                      <a:gd name="T26" fmla="*/ 162108250 w 119"/>
                      <a:gd name="T27" fmla="*/ 33854294 h 133"/>
                      <a:gd name="T28" fmla="*/ 129686820 w 119"/>
                      <a:gd name="T29" fmla="*/ 11848549 h 133"/>
                      <a:gd name="T30" fmla="*/ 94317918 w 119"/>
                      <a:gd name="T31" fmla="*/ 27083697 h 133"/>
                      <a:gd name="T32" fmla="*/ 100212937 w 119"/>
                      <a:gd name="T33" fmla="*/ 16926496 h 133"/>
                      <a:gd name="T34" fmla="*/ 69264067 w 119"/>
                      <a:gd name="T35" fmla="*/ 0 h 133"/>
                      <a:gd name="T36" fmla="*/ 53053978 w 119"/>
                      <a:gd name="T37" fmla="*/ 0 h 133"/>
                      <a:gd name="T38" fmla="*/ 53053978 w 119"/>
                      <a:gd name="T39" fmla="*/ 49088146 h 133"/>
                      <a:gd name="T40" fmla="*/ 33895156 w 119"/>
                      <a:gd name="T41" fmla="*/ 35546943 h 133"/>
                      <a:gd name="T42" fmla="*/ 23578873 w 119"/>
                      <a:gd name="T43" fmla="*/ 50780795 h 133"/>
                      <a:gd name="T44" fmla="*/ 20632577 w 119"/>
                      <a:gd name="T45" fmla="*/ 81249781 h 133"/>
                      <a:gd name="T46" fmla="*/ 0 w 119"/>
                      <a:gd name="T47" fmla="*/ 91405696 h 133"/>
                      <a:gd name="T48" fmla="*/ 0 w 119"/>
                      <a:gd name="T49" fmla="*/ 91405696 h 13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19"/>
                      <a:gd name="T76" fmla="*/ 0 h 133"/>
                      <a:gd name="T77" fmla="*/ 119 w 119"/>
                      <a:gd name="T78" fmla="*/ 133 h 13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19" h="133">
                        <a:moveTo>
                          <a:pt x="0" y="54"/>
                        </a:moveTo>
                        <a:lnTo>
                          <a:pt x="0" y="54"/>
                        </a:lnTo>
                        <a:lnTo>
                          <a:pt x="0" y="76"/>
                        </a:lnTo>
                        <a:lnTo>
                          <a:pt x="1" y="86"/>
                        </a:lnTo>
                        <a:lnTo>
                          <a:pt x="3" y="97"/>
                        </a:lnTo>
                        <a:lnTo>
                          <a:pt x="28" y="107"/>
                        </a:lnTo>
                        <a:lnTo>
                          <a:pt x="20" y="129"/>
                        </a:lnTo>
                        <a:lnTo>
                          <a:pt x="47" y="132"/>
                        </a:lnTo>
                        <a:lnTo>
                          <a:pt x="93" y="131"/>
                        </a:lnTo>
                        <a:lnTo>
                          <a:pt x="105" y="110"/>
                        </a:lnTo>
                        <a:lnTo>
                          <a:pt x="81" y="83"/>
                        </a:lnTo>
                        <a:lnTo>
                          <a:pt x="110" y="68"/>
                        </a:lnTo>
                        <a:lnTo>
                          <a:pt x="118" y="73"/>
                        </a:lnTo>
                        <a:lnTo>
                          <a:pt x="110" y="20"/>
                        </a:lnTo>
                        <a:lnTo>
                          <a:pt x="88" y="7"/>
                        </a:lnTo>
                        <a:lnTo>
                          <a:pt x="64" y="16"/>
                        </a:lnTo>
                        <a:lnTo>
                          <a:pt x="68" y="10"/>
                        </a:lnTo>
                        <a:lnTo>
                          <a:pt x="47" y="0"/>
                        </a:lnTo>
                        <a:lnTo>
                          <a:pt x="36" y="0"/>
                        </a:lnTo>
                        <a:lnTo>
                          <a:pt x="36" y="29"/>
                        </a:lnTo>
                        <a:lnTo>
                          <a:pt x="23" y="21"/>
                        </a:lnTo>
                        <a:lnTo>
                          <a:pt x="16" y="30"/>
                        </a:lnTo>
                        <a:lnTo>
                          <a:pt x="14" y="48"/>
                        </a:lnTo>
                        <a:lnTo>
                          <a:pt x="0" y="5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nvGrpSpPr>
                  <p:cNvPr id="430" name="Group 176"/>
                  <p:cNvGrpSpPr>
                    <a:grpSpLocks/>
                  </p:cNvGrpSpPr>
                  <p:nvPr/>
                </p:nvGrpSpPr>
                <p:grpSpPr bwMode="auto">
                  <a:xfrm>
                    <a:off x="3310698" y="3630218"/>
                    <a:ext cx="109537" cy="138113"/>
                    <a:chOff x="3356" y="2828"/>
                    <a:chExt cx="86" cy="106"/>
                  </a:xfrm>
                  <a:grpFill/>
                </p:grpSpPr>
                <p:sp>
                  <p:nvSpPr>
                    <p:cNvPr id="529" name="Freeform 182"/>
                    <p:cNvSpPr>
                      <a:spLocks/>
                    </p:cNvSpPr>
                    <p:nvPr/>
                  </p:nvSpPr>
                  <p:spPr bwMode="auto">
                    <a:xfrm>
                      <a:off x="3356" y="2828"/>
                      <a:ext cx="86" cy="86"/>
                    </a:xfrm>
                    <a:custGeom>
                      <a:avLst/>
                      <a:gdLst>
                        <a:gd name="T0" fmla="*/ 0 w 86"/>
                        <a:gd name="T1" fmla="*/ 34 h 86"/>
                        <a:gd name="T2" fmla="*/ 0 w 86"/>
                        <a:gd name="T3" fmla="*/ 34 h 86"/>
                        <a:gd name="T4" fmla="*/ 11 w 86"/>
                        <a:gd name="T5" fmla="*/ 15 h 86"/>
                        <a:gd name="T6" fmla="*/ 38 w 86"/>
                        <a:gd name="T7" fmla="*/ 8 h 86"/>
                        <a:gd name="T8" fmla="*/ 72 w 86"/>
                        <a:gd name="T9" fmla="*/ 8 h 86"/>
                        <a:gd name="T10" fmla="*/ 85 w 86"/>
                        <a:gd name="T11" fmla="*/ 0 h 86"/>
                        <a:gd name="T12" fmla="*/ 80 w 86"/>
                        <a:gd name="T13" fmla="*/ 18 h 86"/>
                        <a:gd name="T14" fmla="*/ 57 w 86"/>
                        <a:gd name="T15" fmla="*/ 14 h 86"/>
                        <a:gd name="T16" fmla="*/ 46 w 86"/>
                        <a:gd name="T17" fmla="*/ 29 h 86"/>
                        <a:gd name="T18" fmla="*/ 33 w 86"/>
                        <a:gd name="T19" fmla="*/ 21 h 86"/>
                        <a:gd name="T20" fmla="*/ 42 w 86"/>
                        <a:gd name="T21" fmla="*/ 43 h 86"/>
                        <a:gd name="T22" fmla="*/ 31 w 86"/>
                        <a:gd name="T23" fmla="*/ 48 h 86"/>
                        <a:gd name="T24" fmla="*/ 52 w 86"/>
                        <a:gd name="T25" fmla="*/ 57 h 86"/>
                        <a:gd name="T26" fmla="*/ 52 w 86"/>
                        <a:gd name="T27" fmla="*/ 66 h 86"/>
                        <a:gd name="T28" fmla="*/ 35 w 86"/>
                        <a:gd name="T29" fmla="*/ 69 h 86"/>
                        <a:gd name="T30" fmla="*/ 41 w 86"/>
                        <a:gd name="T31" fmla="*/ 85 h 86"/>
                        <a:gd name="T32" fmla="*/ 20 w 86"/>
                        <a:gd name="T33" fmla="*/ 80 h 86"/>
                        <a:gd name="T34" fmla="*/ 14 w 86"/>
                        <a:gd name="T35" fmla="*/ 65 h 86"/>
                        <a:gd name="T36" fmla="*/ 41 w 86"/>
                        <a:gd name="T37" fmla="*/ 58 h 86"/>
                        <a:gd name="T38" fmla="*/ 14 w 86"/>
                        <a:gd name="T39" fmla="*/ 56 h 86"/>
                        <a:gd name="T40" fmla="*/ 0 w 86"/>
                        <a:gd name="T41" fmla="*/ 34 h 86"/>
                        <a:gd name="T42" fmla="*/ 0 w 86"/>
                        <a:gd name="T43" fmla="*/ 34 h 8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6"/>
                        <a:gd name="T67" fmla="*/ 0 h 86"/>
                        <a:gd name="T68" fmla="*/ 86 w 86"/>
                        <a:gd name="T69" fmla="*/ 86 h 8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6" h="86">
                          <a:moveTo>
                            <a:pt x="0" y="34"/>
                          </a:moveTo>
                          <a:lnTo>
                            <a:pt x="0" y="34"/>
                          </a:lnTo>
                          <a:lnTo>
                            <a:pt x="11" y="15"/>
                          </a:lnTo>
                          <a:lnTo>
                            <a:pt x="38" y="8"/>
                          </a:lnTo>
                          <a:lnTo>
                            <a:pt x="72" y="8"/>
                          </a:lnTo>
                          <a:lnTo>
                            <a:pt x="85" y="0"/>
                          </a:lnTo>
                          <a:lnTo>
                            <a:pt x="80" y="18"/>
                          </a:lnTo>
                          <a:lnTo>
                            <a:pt x="57" y="14"/>
                          </a:lnTo>
                          <a:lnTo>
                            <a:pt x="46" y="29"/>
                          </a:lnTo>
                          <a:lnTo>
                            <a:pt x="33" y="21"/>
                          </a:lnTo>
                          <a:lnTo>
                            <a:pt x="42" y="43"/>
                          </a:lnTo>
                          <a:lnTo>
                            <a:pt x="31" y="48"/>
                          </a:lnTo>
                          <a:lnTo>
                            <a:pt x="52" y="57"/>
                          </a:lnTo>
                          <a:lnTo>
                            <a:pt x="52" y="66"/>
                          </a:lnTo>
                          <a:lnTo>
                            <a:pt x="35" y="69"/>
                          </a:lnTo>
                          <a:lnTo>
                            <a:pt x="41" y="85"/>
                          </a:lnTo>
                          <a:lnTo>
                            <a:pt x="20" y="80"/>
                          </a:lnTo>
                          <a:lnTo>
                            <a:pt x="14" y="65"/>
                          </a:lnTo>
                          <a:lnTo>
                            <a:pt x="41" y="58"/>
                          </a:lnTo>
                          <a:lnTo>
                            <a:pt x="14" y="56"/>
                          </a:lnTo>
                          <a:lnTo>
                            <a:pt x="0" y="3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30" name="Freeform 183"/>
                    <p:cNvSpPr>
                      <a:spLocks/>
                    </p:cNvSpPr>
                    <p:nvPr/>
                  </p:nvSpPr>
                  <p:spPr bwMode="auto">
                    <a:xfrm>
                      <a:off x="3401" y="2927"/>
                      <a:ext cx="41" cy="7"/>
                    </a:xfrm>
                    <a:custGeom>
                      <a:avLst/>
                      <a:gdLst>
                        <a:gd name="T0" fmla="*/ 0 w 41"/>
                        <a:gd name="T1" fmla="*/ 6 h 7"/>
                        <a:gd name="T2" fmla="*/ 0 w 41"/>
                        <a:gd name="T3" fmla="*/ 6 h 7"/>
                        <a:gd name="T4" fmla="*/ 3 w 41"/>
                        <a:gd name="T5" fmla="*/ 0 h 7"/>
                        <a:gd name="T6" fmla="*/ 40 w 41"/>
                        <a:gd name="T7" fmla="*/ 6 h 7"/>
                        <a:gd name="T8" fmla="*/ 13 w 41"/>
                        <a:gd name="T9" fmla="*/ 6 h 7"/>
                        <a:gd name="T10" fmla="*/ 0 w 41"/>
                        <a:gd name="T11" fmla="*/ 6 h 7"/>
                        <a:gd name="T12" fmla="*/ 0 w 41"/>
                        <a:gd name="T13" fmla="*/ 6 h 7"/>
                        <a:gd name="T14" fmla="*/ 0 60000 65536"/>
                        <a:gd name="T15" fmla="*/ 0 60000 65536"/>
                        <a:gd name="T16" fmla="*/ 0 60000 65536"/>
                        <a:gd name="T17" fmla="*/ 0 60000 65536"/>
                        <a:gd name="T18" fmla="*/ 0 60000 65536"/>
                        <a:gd name="T19" fmla="*/ 0 60000 65536"/>
                        <a:gd name="T20" fmla="*/ 0 60000 65536"/>
                        <a:gd name="T21" fmla="*/ 0 w 41"/>
                        <a:gd name="T22" fmla="*/ 0 h 7"/>
                        <a:gd name="T23" fmla="*/ 41 w 41"/>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7">
                          <a:moveTo>
                            <a:pt x="0" y="6"/>
                          </a:moveTo>
                          <a:lnTo>
                            <a:pt x="0" y="6"/>
                          </a:lnTo>
                          <a:lnTo>
                            <a:pt x="3" y="0"/>
                          </a:lnTo>
                          <a:lnTo>
                            <a:pt x="40" y="6"/>
                          </a:lnTo>
                          <a:lnTo>
                            <a:pt x="13" y="6"/>
                          </a:lnTo>
                          <a:lnTo>
                            <a:pt x="0" y="6"/>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431" name="Freeform 84"/>
                  <p:cNvSpPr>
                    <a:spLocks/>
                  </p:cNvSpPr>
                  <p:nvPr/>
                </p:nvSpPr>
                <p:spPr bwMode="auto">
                  <a:xfrm>
                    <a:off x="3239261" y="3484167"/>
                    <a:ext cx="117475" cy="61912"/>
                  </a:xfrm>
                  <a:custGeom>
                    <a:avLst/>
                    <a:gdLst>
                      <a:gd name="T0" fmla="*/ 0 w 93"/>
                      <a:gd name="T1" fmla="*/ 44700470 h 49"/>
                      <a:gd name="T2" fmla="*/ 0 w 93"/>
                      <a:gd name="T3" fmla="*/ 44700470 h 49"/>
                      <a:gd name="T4" fmla="*/ 22337937 w 93"/>
                      <a:gd name="T5" fmla="*/ 12771562 h 49"/>
                      <a:gd name="T6" fmla="*/ 52655329 w 93"/>
                      <a:gd name="T7" fmla="*/ 20754422 h 49"/>
                      <a:gd name="T8" fmla="*/ 102118623 w 93"/>
                      <a:gd name="T9" fmla="*/ 0 h 49"/>
                      <a:gd name="T10" fmla="*/ 132434743 w 93"/>
                      <a:gd name="T11" fmla="*/ 4789967 h 49"/>
                      <a:gd name="T12" fmla="*/ 146795741 w 93"/>
                      <a:gd name="T13" fmla="*/ 15964451 h 49"/>
                      <a:gd name="T14" fmla="*/ 90949660 w 93"/>
                      <a:gd name="T15" fmla="*/ 67050695 h 49"/>
                      <a:gd name="T16" fmla="*/ 43081751 w 93"/>
                      <a:gd name="T17" fmla="*/ 76629363 h 49"/>
                      <a:gd name="T18" fmla="*/ 0 w 93"/>
                      <a:gd name="T19" fmla="*/ 44700470 h 49"/>
                      <a:gd name="T20" fmla="*/ 0 w 93"/>
                      <a:gd name="T21" fmla="*/ 44700470 h 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3"/>
                      <a:gd name="T34" fmla="*/ 0 h 49"/>
                      <a:gd name="T35" fmla="*/ 93 w 93"/>
                      <a:gd name="T36" fmla="*/ 49 h 4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3" h="49">
                        <a:moveTo>
                          <a:pt x="0" y="28"/>
                        </a:moveTo>
                        <a:lnTo>
                          <a:pt x="0" y="28"/>
                        </a:lnTo>
                        <a:lnTo>
                          <a:pt x="14" y="8"/>
                        </a:lnTo>
                        <a:lnTo>
                          <a:pt x="33" y="13"/>
                        </a:lnTo>
                        <a:lnTo>
                          <a:pt x="64" y="0"/>
                        </a:lnTo>
                        <a:lnTo>
                          <a:pt x="83" y="3"/>
                        </a:lnTo>
                        <a:lnTo>
                          <a:pt x="92" y="10"/>
                        </a:lnTo>
                        <a:lnTo>
                          <a:pt x="57" y="42"/>
                        </a:lnTo>
                        <a:lnTo>
                          <a:pt x="27" y="48"/>
                        </a:lnTo>
                        <a:lnTo>
                          <a:pt x="0" y="2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nvGrpSpPr>
                  <p:cNvPr id="432" name="Group 180"/>
                  <p:cNvGrpSpPr>
                    <a:grpSpLocks/>
                  </p:cNvGrpSpPr>
                  <p:nvPr/>
                </p:nvGrpSpPr>
                <p:grpSpPr bwMode="auto">
                  <a:xfrm>
                    <a:off x="3082098" y="3515918"/>
                    <a:ext cx="201611" cy="223838"/>
                    <a:chOff x="3172" y="2740"/>
                    <a:chExt cx="161" cy="170"/>
                  </a:xfrm>
                  <a:grpFill/>
                </p:grpSpPr>
                <p:sp>
                  <p:nvSpPr>
                    <p:cNvPr id="526" name="Freeform 179"/>
                    <p:cNvSpPr>
                      <a:spLocks/>
                    </p:cNvSpPr>
                    <p:nvPr/>
                  </p:nvSpPr>
                  <p:spPr bwMode="auto">
                    <a:xfrm>
                      <a:off x="3172" y="2740"/>
                      <a:ext cx="161" cy="151"/>
                    </a:xfrm>
                    <a:custGeom>
                      <a:avLst/>
                      <a:gdLst>
                        <a:gd name="T0" fmla="*/ 0 w 161"/>
                        <a:gd name="T1" fmla="*/ 37 h 151"/>
                        <a:gd name="T2" fmla="*/ 0 w 161"/>
                        <a:gd name="T3" fmla="*/ 37 h 151"/>
                        <a:gd name="T4" fmla="*/ 4 w 161"/>
                        <a:gd name="T5" fmla="*/ 20 h 151"/>
                        <a:gd name="T6" fmla="*/ 23 w 161"/>
                        <a:gd name="T7" fmla="*/ 11 h 151"/>
                        <a:gd name="T8" fmla="*/ 31 w 161"/>
                        <a:gd name="T9" fmla="*/ 19 h 151"/>
                        <a:gd name="T10" fmla="*/ 50 w 161"/>
                        <a:gd name="T11" fmla="*/ 4 h 151"/>
                        <a:gd name="T12" fmla="*/ 72 w 161"/>
                        <a:gd name="T13" fmla="*/ 0 h 151"/>
                        <a:gd name="T14" fmla="*/ 95 w 161"/>
                        <a:gd name="T15" fmla="*/ 10 h 151"/>
                        <a:gd name="T16" fmla="*/ 95 w 161"/>
                        <a:gd name="T17" fmla="*/ 27 h 151"/>
                        <a:gd name="T18" fmla="*/ 76 w 161"/>
                        <a:gd name="T19" fmla="*/ 29 h 151"/>
                        <a:gd name="T20" fmla="*/ 78 w 161"/>
                        <a:gd name="T21" fmla="*/ 50 h 151"/>
                        <a:gd name="T22" fmla="*/ 108 w 161"/>
                        <a:gd name="T23" fmla="*/ 83 h 151"/>
                        <a:gd name="T24" fmla="*/ 127 w 161"/>
                        <a:gd name="T25" fmla="*/ 86 h 151"/>
                        <a:gd name="T26" fmla="*/ 126 w 161"/>
                        <a:gd name="T27" fmla="*/ 93 h 151"/>
                        <a:gd name="T28" fmla="*/ 160 w 161"/>
                        <a:gd name="T29" fmla="*/ 115 h 151"/>
                        <a:gd name="T30" fmla="*/ 136 w 161"/>
                        <a:gd name="T31" fmla="*/ 112 h 151"/>
                        <a:gd name="T32" fmla="*/ 141 w 161"/>
                        <a:gd name="T33" fmla="*/ 133 h 151"/>
                        <a:gd name="T34" fmla="*/ 127 w 161"/>
                        <a:gd name="T35" fmla="*/ 150 h 151"/>
                        <a:gd name="T36" fmla="*/ 121 w 161"/>
                        <a:gd name="T37" fmla="*/ 116 h 151"/>
                        <a:gd name="T38" fmla="*/ 61 w 161"/>
                        <a:gd name="T39" fmla="*/ 78 h 151"/>
                        <a:gd name="T40" fmla="*/ 47 w 161"/>
                        <a:gd name="T41" fmla="*/ 53 h 151"/>
                        <a:gd name="T42" fmla="*/ 28 w 161"/>
                        <a:gd name="T43" fmla="*/ 45 h 151"/>
                        <a:gd name="T44" fmla="*/ 10 w 161"/>
                        <a:gd name="T45" fmla="*/ 55 h 151"/>
                        <a:gd name="T46" fmla="*/ 0 w 161"/>
                        <a:gd name="T47" fmla="*/ 37 h 151"/>
                        <a:gd name="T48" fmla="*/ 0 w 161"/>
                        <a:gd name="T49" fmla="*/ 37 h 15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61"/>
                        <a:gd name="T76" fmla="*/ 0 h 151"/>
                        <a:gd name="T77" fmla="*/ 161 w 161"/>
                        <a:gd name="T78" fmla="*/ 151 h 15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61" h="151">
                          <a:moveTo>
                            <a:pt x="0" y="37"/>
                          </a:moveTo>
                          <a:lnTo>
                            <a:pt x="0" y="37"/>
                          </a:lnTo>
                          <a:lnTo>
                            <a:pt x="4" y="20"/>
                          </a:lnTo>
                          <a:lnTo>
                            <a:pt x="23" y="11"/>
                          </a:lnTo>
                          <a:lnTo>
                            <a:pt x="31" y="19"/>
                          </a:lnTo>
                          <a:lnTo>
                            <a:pt x="50" y="4"/>
                          </a:lnTo>
                          <a:lnTo>
                            <a:pt x="72" y="0"/>
                          </a:lnTo>
                          <a:lnTo>
                            <a:pt x="95" y="10"/>
                          </a:lnTo>
                          <a:lnTo>
                            <a:pt x="95" y="27"/>
                          </a:lnTo>
                          <a:lnTo>
                            <a:pt x="76" y="29"/>
                          </a:lnTo>
                          <a:lnTo>
                            <a:pt x="78" y="50"/>
                          </a:lnTo>
                          <a:lnTo>
                            <a:pt x="108" y="83"/>
                          </a:lnTo>
                          <a:lnTo>
                            <a:pt x="127" y="86"/>
                          </a:lnTo>
                          <a:lnTo>
                            <a:pt x="126" y="93"/>
                          </a:lnTo>
                          <a:lnTo>
                            <a:pt x="160" y="115"/>
                          </a:lnTo>
                          <a:lnTo>
                            <a:pt x="136" y="112"/>
                          </a:lnTo>
                          <a:lnTo>
                            <a:pt x="141" y="133"/>
                          </a:lnTo>
                          <a:lnTo>
                            <a:pt x="127" y="150"/>
                          </a:lnTo>
                          <a:lnTo>
                            <a:pt x="121" y="116"/>
                          </a:lnTo>
                          <a:lnTo>
                            <a:pt x="61" y="78"/>
                          </a:lnTo>
                          <a:lnTo>
                            <a:pt x="47" y="53"/>
                          </a:lnTo>
                          <a:lnTo>
                            <a:pt x="28" y="45"/>
                          </a:lnTo>
                          <a:lnTo>
                            <a:pt x="10" y="55"/>
                          </a:lnTo>
                          <a:lnTo>
                            <a:pt x="0" y="37"/>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27" name="Freeform 180"/>
                    <p:cNvSpPr>
                      <a:spLocks/>
                    </p:cNvSpPr>
                    <p:nvPr/>
                  </p:nvSpPr>
                  <p:spPr bwMode="auto">
                    <a:xfrm>
                      <a:off x="3192" y="2836"/>
                      <a:ext cx="21" cy="38"/>
                    </a:xfrm>
                    <a:custGeom>
                      <a:avLst/>
                      <a:gdLst>
                        <a:gd name="T0" fmla="*/ 0 w 21"/>
                        <a:gd name="T1" fmla="*/ 6 h 38"/>
                        <a:gd name="T2" fmla="*/ 0 w 21"/>
                        <a:gd name="T3" fmla="*/ 6 h 38"/>
                        <a:gd name="T4" fmla="*/ 4 w 21"/>
                        <a:gd name="T5" fmla="*/ 34 h 38"/>
                        <a:gd name="T6" fmla="*/ 12 w 21"/>
                        <a:gd name="T7" fmla="*/ 37 h 38"/>
                        <a:gd name="T8" fmla="*/ 20 w 21"/>
                        <a:gd name="T9" fmla="*/ 15 h 38"/>
                        <a:gd name="T10" fmla="*/ 13 w 21"/>
                        <a:gd name="T11" fmla="*/ 0 h 38"/>
                        <a:gd name="T12" fmla="*/ 0 w 21"/>
                        <a:gd name="T13" fmla="*/ 6 h 38"/>
                        <a:gd name="T14" fmla="*/ 0 w 21"/>
                        <a:gd name="T15" fmla="*/ 6 h 38"/>
                        <a:gd name="T16" fmla="*/ 0 60000 65536"/>
                        <a:gd name="T17" fmla="*/ 0 60000 65536"/>
                        <a:gd name="T18" fmla="*/ 0 60000 65536"/>
                        <a:gd name="T19" fmla="*/ 0 60000 65536"/>
                        <a:gd name="T20" fmla="*/ 0 60000 65536"/>
                        <a:gd name="T21" fmla="*/ 0 60000 65536"/>
                        <a:gd name="T22" fmla="*/ 0 60000 65536"/>
                        <a:gd name="T23" fmla="*/ 0 60000 65536"/>
                        <a:gd name="T24" fmla="*/ 0 w 21"/>
                        <a:gd name="T25" fmla="*/ 0 h 38"/>
                        <a:gd name="T26" fmla="*/ 21 w 21"/>
                        <a:gd name="T27" fmla="*/ 38 h 3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 h="38">
                          <a:moveTo>
                            <a:pt x="0" y="6"/>
                          </a:moveTo>
                          <a:lnTo>
                            <a:pt x="0" y="6"/>
                          </a:lnTo>
                          <a:lnTo>
                            <a:pt x="4" y="34"/>
                          </a:lnTo>
                          <a:lnTo>
                            <a:pt x="12" y="37"/>
                          </a:lnTo>
                          <a:lnTo>
                            <a:pt x="20" y="15"/>
                          </a:lnTo>
                          <a:lnTo>
                            <a:pt x="13" y="0"/>
                          </a:lnTo>
                          <a:lnTo>
                            <a:pt x="0" y="6"/>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28" name="Freeform 181"/>
                    <p:cNvSpPr>
                      <a:spLocks/>
                    </p:cNvSpPr>
                    <p:nvPr/>
                  </p:nvSpPr>
                  <p:spPr bwMode="auto">
                    <a:xfrm>
                      <a:off x="3251" y="2885"/>
                      <a:ext cx="43" cy="25"/>
                    </a:xfrm>
                    <a:custGeom>
                      <a:avLst/>
                      <a:gdLst>
                        <a:gd name="T0" fmla="*/ 0 w 43"/>
                        <a:gd name="T1" fmla="*/ 5 h 25"/>
                        <a:gd name="T2" fmla="*/ 0 w 43"/>
                        <a:gd name="T3" fmla="*/ 5 h 25"/>
                        <a:gd name="T4" fmla="*/ 35 w 43"/>
                        <a:gd name="T5" fmla="*/ 24 h 25"/>
                        <a:gd name="T6" fmla="*/ 42 w 43"/>
                        <a:gd name="T7" fmla="*/ 0 h 25"/>
                        <a:gd name="T8" fmla="*/ 0 w 43"/>
                        <a:gd name="T9" fmla="*/ 5 h 25"/>
                        <a:gd name="T10" fmla="*/ 0 w 43"/>
                        <a:gd name="T11" fmla="*/ 5 h 25"/>
                        <a:gd name="T12" fmla="*/ 0 60000 65536"/>
                        <a:gd name="T13" fmla="*/ 0 60000 65536"/>
                        <a:gd name="T14" fmla="*/ 0 60000 65536"/>
                        <a:gd name="T15" fmla="*/ 0 60000 65536"/>
                        <a:gd name="T16" fmla="*/ 0 60000 65536"/>
                        <a:gd name="T17" fmla="*/ 0 60000 65536"/>
                        <a:gd name="T18" fmla="*/ 0 w 43"/>
                        <a:gd name="T19" fmla="*/ 0 h 25"/>
                        <a:gd name="T20" fmla="*/ 43 w 43"/>
                        <a:gd name="T21" fmla="*/ 25 h 25"/>
                      </a:gdLst>
                      <a:ahLst/>
                      <a:cxnLst>
                        <a:cxn ang="T12">
                          <a:pos x="T0" y="T1"/>
                        </a:cxn>
                        <a:cxn ang="T13">
                          <a:pos x="T2" y="T3"/>
                        </a:cxn>
                        <a:cxn ang="T14">
                          <a:pos x="T4" y="T5"/>
                        </a:cxn>
                        <a:cxn ang="T15">
                          <a:pos x="T6" y="T7"/>
                        </a:cxn>
                        <a:cxn ang="T16">
                          <a:pos x="T8" y="T9"/>
                        </a:cxn>
                        <a:cxn ang="T17">
                          <a:pos x="T10" y="T11"/>
                        </a:cxn>
                      </a:cxnLst>
                      <a:rect l="T18" t="T19" r="T20" b="T21"/>
                      <a:pathLst>
                        <a:path w="43" h="25">
                          <a:moveTo>
                            <a:pt x="0" y="5"/>
                          </a:moveTo>
                          <a:lnTo>
                            <a:pt x="0" y="5"/>
                          </a:lnTo>
                          <a:lnTo>
                            <a:pt x="35" y="24"/>
                          </a:lnTo>
                          <a:lnTo>
                            <a:pt x="42" y="0"/>
                          </a:lnTo>
                          <a:lnTo>
                            <a:pt x="0" y="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433" name="Freeform 86"/>
                  <p:cNvSpPr>
                    <a:spLocks/>
                  </p:cNvSpPr>
                  <p:nvPr/>
                </p:nvSpPr>
                <p:spPr bwMode="auto">
                  <a:xfrm>
                    <a:off x="3064638" y="3446067"/>
                    <a:ext cx="9525" cy="17462"/>
                  </a:xfrm>
                  <a:custGeom>
                    <a:avLst/>
                    <a:gdLst>
                      <a:gd name="T0" fmla="*/ 0 w 8"/>
                      <a:gd name="T1" fmla="*/ 19058317 h 12"/>
                      <a:gd name="T2" fmla="*/ 0 w 8"/>
                      <a:gd name="T3" fmla="*/ 19058317 h 12"/>
                      <a:gd name="T4" fmla="*/ 7087790 w 8"/>
                      <a:gd name="T5" fmla="*/ 0 h 12"/>
                      <a:gd name="T6" fmla="*/ 9922669 w 8"/>
                      <a:gd name="T7" fmla="*/ 23292851 h 12"/>
                      <a:gd name="T8" fmla="*/ 0 w 8"/>
                      <a:gd name="T9" fmla="*/ 19058317 h 12"/>
                      <a:gd name="T10" fmla="*/ 0 w 8"/>
                      <a:gd name="T11" fmla="*/ 19058317 h 12"/>
                      <a:gd name="T12" fmla="*/ 0 60000 65536"/>
                      <a:gd name="T13" fmla="*/ 0 60000 65536"/>
                      <a:gd name="T14" fmla="*/ 0 60000 65536"/>
                      <a:gd name="T15" fmla="*/ 0 60000 65536"/>
                      <a:gd name="T16" fmla="*/ 0 60000 65536"/>
                      <a:gd name="T17" fmla="*/ 0 60000 65536"/>
                      <a:gd name="T18" fmla="*/ 0 w 8"/>
                      <a:gd name="T19" fmla="*/ 0 h 12"/>
                      <a:gd name="T20" fmla="*/ 8 w 8"/>
                      <a:gd name="T21" fmla="*/ 12 h 12"/>
                    </a:gdLst>
                    <a:ahLst/>
                    <a:cxnLst>
                      <a:cxn ang="T12">
                        <a:pos x="T0" y="T1"/>
                      </a:cxn>
                      <a:cxn ang="T13">
                        <a:pos x="T2" y="T3"/>
                      </a:cxn>
                      <a:cxn ang="T14">
                        <a:pos x="T4" y="T5"/>
                      </a:cxn>
                      <a:cxn ang="T15">
                        <a:pos x="T6" y="T7"/>
                      </a:cxn>
                      <a:cxn ang="T16">
                        <a:pos x="T8" y="T9"/>
                      </a:cxn>
                      <a:cxn ang="T17">
                        <a:pos x="T10" y="T11"/>
                      </a:cxn>
                    </a:cxnLst>
                    <a:rect l="T18" t="T19" r="T20" b="T21"/>
                    <a:pathLst>
                      <a:path w="8" h="12">
                        <a:moveTo>
                          <a:pt x="0" y="9"/>
                        </a:moveTo>
                        <a:lnTo>
                          <a:pt x="0" y="9"/>
                        </a:lnTo>
                        <a:lnTo>
                          <a:pt x="5" y="0"/>
                        </a:lnTo>
                        <a:lnTo>
                          <a:pt x="7" y="11"/>
                        </a:lnTo>
                        <a:lnTo>
                          <a:pt x="0" y="9"/>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34" name="Freeform 87"/>
                  <p:cNvSpPr>
                    <a:spLocks/>
                  </p:cNvSpPr>
                  <p:nvPr/>
                </p:nvSpPr>
                <p:spPr bwMode="auto">
                  <a:xfrm>
                    <a:off x="3028124" y="3371454"/>
                    <a:ext cx="63500" cy="63501"/>
                  </a:xfrm>
                  <a:custGeom>
                    <a:avLst/>
                    <a:gdLst>
                      <a:gd name="T0" fmla="*/ 0 w 50"/>
                      <a:gd name="T1" fmla="*/ 62062469 h 47"/>
                      <a:gd name="T2" fmla="*/ 0 w 50"/>
                      <a:gd name="T3" fmla="*/ 62062469 h 47"/>
                      <a:gd name="T4" fmla="*/ 30645101 w 50"/>
                      <a:gd name="T5" fmla="*/ 52936036 h 47"/>
                      <a:gd name="T6" fmla="*/ 14516101 w 50"/>
                      <a:gd name="T7" fmla="*/ 41982954 h 47"/>
                      <a:gd name="T8" fmla="*/ 29032201 w 50"/>
                      <a:gd name="T9" fmla="*/ 12777012 h 47"/>
                      <a:gd name="T10" fmla="*/ 41935407 w 50"/>
                      <a:gd name="T11" fmla="*/ 32856521 h 47"/>
                      <a:gd name="T12" fmla="*/ 41935407 w 50"/>
                      <a:gd name="T13" fmla="*/ 0 h 47"/>
                      <a:gd name="T14" fmla="*/ 79032096 w 50"/>
                      <a:gd name="T15" fmla="*/ 0 h 47"/>
                      <a:gd name="T16" fmla="*/ 75806297 w 50"/>
                      <a:gd name="T17" fmla="*/ 32856521 h 47"/>
                      <a:gd name="T18" fmla="*/ 53225704 w 50"/>
                      <a:gd name="T19" fmla="*/ 43809592 h 47"/>
                      <a:gd name="T20" fmla="*/ 53225704 w 50"/>
                      <a:gd name="T21" fmla="*/ 83967260 h 47"/>
                      <a:gd name="T22" fmla="*/ 32258000 w 50"/>
                      <a:gd name="T23" fmla="*/ 60237182 h 47"/>
                      <a:gd name="T24" fmla="*/ 0 w 50"/>
                      <a:gd name="T25" fmla="*/ 62062469 h 47"/>
                      <a:gd name="T26" fmla="*/ 0 w 50"/>
                      <a:gd name="T27" fmla="*/ 62062469 h 4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0"/>
                      <a:gd name="T43" fmla="*/ 0 h 47"/>
                      <a:gd name="T44" fmla="*/ 50 w 50"/>
                      <a:gd name="T45" fmla="*/ 47 h 4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0" h="47">
                        <a:moveTo>
                          <a:pt x="0" y="34"/>
                        </a:moveTo>
                        <a:lnTo>
                          <a:pt x="0" y="34"/>
                        </a:lnTo>
                        <a:lnTo>
                          <a:pt x="19" y="29"/>
                        </a:lnTo>
                        <a:lnTo>
                          <a:pt x="9" y="23"/>
                        </a:lnTo>
                        <a:lnTo>
                          <a:pt x="18" y="7"/>
                        </a:lnTo>
                        <a:lnTo>
                          <a:pt x="26" y="18"/>
                        </a:lnTo>
                        <a:lnTo>
                          <a:pt x="26" y="0"/>
                        </a:lnTo>
                        <a:lnTo>
                          <a:pt x="49" y="0"/>
                        </a:lnTo>
                        <a:lnTo>
                          <a:pt x="47" y="18"/>
                        </a:lnTo>
                        <a:lnTo>
                          <a:pt x="33" y="24"/>
                        </a:lnTo>
                        <a:lnTo>
                          <a:pt x="33" y="46"/>
                        </a:lnTo>
                        <a:lnTo>
                          <a:pt x="20" y="33"/>
                        </a:lnTo>
                        <a:lnTo>
                          <a:pt x="0" y="3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35" name="Freeform 88"/>
                  <p:cNvSpPr>
                    <a:spLocks/>
                  </p:cNvSpPr>
                  <p:nvPr/>
                </p:nvSpPr>
                <p:spPr bwMode="auto">
                  <a:xfrm>
                    <a:off x="3051936" y="2880914"/>
                    <a:ext cx="441323" cy="371478"/>
                  </a:xfrm>
                  <a:custGeom>
                    <a:avLst/>
                    <a:gdLst>
                      <a:gd name="T0" fmla="*/ 0 w 354"/>
                      <a:gd name="T1" fmla="*/ 360167831 h 285"/>
                      <a:gd name="T2" fmla="*/ 51288450 w 354"/>
                      <a:gd name="T3" fmla="*/ 366963865 h 285"/>
                      <a:gd name="T4" fmla="*/ 1554611 w 354"/>
                      <a:gd name="T5" fmla="*/ 389049022 h 285"/>
                      <a:gd name="T6" fmla="*/ 9325172 w 354"/>
                      <a:gd name="T7" fmla="*/ 423027891 h 285"/>
                      <a:gd name="T8" fmla="*/ 6217197 w 354"/>
                      <a:gd name="T9" fmla="*/ 436618657 h 285"/>
                      <a:gd name="T10" fmla="*/ 13987759 w 354"/>
                      <a:gd name="T11" fmla="*/ 468897865 h 285"/>
                      <a:gd name="T12" fmla="*/ 108795341 w 354"/>
                      <a:gd name="T13" fmla="*/ 451909083 h 285"/>
                      <a:gd name="T14" fmla="*/ 130553653 w 354"/>
                      <a:gd name="T15" fmla="*/ 451909083 h 285"/>
                      <a:gd name="T16" fmla="*/ 150758602 w 354"/>
                      <a:gd name="T17" fmla="*/ 385652309 h 285"/>
                      <a:gd name="T18" fmla="*/ 150758602 w 354"/>
                      <a:gd name="T19" fmla="*/ 358469474 h 285"/>
                      <a:gd name="T20" fmla="*/ 191168538 w 354"/>
                      <a:gd name="T21" fmla="*/ 273524176 h 285"/>
                      <a:gd name="T22" fmla="*/ 202048317 w 354"/>
                      <a:gd name="T23" fmla="*/ 200471367 h 285"/>
                      <a:gd name="T24" fmla="*/ 245566189 w 354"/>
                      <a:gd name="T25" fmla="*/ 130815232 h 285"/>
                      <a:gd name="T26" fmla="*/ 279758891 w 354"/>
                      <a:gd name="T27" fmla="*/ 105332058 h 285"/>
                      <a:gd name="T28" fmla="*/ 320167542 w 354"/>
                      <a:gd name="T29" fmla="*/ 83246880 h 285"/>
                      <a:gd name="T30" fmla="*/ 345035153 w 354"/>
                      <a:gd name="T31" fmla="*/ 71354472 h 285"/>
                      <a:gd name="T32" fmla="*/ 413420557 w 354"/>
                      <a:gd name="T33" fmla="*/ 98536023 h 285"/>
                      <a:gd name="T34" fmla="*/ 446058649 w 354"/>
                      <a:gd name="T35" fmla="*/ 52666029 h 285"/>
                      <a:gd name="T36" fmla="*/ 509781469 w 354"/>
                      <a:gd name="T37" fmla="*/ 56064046 h 285"/>
                      <a:gd name="T38" fmla="*/ 547083392 w 354"/>
                      <a:gd name="T39" fmla="*/ 52666029 h 285"/>
                      <a:gd name="T40" fmla="*/ 526878443 w 354"/>
                      <a:gd name="T41" fmla="*/ 50967672 h 285"/>
                      <a:gd name="T42" fmla="*/ 548636756 w 354"/>
                      <a:gd name="T43" fmla="*/ 27182845 h 285"/>
                      <a:gd name="T44" fmla="*/ 484913936 w 354"/>
                      <a:gd name="T45" fmla="*/ 27182845 h 285"/>
                      <a:gd name="T46" fmla="*/ 477143377 w 354"/>
                      <a:gd name="T47" fmla="*/ 0 h 285"/>
                      <a:gd name="T48" fmla="*/ 458493039 w 354"/>
                      <a:gd name="T49" fmla="*/ 28881201 h 285"/>
                      <a:gd name="T50" fmla="*/ 422745726 w 354"/>
                      <a:gd name="T51" fmla="*/ 44171637 h 285"/>
                      <a:gd name="T52" fmla="*/ 422745726 w 354"/>
                      <a:gd name="T53" fmla="*/ 5096375 h 285"/>
                      <a:gd name="T54" fmla="*/ 349697737 w 354"/>
                      <a:gd name="T55" fmla="*/ 32279219 h 285"/>
                      <a:gd name="T56" fmla="*/ 345035153 w 354"/>
                      <a:gd name="T57" fmla="*/ 44171637 h 285"/>
                      <a:gd name="T58" fmla="*/ 323276762 w 354"/>
                      <a:gd name="T59" fmla="*/ 49268012 h 285"/>
                      <a:gd name="T60" fmla="*/ 298409229 w 354"/>
                      <a:gd name="T61" fmla="*/ 54364386 h 285"/>
                      <a:gd name="T62" fmla="*/ 276649670 w 354"/>
                      <a:gd name="T63" fmla="*/ 67956455 h 285"/>
                      <a:gd name="T64" fmla="*/ 244011578 w 354"/>
                      <a:gd name="T65" fmla="*/ 107031718 h 285"/>
                      <a:gd name="T66" fmla="*/ 223806630 w 354"/>
                      <a:gd name="T67" fmla="*/ 122320840 h 285"/>
                      <a:gd name="T68" fmla="*/ 230023825 w 354"/>
                      <a:gd name="T69" fmla="*/ 142707640 h 285"/>
                      <a:gd name="T70" fmla="*/ 155421186 w 354"/>
                      <a:gd name="T71" fmla="*/ 232750576 h 285"/>
                      <a:gd name="T72" fmla="*/ 108795341 w 354"/>
                      <a:gd name="T73" fmla="*/ 293910976 h 285"/>
                      <a:gd name="T74" fmla="*/ 76155983 w 354"/>
                      <a:gd name="T75" fmla="*/ 299007350 h 285"/>
                      <a:gd name="T76" fmla="*/ 51288450 w 354"/>
                      <a:gd name="T77" fmla="*/ 329588201 h 285"/>
                      <a:gd name="T78" fmla="*/ 31084738 w 354"/>
                      <a:gd name="T79" fmla="*/ 344877405 h 285"/>
                      <a:gd name="T80" fmla="*/ 29530127 w 354"/>
                      <a:gd name="T81" fmla="*/ 351673440 h 285"/>
                      <a:gd name="T82" fmla="*/ 0 w 354"/>
                      <a:gd name="T83" fmla="*/ 360167831 h 28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54"/>
                      <a:gd name="T127" fmla="*/ 0 h 285"/>
                      <a:gd name="T128" fmla="*/ 354 w 354"/>
                      <a:gd name="T129" fmla="*/ 285 h 28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54" h="285">
                        <a:moveTo>
                          <a:pt x="0" y="212"/>
                        </a:moveTo>
                        <a:lnTo>
                          <a:pt x="0" y="212"/>
                        </a:lnTo>
                        <a:lnTo>
                          <a:pt x="1" y="224"/>
                        </a:lnTo>
                        <a:lnTo>
                          <a:pt x="33" y="216"/>
                        </a:lnTo>
                        <a:lnTo>
                          <a:pt x="34" y="221"/>
                        </a:lnTo>
                        <a:lnTo>
                          <a:pt x="1" y="229"/>
                        </a:lnTo>
                        <a:lnTo>
                          <a:pt x="9" y="234"/>
                        </a:lnTo>
                        <a:lnTo>
                          <a:pt x="6" y="249"/>
                        </a:lnTo>
                        <a:lnTo>
                          <a:pt x="28" y="236"/>
                        </a:lnTo>
                        <a:lnTo>
                          <a:pt x="4" y="257"/>
                        </a:lnTo>
                        <a:lnTo>
                          <a:pt x="18" y="257"/>
                        </a:lnTo>
                        <a:lnTo>
                          <a:pt x="9" y="276"/>
                        </a:lnTo>
                        <a:lnTo>
                          <a:pt x="43" y="284"/>
                        </a:lnTo>
                        <a:lnTo>
                          <a:pt x="70" y="266"/>
                        </a:lnTo>
                        <a:lnTo>
                          <a:pt x="76" y="249"/>
                        </a:lnTo>
                        <a:lnTo>
                          <a:pt x="84" y="266"/>
                        </a:lnTo>
                        <a:lnTo>
                          <a:pt x="100" y="245"/>
                        </a:lnTo>
                        <a:lnTo>
                          <a:pt x="97" y="227"/>
                        </a:lnTo>
                        <a:lnTo>
                          <a:pt x="104" y="220"/>
                        </a:lnTo>
                        <a:lnTo>
                          <a:pt x="97" y="211"/>
                        </a:lnTo>
                        <a:lnTo>
                          <a:pt x="98" y="171"/>
                        </a:lnTo>
                        <a:lnTo>
                          <a:pt x="123" y="161"/>
                        </a:lnTo>
                        <a:lnTo>
                          <a:pt x="118" y="149"/>
                        </a:lnTo>
                        <a:lnTo>
                          <a:pt x="130" y="118"/>
                        </a:lnTo>
                        <a:lnTo>
                          <a:pt x="153" y="95"/>
                        </a:lnTo>
                        <a:lnTo>
                          <a:pt x="158" y="77"/>
                        </a:lnTo>
                        <a:lnTo>
                          <a:pt x="175" y="73"/>
                        </a:lnTo>
                        <a:lnTo>
                          <a:pt x="180" y="62"/>
                        </a:lnTo>
                        <a:lnTo>
                          <a:pt x="205" y="64"/>
                        </a:lnTo>
                        <a:lnTo>
                          <a:pt x="206" y="49"/>
                        </a:lnTo>
                        <a:lnTo>
                          <a:pt x="212" y="49"/>
                        </a:lnTo>
                        <a:lnTo>
                          <a:pt x="222" y="42"/>
                        </a:lnTo>
                        <a:lnTo>
                          <a:pt x="237" y="56"/>
                        </a:lnTo>
                        <a:lnTo>
                          <a:pt x="266" y="58"/>
                        </a:lnTo>
                        <a:lnTo>
                          <a:pt x="282" y="50"/>
                        </a:lnTo>
                        <a:lnTo>
                          <a:pt x="287" y="31"/>
                        </a:lnTo>
                        <a:lnTo>
                          <a:pt x="314" y="26"/>
                        </a:lnTo>
                        <a:lnTo>
                          <a:pt x="328" y="33"/>
                        </a:lnTo>
                        <a:lnTo>
                          <a:pt x="326" y="49"/>
                        </a:lnTo>
                        <a:lnTo>
                          <a:pt x="352" y="31"/>
                        </a:lnTo>
                        <a:lnTo>
                          <a:pt x="335" y="34"/>
                        </a:lnTo>
                        <a:lnTo>
                          <a:pt x="339" y="30"/>
                        </a:lnTo>
                        <a:lnTo>
                          <a:pt x="322" y="25"/>
                        </a:lnTo>
                        <a:lnTo>
                          <a:pt x="353" y="16"/>
                        </a:lnTo>
                        <a:lnTo>
                          <a:pt x="328" y="5"/>
                        </a:lnTo>
                        <a:lnTo>
                          <a:pt x="312" y="16"/>
                        </a:lnTo>
                        <a:lnTo>
                          <a:pt x="320" y="2"/>
                        </a:lnTo>
                        <a:lnTo>
                          <a:pt x="307" y="0"/>
                        </a:lnTo>
                        <a:lnTo>
                          <a:pt x="299" y="16"/>
                        </a:lnTo>
                        <a:lnTo>
                          <a:pt x="295" y="17"/>
                        </a:lnTo>
                        <a:lnTo>
                          <a:pt x="295" y="4"/>
                        </a:lnTo>
                        <a:lnTo>
                          <a:pt x="272" y="26"/>
                        </a:lnTo>
                        <a:lnTo>
                          <a:pt x="284" y="6"/>
                        </a:lnTo>
                        <a:lnTo>
                          <a:pt x="272" y="3"/>
                        </a:lnTo>
                        <a:lnTo>
                          <a:pt x="248" y="27"/>
                        </a:lnTo>
                        <a:lnTo>
                          <a:pt x="225" y="19"/>
                        </a:lnTo>
                        <a:lnTo>
                          <a:pt x="231" y="33"/>
                        </a:lnTo>
                        <a:lnTo>
                          <a:pt x="222" y="26"/>
                        </a:lnTo>
                        <a:lnTo>
                          <a:pt x="206" y="43"/>
                        </a:lnTo>
                        <a:lnTo>
                          <a:pt x="208" y="29"/>
                        </a:lnTo>
                        <a:lnTo>
                          <a:pt x="199" y="41"/>
                        </a:lnTo>
                        <a:lnTo>
                          <a:pt x="192" y="32"/>
                        </a:lnTo>
                        <a:lnTo>
                          <a:pt x="197" y="45"/>
                        </a:lnTo>
                        <a:lnTo>
                          <a:pt x="178" y="40"/>
                        </a:lnTo>
                        <a:lnTo>
                          <a:pt x="173" y="56"/>
                        </a:lnTo>
                        <a:lnTo>
                          <a:pt x="157" y="63"/>
                        </a:lnTo>
                        <a:lnTo>
                          <a:pt x="172" y="64"/>
                        </a:lnTo>
                        <a:lnTo>
                          <a:pt x="144" y="72"/>
                        </a:lnTo>
                        <a:lnTo>
                          <a:pt x="139" y="84"/>
                        </a:lnTo>
                        <a:lnTo>
                          <a:pt x="148" y="84"/>
                        </a:lnTo>
                        <a:lnTo>
                          <a:pt x="113" y="104"/>
                        </a:lnTo>
                        <a:lnTo>
                          <a:pt x="100" y="137"/>
                        </a:lnTo>
                        <a:lnTo>
                          <a:pt x="63" y="166"/>
                        </a:lnTo>
                        <a:lnTo>
                          <a:pt x="70" y="173"/>
                        </a:lnTo>
                        <a:lnTo>
                          <a:pt x="86" y="168"/>
                        </a:lnTo>
                        <a:lnTo>
                          <a:pt x="49" y="176"/>
                        </a:lnTo>
                        <a:lnTo>
                          <a:pt x="28" y="188"/>
                        </a:lnTo>
                        <a:lnTo>
                          <a:pt x="33" y="194"/>
                        </a:lnTo>
                        <a:lnTo>
                          <a:pt x="19" y="194"/>
                        </a:lnTo>
                        <a:lnTo>
                          <a:pt x="20" y="203"/>
                        </a:lnTo>
                        <a:lnTo>
                          <a:pt x="2" y="203"/>
                        </a:lnTo>
                        <a:lnTo>
                          <a:pt x="19" y="207"/>
                        </a:lnTo>
                        <a:lnTo>
                          <a:pt x="0" y="21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36" name="Freeform 89"/>
                  <p:cNvSpPr>
                    <a:spLocks/>
                  </p:cNvSpPr>
                  <p:nvPr/>
                </p:nvSpPr>
                <p:spPr bwMode="auto">
                  <a:xfrm>
                    <a:off x="3207511" y="3336530"/>
                    <a:ext cx="169861" cy="138114"/>
                  </a:xfrm>
                  <a:custGeom>
                    <a:avLst/>
                    <a:gdLst>
                      <a:gd name="T0" fmla="*/ 0 w 137"/>
                      <a:gd name="T1" fmla="*/ 32364034 h 103"/>
                      <a:gd name="T2" fmla="*/ 0 w 137"/>
                      <a:gd name="T3" fmla="*/ 32364034 h 103"/>
                      <a:gd name="T4" fmla="*/ 12298256 w 137"/>
                      <a:gd name="T5" fmla="*/ 129457475 h 103"/>
                      <a:gd name="T6" fmla="*/ 122981312 w 137"/>
                      <a:gd name="T7" fmla="*/ 178003552 h 103"/>
                      <a:gd name="T8" fmla="*/ 175249229 w 137"/>
                      <a:gd name="T9" fmla="*/ 183398003 h 103"/>
                      <a:gd name="T10" fmla="*/ 209069110 w 137"/>
                      <a:gd name="T11" fmla="*/ 134851926 h 103"/>
                      <a:gd name="T12" fmla="*/ 192159789 w 137"/>
                      <a:gd name="T13" fmla="*/ 79113269 h 103"/>
                      <a:gd name="T14" fmla="*/ 204458040 w 137"/>
                      <a:gd name="T15" fmla="*/ 66526217 h 103"/>
                      <a:gd name="T16" fmla="*/ 196770858 w 137"/>
                      <a:gd name="T17" fmla="*/ 23374623 h 103"/>
                      <a:gd name="T18" fmla="*/ 116832806 w 137"/>
                      <a:gd name="T19" fmla="*/ 8990754 h 103"/>
                      <a:gd name="T20" fmla="*/ 66102345 w 137"/>
                      <a:gd name="T21" fmla="*/ 0 h 103"/>
                      <a:gd name="T22" fmla="*/ 0 w 137"/>
                      <a:gd name="T23" fmla="*/ 32364034 h 103"/>
                      <a:gd name="T24" fmla="*/ 0 w 137"/>
                      <a:gd name="T25" fmla="*/ 32364034 h 1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7"/>
                      <a:gd name="T40" fmla="*/ 0 h 103"/>
                      <a:gd name="T41" fmla="*/ 137 w 137"/>
                      <a:gd name="T42" fmla="*/ 103 h 1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7" h="103">
                        <a:moveTo>
                          <a:pt x="0" y="18"/>
                        </a:moveTo>
                        <a:lnTo>
                          <a:pt x="0" y="18"/>
                        </a:lnTo>
                        <a:lnTo>
                          <a:pt x="8" y="72"/>
                        </a:lnTo>
                        <a:lnTo>
                          <a:pt x="80" y="99"/>
                        </a:lnTo>
                        <a:lnTo>
                          <a:pt x="114" y="102"/>
                        </a:lnTo>
                        <a:lnTo>
                          <a:pt x="136" y="75"/>
                        </a:lnTo>
                        <a:lnTo>
                          <a:pt x="125" y="44"/>
                        </a:lnTo>
                        <a:lnTo>
                          <a:pt x="133" y="37"/>
                        </a:lnTo>
                        <a:lnTo>
                          <a:pt x="128" y="13"/>
                        </a:lnTo>
                        <a:lnTo>
                          <a:pt x="76" y="5"/>
                        </a:lnTo>
                        <a:lnTo>
                          <a:pt x="43" y="0"/>
                        </a:lnTo>
                        <a:lnTo>
                          <a:pt x="0" y="1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37" name="Freeform 90"/>
                  <p:cNvSpPr>
                    <a:spLocks/>
                  </p:cNvSpPr>
                  <p:nvPr/>
                </p:nvSpPr>
                <p:spPr bwMode="auto">
                  <a:xfrm>
                    <a:off x="2812226" y="3630219"/>
                    <a:ext cx="53975" cy="100012"/>
                  </a:xfrm>
                  <a:custGeom>
                    <a:avLst/>
                    <a:gdLst>
                      <a:gd name="T0" fmla="*/ 0 w 44"/>
                      <a:gd name="T1" fmla="*/ 82664452 h 77"/>
                      <a:gd name="T2" fmla="*/ 0 w 44"/>
                      <a:gd name="T3" fmla="*/ 82664452 h 77"/>
                      <a:gd name="T4" fmla="*/ 10533713 w 44"/>
                      <a:gd name="T5" fmla="*/ 0 h 77"/>
                      <a:gd name="T6" fmla="*/ 64706208 w 44"/>
                      <a:gd name="T7" fmla="*/ 5061646 h 77"/>
                      <a:gd name="T8" fmla="*/ 40629686 w 44"/>
                      <a:gd name="T9" fmla="*/ 59046043 h 77"/>
                      <a:gd name="T10" fmla="*/ 40629686 w 44"/>
                      <a:gd name="T11" fmla="*/ 124839645 h 77"/>
                      <a:gd name="T12" fmla="*/ 9028545 w 44"/>
                      <a:gd name="T13" fmla="*/ 128214075 h 77"/>
                      <a:gd name="T14" fmla="*/ 13542818 w 44"/>
                      <a:gd name="T15" fmla="*/ 87726116 h 77"/>
                      <a:gd name="T16" fmla="*/ 0 w 44"/>
                      <a:gd name="T17" fmla="*/ 82664452 h 77"/>
                      <a:gd name="T18" fmla="*/ 0 w 44"/>
                      <a:gd name="T19" fmla="*/ 82664452 h 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4"/>
                      <a:gd name="T31" fmla="*/ 0 h 77"/>
                      <a:gd name="T32" fmla="*/ 44 w 44"/>
                      <a:gd name="T33" fmla="*/ 77 h 7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4" h="77">
                        <a:moveTo>
                          <a:pt x="0" y="49"/>
                        </a:moveTo>
                        <a:lnTo>
                          <a:pt x="0" y="49"/>
                        </a:lnTo>
                        <a:lnTo>
                          <a:pt x="7" y="0"/>
                        </a:lnTo>
                        <a:lnTo>
                          <a:pt x="43" y="3"/>
                        </a:lnTo>
                        <a:lnTo>
                          <a:pt x="27" y="35"/>
                        </a:lnTo>
                        <a:lnTo>
                          <a:pt x="27" y="74"/>
                        </a:lnTo>
                        <a:lnTo>
                          <a:pt x="6" y="76"/>
                        </a:lnTo>
                        <a:lnTo>
                          <a:pt x="9" y="52"/>
                        </a:lnTo>
                        <a:lnTo>
                          <a:pt x="0" y="49"/>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38" name="Freeform 91"/>
                  <p:cNvSpPr>
                    <a:spLocks/>
                  </p:cNvSpPr>
                  <p:nvPr/>
                </p:nvSpPr>
                <p:spPr bwMode="auto">
                  <a:xfrm>
                    <a:off x="3310698" y="3490518"/>
                    <a:ext cx="161924" cy="100012"/>
                  </a:xfrm>
                  <a:custGeom>
                    <a:avLst/>
                    <a:gdLst>
                      <a:gd name="T0" fmla="*/ 0 w 130"/>
                      <a:gd name="T1" fmla="*/ 62420472 h 77"/>
                      <a:gd name="T2" fmla="*/ 0 w 130"/>
                      <a:gd name="T3" fmla="*/ 62420472 h 77"/>
                      <a:gd name="T4" fmla="*/ 54300920 w 130"/>
                      <a:gd name="T5" fmla="*/ 116404870 h 77"/>
                      <a:gd name="T6" fmla="*/ 178417678 w 130"/>
                      <a:gd name="T7" fmla="*/ 128214075 h 77"/>
                      <a:gd name="T8" fmla="*/ 200138038 w 130"/>
                      <a:gd name="T9" fmla="*/ 82664452 h 77"/>
                      <a:gd name="T10" fmla="*/ 169109486 w 130"/>
                      <a:gd name="T11" fmla="*/ 80977237 h 77"/>
                      <a:gd name="T12" fmla="*/ 166006755 w 130"/>
                      <a:gd name="T13" fmla="*/ 42175184 h 77"/>
                      <a:gd name="T14" fmla="*/ 138079649 w 130"/>
                      <a:gd name="T15" fmla="*/ 0 h 77"/>
                      <a:gd name="T16" fmla="*/ 54300920 w 130"/>
                      <a:gd name="T17" fmla="*/ 8434777 h 77"/>
                      <a:gd name="T18" fmla="*/ 0 w 130"/>
                      <a:gd name="T19" fmla="*/ 62420472 h 77"/>
                      <a:gd name="T20" fmla="*/ 0 w 130"/>
                      <a:gd name="T21" fmla="*/ 62420472 h 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0"/>
                      <a:gd name="T34" fmla="*/ 0 h 77"/>
                      <a:gd name="T35" fmla="*/ 130 w 130"/>
                      <a:gd name="T36" fmla="*/ 77 h 7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0" h="77">
                        <a:moveTo>
                          <a:pt x="0" y="37"/>
                        </a:moveTo>
                        <a:lnTo>
                          <a:pt x="0" y="37"/>
                        </a:lnTo>
                        <a:lnTo>
                          <a:pt x="35" y="69"/>
                        </a:lnTo>
                        <a:lnTo>
                          <a:pt x="115" y="76"/>
                        </a:lnTo>
                        <a:lnTo>
                          <a:pt x="129" y="49"/>
                        </a:lnTo>
                        <a:lnTo>
                          <a:pt x="109" y="48"/>
                        </a:lnTo>
                        <a:lnTo>
                          <a:pt x="107" y="25"/>
                        </a:lnTo>
                        <a:lnTo>
                          <a:pt x="89" y="0"/>
                        </a:lnTo>
                        <a:lnTo>
                          <a:pt x="35" y="5"/>
                        </a:lnTo>
                        <a:lnTo>
                          <a:pt x="0" y="37"/>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39" name="Freeform 92"/>
                  <p:cNvSpPr>
                    <a:spLocks/>
                  </p:cNvSpPr>
                  <p:nvPr/>
                </p:nvSpPr>
                <p:spPr bwMode="auto">
                  <a:xfrm>
                    <a:off x="2813814" y="3590530"/>
                    <a:ext cx="209548" cy="158751"/>
                  </a:xfrm>
                  <a:custGeom>
                    <a:avLst/>
                    <a:gdLst>
                      <a:gd name="T0" fmla="*/ 0 w 168"/>
                      <a:gd name="T1" fmla="*/ 16931599 h 122"/>
                      <a:gd name="T2" fmla="*/ 0 w 168"/>
                      <a:gd name="T3" fmla="*/ 16931599 h 122"/>
                      <a:gd name="T4" fmla="*/ 7779543 w 168"/>
                      <a:gd name="T5" fmla="*/ 50796104 h 122"/>
                      <a:gd name="T6" fmla="*/ 63788014 w 168"/>
                      <a:gd name="T7" fmla="*/ 55876103 h 122"/>
                      <a:gd name="T8" fmla="*/ 38895220 w 168"/>
                      <a:gd name="T9" fmla="*/ 110058005 h 122"/>
                      <a:gd name="T10" fmla="*/ 38895220 w 168"/>
                      <a:gd name="T11" fmla="*/ 176092824 h 122"/>
                      <a:gd name="T12" fmla="*/ 77790439 w 168"/>
                      <a:gd name="T13" fmla="*/ 204877315 h 122"/>
                      <a:gd name="T14" fmla="*/ 154025470 w 168"/>
                      <a:gd name="T15" fmla="*/ 186251520 h 122"/>
                      <a:gd name="T16" fmla="*/ 197588194 w 168"/>
                      <a:gd name="T17" fmla="*/ 137149597 h 122"/>
                      <a:gd name="T18" fmla="*/ 188253243 w 168"/>
                      <a:gd name="T19" fmla="*/ 116830903 h 122"/>
                      <a:gd name="T20" fmla="*/ 211590619 w 168"/>
                      <a:gd name="T21" fmla="*/ 79580595 h 122"/>
                      <a:gd name="T22" fmla="*/ 259820779 w 168"/>
                      <a:gd name="T23" fmla="*/ 52489003 h 122"/>
                      <a:gd name="T24" fmla="*/ 259820779 w 168"/>
                      <a:gd name="T25" fmla="*/ 35557399 h 122"/>
                      <a:gd name="T26" fmla="*/ 228703863 w 168"/>
                      <a:gd name="T27" fmla="*/ 32170299 h 122"/>
                      <a:gd name="T28" fmla="*/ 222480978 w 168"/>
                      <a:gd name="T29" fmla="*/ 28784501 h 122"/>
                      <a:gd name="T30" fmla="*/ 155580879 w 168"/>
                      <a:gd name="T31" fmla="*/ 8465800 h 122"/>
                      <a:gd name="T32" fmla="*/ 21780729 w 168"/>
                      <a:gd name="T33" fmla="*/ 0 h 122"/>
                      <a:gd name="T34" fmla="*/ 0 w 168"/>
                      <a:gd name="T35" fmla="*/ 16931599 h 122"/>
                      <a:gd name="T36" fmla="*/ 0 w 168"/>
                      <a:gd name="T37" fmla="*/ 16931599 h 1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68"/>
                      <a:gd name="T58" fmla="*/ 0 h 122"/>
                      <a:gd name="T59" fmla="*/ 168 w 168"/>
                      <a:gd name="T60" fmla="*/ 122 h 1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68" h="122">
                        <a:moveTo>
                          <a:pt x="0" y="10"/>
                        </a:moveTo>
                        <a:lnTo>
                          <a:pt x="0" y="10"/>
                        </a:lnTo>
                        <a:lnTo>
                          <a:pt x="5" y="30"/>
                        </a:lnTo>
                        <a:lnTo>
                          <a:pt x="41" y="33"/>
                        </a:lnTo>
                        <a:lnTo>
                          <a:pt x="25" y="65"/>
                        </a:lnTo>
                        <a:lnTo>
                          <a:pt x="25" y="104"/>
                        </a:lnTo>
                        <a:lnTo>
                          <a:pt x="50" y="121"/>
                        </a:lnTo>
                        <a:lnTo>
                          <a:pt x="99" y="110"/>
                        </a:lnTo>
                        <a:lnTo>
                          <a:pt x="127" y="81"/>
                        </a:lnTo>
                        <a:lnTo>
                          <a:pt x="121" y="69"/>
                        </a:lnTo>
                        <a:lnTo>
                          <a:pt x="136" y="47"/>
                        </a:lnTo>
                        <a:lnTo>
                          <a:pt x="167" y="31"/>
                        </a:lnTo>
                        <a:lnTo>
                          <a:pt x="167" y="21"/>
                        </a:lnTo>
                        <a:lnTo>
                          <a:pt x="147" y="19"/>
                        </a:lnTo>
                        <a:lnTo>
                          <a:pt x="143" y="17"/>
                        </a:lnTo>
                        <a:lnTo>
                          <a:pt x="100" y="5"/>
                        </a:lnTo>
                        <a:lnTo>
                          <a:pt x="14" y="0"/>
                        </a:lnTo>
                        <a:lnTo>
                          <a:pt x="0" y="1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40" name="Freeform 93"/>
                  <p:cNvSpPr>
                    <a:spLocks/>
                  </p:cNvSpPr>
                  <p:nvPr/>
                </p:nvSpPr>
                <p:spPr bwMode="auto">
                  <a:xfrm>
                    <a:off x="3158298" y="2944415"/>
                    <a:ext cx="219073" cy="376240"/>
                  </a:xfrm>
                  <a:custGeom>
                    <a:avLst/>
                    <a:gdLst>
                      <a:gd name="T0" fmla="*/ 0 w 176"/>
                      <a:gd name="T1" fmla="*/ 367778835 h 289"/>
                      <a:gd name="T2" fmla="*/ 0 w 176"/>
                      <a:gd name="T3" fmla="*/ 367778835 h 289"/>
                      <a:gd name="T4" fmla="*/ 10845458 w 176"/>
                      <a:gd name="T5" fmla="*/ 423707939 h 289"/>
                      <a:gd name="T6" fmla="*/ 34086076 w 176"/>
                      <a:gd name="T7" fmla="*/ 449130614 h 289"/>
                      <a:gd name="T8" fmla="*/ 32537615 w 176"/>
                      <a:gd name="T9" fmla="*/ 488112135 h 289"/>
                      <a:gd name="T10" fmla="*/ 99161316 w 176"/>
                      <a:gd name="T11" fmla="*/ 462689460 h 289"/>
                      <a:gd name="T12" fmla="*/ 116204349 w 176"/>
                      <a:gd name="T13" fmla="*/ 384727719 h 289"/>
                      <a:gd name="T14" fmla="*/ 102259483 w 176"/>
                      <a:gd name="T15" fmla="*/ 383032700 h 289"/>
                      <a:gd name="T16" fmla="*/ 151840122 w 176"/>
                      <a:gd name="T17" fmla="*/ 359305044 h 289"/>
                      <a:gd name="T18" fmla="*/ 105358896 w 176"/>
                      <a:gd name="T19" fmla="*/ 352524970 h 289"/>
                      <a:gd name="T20" fmla="*/ 140994668 w 176"/>
                      <a:gd name="T21" fmla="*/ 359305044 h 289"/>
                      <a:gd name="T22" fmla="*/ 159587408 w 176"/>
                      <a:gd name="T23" fmla="*/ 338967344 h 289"/>
                      <a:gd name="T24" fmla="*/ 131697676 w 176"/>
                      <a:gd name="T25" fmla="*/ 313544669 h 289"/>
                      <a:gd name="T26" fmla="*/ 103809190 w 176"/>
                      <a:gd name="T27" fmla="*/ 330492251 h 289"/>
                      <a:gd name="T28" fmla="*/ 127049803 w 176"/>
                      <a:gd name="T29" fmla="*/ 315239687 h 289"/>
                      <a:gd name="T30" fmla="*/ 127049803 w 176"/>
                      <a:gd name="T31" fmla="*/ 245750435 h 289"/>
                      <a:gd name="T32" fmla="*/ 218463833 w 176"/>
                      <a:gd name="T33" fmla="*/ 177957503 h 289"/>
                      <a:gd name="T34" fmla="*/ 212266253 w 176"/>
                      <a:gd name="T35" fmla="*/ 164398616 h 289"/>
                      <a:gd name="T36" fmla="*/ 227759580 w 176"/>
                      <a:gd name="T37" fmla="*/ 130502150 h 289"/>
                      <a:gd name="T38" fmla="*/ 271142639 w 176"/>
                      <a:gd name="T39" fmla="*/ 120333341 h 289"/>
                      <a:gd name="T40" fmla="*/ 260297185 w 176"/>
                      <a:gd name="T41" fmla="*/ 40676550 h 289"/>
                      <a:gd name="T42" fmla="*/ 198321387 w 176"/>
                      <a:gd name="T43" fmla="*/ 0 h 289"/>
                      <a:gd name="T44" fmla="*/ 189025640 w 176"/>
                      <a:gd name="T45" fmla="*/ 0 h 289"/>
                      <a:gd name="T46" fmla="*/ 187475934 w 176"/>
                      <a:gd name="T47" fmla="*/ 25422685 h 289"/>
                      <a:gd name="T48" fmla="*/ 148740710 w 176"/>
                      <a:gd name="T49" fmla="*/ 22032648 h 289"/>
                      <a:gd name="T50" fmla="*/ 140994668 w 176"/>
                      <a:gd name="T51" fmla="*/ 40676550 h 289"/>
                      <a:gd name="T52" fmla="*/ 114654643 w 176"/>
                      <a:gd name="T53" fmla="*/ 47455333 h 289"/>
                      <a:gd name="T54" fmla="*/ 106907357 w 176"/>
                      <a:gd name="T55" fmla="*/ 77961762 h 289"/>
                      <a:gd name="T56" fmla="*/ 71271565 w 176"/>
                      <a:gd name="T57" fmla="*/ 116943304 h 289"/>
                      <a:gd name="T58" fmla="*/ 52678825 w 176"/>
                      <a:gd name="T59" fmla="*/ 169483672 h 289"/>
                      <a:gd name="T60" fmla="*/ 60426111 w 176"/>
                      <a:gd name="T61" fmla="*/ 189821332 h 289"/>
                      <a:gd name="T62" fmla="*/ 21690917 w 176"/>
                      <a:gd name="T63" fmla="*/ 206770215 h 289"/>
                      <a:gd name="T64" fmla="*/ 20142450 w 176"/>
                      <a:gd name="T65" fmla="*/ 274563147 h 289"/>
                      <a:gd name="T66" fmla="*/ 30987909 w 176"/>
                      <a:gd name="T67" fmla="*/ 289817012 h 289"/>
                      <a:gd name="T68" fmla="*/ 20142450 w 176"/>
                      <a:gd name="T69" fmla="*/ 301680841 h 289"/>
                      <a:gd name="T70" fmla="*/ 24790329 w 176"/>
                      <a:gd name="T71" fmla="*/ 332187269 h 289"/>
                      <a:gd name="T72" fmla="*/ 0 w 176"/>
                      <a:gd name="T73" fmla="*/ 367778835 h 289"/>
                      <a:gd name="T74" fmla="*/ 0 w 176"/>
                      <a:gd name="T75" fmla="*/ 367778835 h 28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76"/>
                      <a:gd name="T115" fmla="*/ 0 h 289"/>
                      <a:gd name="T116" fmla="*/ 176 w 176"/>
                      <a:gd name="T117" fmla="*/ 289 h 28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76" h="289">
                        <a:moveTo>
                          <a:pt x="0" y="217"/>
                        </a:moveTo>
                        <a:lnTo>
                          <a:pt x="0" y="217"/>
                        </a:lnTo>
                        <a:lnTo>
                          <a:pt x="7" y="250"/>
                        </a:lnTo>
                        <a:lnTo>
                          <a:pt x="22" y="265"/>
                        </a:lnTo>
                        <a:lnTo>
                          <a:pt x="21" y="288"/>
                        </a:lnTo>
                        <a:lnTo>
                          <a:pt x="64" y="273"/>
                        </a:lnTo>
                        <a:lnTo>
                          <a:pt x="75" y="227"/>
                        </a:lnTo>
                        <a:lnTo>
                          <a:pt x="66" y="226"/>
                        </a:lnTo>
                        <a:lnTo>
                          <a:pt x="98" y="212"/>
                        </a:lnTo>
                        <a:lnTo>
                          <a:pt x="68" y="208"/>
                        </a:lnTo>
                        <a:lnTo>
                          <a:pt x="91" y="212"/>
                        </a:lnTo>
                        <a:lnTo>
                          <a:pt x="103" y="200"/>
                        </a:lnTo>
                        <a:lnTo>
                          <a:pt x="85" y="185"/>
                        </a:lnTo>
                        <a:lnTo>
                          <a:pt x="67" y="195"/>
                        </a:lnTo>
                        <a:lnTo>
                          <a:pt x="82" y="186"/>
                        </a:lnTo>
                        <a:lnTo>
                          <a:pt x="82" y="145"/>
                        </a:lnTo>
                        <a:lnTo>
                          <a:pt x="141" y="105"/>
                        </a:lnTo>
                        <a:lnTo>
                          <a:pt x="137" y="97"/>
                        </a:lnTo>
                        <a:lnTo>
                          <a:pt x="147" y="77"/>
                        </a:lnTo>
                        <a:lnTo>
                          <a:pt x="175" y="71"/>
                        </a:lnTo>
                        <a:lnTo>
                          <a:pt x="168" y="24"/>
                        </a:lnTo>
                        <a:lnTo>
                          <a:pt x="128" y="0"/>
                        </a:lnTo>
                        <a:lnTo>
                          <a:pt x="122" y="0"/>
                        </a:lnTo>
                        <a:lnTo>
                          <a:pt x="121" y="15"/>
                        </a:lnTo>
                        <a:lnTo>
                          <a:pt x="96" y="13"/>
                        </a:lnTo>
                        <a:lnTo>
                          <a:pt x="91" y="24"/>
                        </a:lnTo>
                        <a:lnTo>
                          <a:pt x="74" y="28"/>
                        </a:lnTo>
                        <a:lnTo>
                          <a:pt x="69" y="46"/>
                        </a:lnTo>
                        <a:lnTo>
                          <a:pt x="46" y="69"/>
                        </a:lnTo>
                        <a:lnTo>
                          <a:pt x="34" y="100"/>
                        </a:lnTo>
                        <a:lnTo>
                          <a:pt x="39" y="112"/>
                        </a:lnTo>
                        <a:lnTo>
                          <a:pt x="14" y="122"/>
                        </a:lnTo>
                        <a:lnTo>
                          <a:pt x="13" y="162"/>
                        </a:lnTo>
                        <a:lnTo>
                          <a:pt x="20" y="171"/>
                        </a:lnTo>
                        <a:lnTo>
                          <a:pt x="13" y="178"/>
                        </a:lnTo>
                        <a:lnTo>
                          <a:pt x="16" y="196"/>
                        </a:lnTo>
                        <a:lnTo>
                          <a:pt x="0" y="217"/>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41" name="Freeform 94"/>
                  <p:cNvSpPr>
                    <a:spLocks/>
                  </p:cNvSpPr>
                  <p:nvPr/>
                </p:nvSpPr>
                <p:spPr bwMode="auto">
                  <a:xfrm>
                    <a:off x="3070986" y="3503218"/>
                    <a:ext cx="76199" cy="41276"/>
                  </a:xfrm>
                  <a:custGeom>
                    <a:avLst/>
                    <a:gdLst>
                      <a:gd name="T0" fmla="*/ 0 w 61"/>
                      <a:gd name="T1" fmla="*/ 35455227 h 31"/>
                      <a:gd name="T2" fmla="*/ 0 w 61"/>
                      <a:gd name="T3" fmla="*/ 35455227 h 31"/>
                      <a:gd name="T4" fmla="*/ 21846919 w 61"/>
                      <a:gd name="T5" fmla="*/ 53183511 h 31"/>
                      <a:gd name="T6" fmla="*/ 51494967 w 61"/>
                      <a:gd name="T7" fmla="*/ 37227388 h 31"/>
                      <a:gd name="T8" fmla="*/ 63978023 w 61"/>
                      <a:gd name="T9" fmla="*/ 51410018 h 31"/>
                      <a:gd name="T10" fmla="*/ 93627330 w 61"/>
                      <a:gd name="T11" fmla="*/ 24818262 h 31"/>
                      <a:gd name="T12" fmla="*/ 76462328 w 61"/>
                      <a:gd name="T13" fmla="*/ 21272602 h 31"/>
                      <a:gd name="T14" fmla="*/ 74902102 w 61"/>
                      <a:gd name="T15" fmla="*/ 8863474 h 31"/>
                      <a:gd name="T16" fmla="*/ 73340627 w 61"/>
                      <a:gd name="T17" fmla="*/ 5317818 h 31"/>
                      <a:gd name="T18" fmla="*/ 31209523 w 61"/>
                      <a:gd name="T19" fmla="*/ 0 h 31"/>
                      <a:gd name="T20" fmla="*/ 0 w 61"/>
                      <a:gd name="T21" fmla="*/ 35455227 h 31"/>
                      <a:gd name="T22" fmla="*/ 0 w 61"/>
                      <a:gd name="T23" fmla="*/ 35455227 h 3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1"/>
                      <a:gd name="T37" fmla="*/ 0 h 31"/>
                      <a:gd name="T38" fmla="*/ 61 w 61"/>
                      <a:gd name="T39" fmla="*/ 31 h 3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1" h="31">
                        <a:moveTo>
                          <a:pt x="0" y="20"/>
                        </a:moveTo>
                        <a:lnTo>
                          <a:pt x="0" y="20"/>
                        </a:lnTo>
                        <a:lnTo>
                          <a:pt x="14" y="30"/>
                        </a:lnTo>
                        <a:lnTo>
                          <a:pt x="33" y="21"/>
                        </a:lnTo>
                        <a:lnTo>
                          <a:pt x="41" y="29"/>
                        </a:lnTo>
                        <a:lnTo>
                          <a:pt x="60" y="14"/>
                        </a:lnTo>
                        <a:lnTo>
                          <a:pt x="49" y="12"/>
                        </a:lnTo>
                        <a:lnTo>
                          <a:pt x="48" y="5"/>
                        </a:lnTo>
                        <a:lnTo>
                          <a:pt x="47" y="3"/>
                        </a:lnTo>
                        <a:lnTo>
                          <a:pt x="20" y="0"/>
                        </a:lnTo>
                        <a:lnTo>
                          <a:pt x="0" y="2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42" name="Freeform 95"/>
                  <p:cNvSpPr>
                    <a:spLocks/>
                  </p:cNvSpPr>
                  <p:nvPr/>
                </p:nvSpPr>
                <p:spPr bwMode="auto">
                  <a:xfrm>
                    <a:off x="3412297" y="3630219"/>
                    <a:ext cx="47625" cy="38100"/>
                  </a:xfrm>
                  <a:custGeom>
                    <a:avLst/>
                    <a:gdLst>
                      <a:gd name="T0" fmla="*/ 0 w 39"/>
                      <a:gd name="T1" fmla="*/ 30645102 h 30"/>
                      <a:gd name="T2" fmla="*/ 0 w 39"/>
                      <a:gd name="T3" fmla="*/ 30645102 h 30"/>
                      <a:gd name="T4" fmla="*/ 7456365 w 39"/>
                      <a:gd name="T5" fmla="*/ 1612900 h 30"/>
                      <a:gd name="T6" fmla="*/ 38771629 w 39"/>
                      <a:gd name="T7" fmla="*/ 0 h 30"/>
                      <a:gd name="T8" fmla="*/ 56666420 w 39"/>
                      <a:gd name="T9" fmla="*/ 22580604 h 30"/>
                      <a:gd name="T10" fmla="*/ 31315267 w 39"/>
                      <a:gd name="T11" fmla="*/ 22580604 h 30"/>
                      <a:gd name="T12" fmla="*/ 2982058 w 39"/>
                      <a:gd name="T13" fmla="*/ 46774108 h 30"/>
                      <a:gd name="T14" fmla="*/ 14912730 w 39"/>
                      <a:gd name="T15" fmla="*/ 32258002 h 30"/>
                      <a:gd name="T16" fmla="*/ 0 w 39"/>
                      <a:gd name="T17" fmla="*/ 30645102 h 30"/>
                      <a:gd name="T18" fmla="*/ 0 w 39"/>
                      <a:gd name="T19" fmla="*/ 30645102 h 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9"/>
                      <a:gd name="T31" fmla="*/ 0 h 30"/>
                      <a:gd name="T32" fmla="*/ 39 w 39"/>
                      <a:gd name="T33" fmla="*/ 30 h 3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9" h="30">
                        <a:moveTo>
                          <a:pt x="0" y="19"/>
                        </a:moveTo>
                        <a:lnTo>
                          <a:pt x="0" y="19"/>
                        </a:lnTo>
                        <a:lnTo>
                          <a:pt x="5" y="1"/>
                        </a:lnTo>
                        <a:lnTo>
                          <a:pt x="26" y="0"/>
                        </a:lnTo>
                        <a:lnTo>
                          <a:pt x="38" y="14"/>
                        </a:lnTo>
                        <a:lnTo>
                          <a:pt x="21" y="14"/>
                        </a:lnTo>
                        <a:lnTo>
                          <a:pt x="2" y="29"/>
                        </a:lnTo>
                        <a:lnTo>
                          <a:pt x="10" y="20"/>
                        </a:lnTo>
                        <a:lnTo>
                          <a:pt x="0" y="19"/>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nvGrpSpPr>
                  <p:cNvPr id="443" name="Group 194"/>
                  <p:cNvGrpSpPr>
                    <a:grpSpLocks/>
                  </p:cNvGrpSpPr>
                  <p:nvPr/>
                </p:nvGrpSpPr>
                <p:grpSpPr bwMode="auto">
                  <a:xfrm>
                    <a:off x="2796386" y="3241230"/>
                    <a:ext cx="203201" cy="209548"/>
                    <a:chOff x="2942" y="2530"/>
                    <a:chExt cx="163" cy="161"/>
                  </a:xfrm>
                  <a:grpFill/>
                </p:grpSpPr>
                <p:sp>
                  <p:nvSpPr>
                    <p:cNvPr id="521" name="Freeform 174"/>
                    <p:cNvSpPr>
                      <a:spLocks/>
                    </p:cNvSpPr>
                    <p:nvPr/>
                  </p:nvSpPr>
                  <p:spPr bwMode="auto">
                    <a:xfrm>
                      <a:off x="2942" y="2596"/>
                      <a:ext cx="57" cy="66"/>
                    </a:xfrm>
                    <a:custGeom>
                      <a:avLst/>
                      <a:gdLst>
                        <a:gd name="T0" fmla="*/ 0 w 57"/>
                        <a:gd name="T1" fmla="*/ 54 h 66"/>
                        <a:gd name="T2" fmla="*/ 0 w 57"/>
                        <a:gd name="T3" fmla="*/ 54 h 66"/>
                        <a:gd name="T4" fmla="*/ 7 w 57"/>
                        <a:gd name="T5" fmla="*/ 60 h 66"/>
                        <a:gd name="T6" fmla="*/ 2 w 57"/>
                        <a:gd name="T7" fmla="*/ 65 h 66"/>
                        <a:gd name="T8" fmla="*/ 52 w 57"/>
                        <a:gd name="T9" fmla="*/ 55 h 66"/>
                        <a:gd name="T10" fmla="*/ 56 w 57"/>
                        <a:gd name="T11" fmla="*/ 21 h 66"/>
                        <a:gd name="T12" fmla="*/ 49 w 57"/>
                        <a:gd name="T13" fmla="*/ 13 h 66"/>
                        <a:gd name="T14" fmla="*/ 34 w 57"/>
                        <a:gd name="T15" fmla="*/ 17 h 66"/>
                        <a:gd name="T16" fmla="*/ 29 w 57"/>
                        <a:gd name="T17" fmla="*/ 12 h 66"/>
                        <a:gd name="T18" fmla="*/ 36 w 57"/>
                        <a:gd name="T19" fmla="*/ 4 h 66"/>
                        <a:gd name="T20" fmla="*/ 29 w 57"/>
                        <a:gd name="T21" fmla="*/ 0 h 66"/>
                        <a:gd name="T22" fmla="*/ 23 w 57"/>
                        <a:gd name="T23" fmla="*/ 17 h 66"/>
                        <a:gd name="T24" fmla="*/ 2 w 57"/>
                        <a:gd name="T25" fmla="*/ 21 h 66"/>
                        <a:gd name="T26" fmla="*/ 9 w 57"/>
                        <a:gd name="T27" fmla="*/ 25 h 66"/>
                        <a:gd name="T28" fmla="*/ 5 w 57"/>
                        <a:gd name="T29" fmla="*/ 34 h 66"/>
                        <a:gd name="T30" fmla="*/ 18 w 57"/>
                        <a:gd name="T31" fmla="*/ 36 h 66"/>
                        <a:gd name="T32" fmla="*/ 6 w 57"/>
                        <a:gd name="T33" fmla="*/ 49 h 66"/>
                        <a:gd name="T34" fmla="*/ 20 w 57"/>
                        <a:gd name="T35" fmla="*/ 46 h 66"/>
                        <a:gd name="T36" fmla="*/ 0 w 57"/>
                        <a:gd name="T37" fmla="*/ 54 h 66"/>
                        <a:gd name="T38" fmla="*/ 0 w 57"/>
                        <a:gd name="T39" fmla="*/ 54 h 6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57"/>
                        <a:gd name="T61" fmla="*/ 0 h 66"/>
                        <a:gd name="T62" fmla="*/ 57 w 57"/>
                        <a:gd name="T63" fmla="*/ 66 h 6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57" h="66">
                          <a:moveTo>
                            <a:pt x="0" y="54"/>
                          </a:moveTo>
                          <a:lnTo>
                            <a:pt x="0" y="54"/>
                          </a:lnTo>
                          <a:lnTo>
                            <a:pt x="7" y="60"/>
                          </a:lnTo>
                          <a:lnTo>
                            <a:pt x="2" y="65"/>
                          </a:lnTo>
                          <a:lnTo>
                            <a:pt x="52" y="55"/>
                          </a:lnTo>
                          <a:lnTo>
                            <a:pt x="56" y="21"/>
                          </a:lnTo>
                          <a:lnTo>
                            <a:pt x="49" y="13"/>
                          </a:lnTo>
                          <a:lnTo>
                            <a:pt x="34" y="17"/>
                          </a:lnTo>
                          <a:lnTo>
                            <a:pt x="29" y="12"/>
                          </a:lnTo>
                          <a:lnTo>
                            <a:pt x="36" y="4"/>
                          </a:lnTo>
                          <a:lnTo>
                            <a:pt x="29" y="0"/>
                          </a:lnTo>
                          <a:lnTo>
                            <a:pt x="23" y="17"/>
                          </a:lnTo>
                          <a:lnTo>
                            <a:pt x="2" y="21"/>
                          </a:lnTo>
                          <a:lnTo>
                            <a:pt x="9" y="25"/>
                          </a:lnTo>
                          <a:lnTo>
                            <a:pt x="5" y="34"/>
                          </a:lnTo>
                          <a:lnTo>
                            <a:pt x="18" y="36"/>
                          </a:lnTo>
                          <a:lnTo>
                            <a:pt x="6" y="49"/>
                          </a:lnTo>
                          <a:lnTo>
                            <a:pt x="20" y="46"/>
                          </a:lnTo>
                          <a:lnTo>
                            <a:pt x="0" y="5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22" name="Freeform 175"/>
                    <p:cNvSpPr>
                      <a:spLocks/>
                    </p:cNvSpPr>
                    <p:nvPr/>
                  </p:nvSpPr>
                  <p:spPr bwMode="auto">
                    <a:xfrm>
                      <a:off x="2971" y="2592"/>
                      <a:ext cx="36" cy="26"/>
                    </a:xfrm>
                    <a:custGeom>
                      <a:avLst/>
                      <a:gdLst>
                        <a:gd name="T0" fmla="*/ 0 w 36"/>
                        <a:gd name="T1" fmla="*/ 16 h 26"/>
                        <a:gd name="T2" fmla="*/ 0 w 36"/>
                        <a:gd name="T3" fmla="*/ 16 h 26"/>
                        <a:gd name="T4" fmla="*/ 5 w 36"/>
                        <a:gd name="T5" fmla="*/ 21 h 26"/>
                        <a:gd name="T6" fmla="*/ 20 w 36"/>
                        <a:gd name="T7" fmla="*/ 17 h 26"/>
                        <a:gd name="T8" fmla="*/ 27 w 36"/>
                        <a:gd name="T9" fmla="*/ 25 h 26"/>
                        <a:gd name="T10" fmla="*/ 35 w 36"/>
                        <a:gd name="T11" fmla="*/ 16 h 26"/>
                        <a:gd name="T12" fmla="*/ 27 w 36"/>
                        <a:gd name="T13" fmla="*/ 4 h 26"/>
                        <a:gd name="T14" fmla="*/ 11 w 36"/>
                        <a:gd name="T15" fmla="*/ 0 h 26"/>
                        <a:gd name="T16" fmla="*/ 7 w 36"/>
                        <a:gd name="T17" fmla="*/ 8 h 26"/>
                        <a:gd name="T18" fmla="*/ 0 w 36"/>
                        <a:gd name="T19" fmla="*/ 16 h 26"/>
                        <a:gd name="T20" fmla="*/ 0 w 36"/>
                        <a:gd name="T21" fmla="*/ 16 h 2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6"/>
                        <a:gd name="T34" fmla="*/ 0 h 26"/>
                        <a:gd name="T35" fmla="*/ 36 w 36"/>
                        <a:gd name="T36" fmla="*/ 26 h 2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6" h="26">
                          <a:moveTo>
                            <a:pt x="0" y="16"/>
                          </a:moveTo>
                          <a:lnTo>
                            <a:pt x="0" y="16"/>
                          </a:lnTo>
                          <a:lnTo>
                            <a:pt x="5" y="21"/>
                          </a:lnTo>
                          <a:lnTo>
                            <a:pt x="20" y="17"/>
                          </a:lnTo>
                          <a:lnTo>
                            <a:pt x="27" y="25"/>
                          </a:lnTo>
                          <a:lnTo>
                            <a:pt x="35" y="16"/>
                          </a:lnTo>
                          <a:lnTo>
                            <a:pt x="27" y="4"/>
                          </a:lnTo>
                          <a:lnTo>
                            <a:pt x="11" y="0"/>
                          </a:lnTo>
                          <a:lnTo>
                            <a:pt x="7" y="8"/>
                          </a:lnTo>
                          <a:lnTo>
                            <a:pt x="0" y="16"/>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23" name="Freeform 176"/>
                    <p:cNvSpPr>
                      <a:spLocks/>
                    </p:cNvSpPr>
                    <p:nvPr/>
                  </p:nvSpPr>
                  <p:spPr bwMode="auto">
                    <a:xfrm>
                      <a:off x="2987" y="2535"/>
                      <a:ext cx="10" cy="13"/>
                    </a:xfrm>
                    <a:custGeom>
                      <a:avLst/>
                      <a:gdLst>
                        <a:gd name="T0" fmla="*/ 0 w 10"/>
                        <a:gd name="T1" fmla="*/ 12 h 13"/>
                        <a:gd name="T2" fmla="*/ 0 w 10"/>
                        <a:gd name="T3" fmla="*/ 12 h 13"/>
                        <a:gd name="T4" fmla="*/ 0 w 10"/>
                        <a:gd name="T5" fmla="*/ 3 h 13"/>
                        <a:gd name="T6" fmla="*/ 9 w 10"/>
                        <a:gd name="T7" fmla="*/ 0 h 13"/>
                        <a:gd name="T8" fmla="*/ 0 w 10"/>
                        <a:gd name="T9" fmla="*/ 12 h 13"/>
                        <a:gd name="T10" fmla="*/ 0 w 10"/>
                        <a:gd name="T11" fmla="*/ 12 h 13"/>
                        <a:gd name="T12" fmla="*/ 0 60000 65536"/>
                        <a:gd name="T13" fmla="*/ 0 60000 65536"/>
                        <a:gd name="T14" fmla="*/ 0 60000 65536"/>
                        <a:gd name="T15" fmla="*/ 0 60000 65536"/>
                        <a:gd name="T16" fmla="*/ 0 60000 65536"/>
                        <a:gd name="T17" fmla="*/ 0 60000 65536"/>
                        <a:gd name="T18" fmla="*/ 0 w 10"/>
                        <a:gd name="T19" fmla="*/ 0 h 13"/>
                        <a:gd name="T20" fmla="*/ 10 w 10"/>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10" h="13">
                          <a:moveTo>
                            <a:pt x="0" y="12"/>
                          </a:moveTo>
                          <a:lnTo>
                            <a:pt x="0" y="12"/>
                          </a:lnTo>
                          <a:lnTo>
                            <a:pt x="0" y="3"/>
                          </a:lnTo>
                          <a:lnTo>
                            <a:pt x="9" y="0"/>
                          </a:lnTo>
                          <a:lnTo>
                            <a:pt x="0" y="1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24" name="Freeform 177"/>
                    <p:cNvSpPr>
                      <a:spLocks/>
                    </p:cNvSpPr>
                    <p:nvPr/>
                  </p:nvSpPr>
                  <p:spPr bwMode="auto">
                    <a:xfrm>
                      <a:off x="2991" y="2547"/>
                      <a:ext cx="9" cy="8"/>
                    </a:xfrm>
                    <a:custGeom>
                      <a:avLst/>
                      <a:gdLst>
                        <a:gd name="T0" fmla="*/ 0 w 9"/>
                        <a:gd name="T1" fmla="*/ 6 h 8"/>
                        <a:gd name="T2" fmla="*/ 0 w 9"/>
                        <a:gd name="T3" fmla="*/ 6 h 8"/>
                        <a:gd name="T4" fmla="*/ 4 w 9"/>
                        <a:gd name="T5" fmla="*/ 0 h 8"/>
                        <a:gd name="T6" fmla="*/ 8 w 9"/>
                        <a:gd name="T7" fmla="*/ 7 h 8"/>
                        <a:gd name="T8" fmla="*/ 0 w 9"/>
                        <a:gd name="T9" fmla="*/ 6 h 8"/>
                        <a:gd name="T10" fmla="*/ 0 w 9"/>
                        <a:gd name="T11" fmla="*/ 6 h 8"/>
                        <a:gd name="T12" fmla="*/ 0 60000 65536"/>
                        <a:gd name="T13" fmla="*/ 0 60000 65536"/>
                        <a:gd name="T14" fmla="*/ 0 60000 65536"/>
                        <a:gd name="T15" fmla="*/ 0 60000 65536"/>
                        <a:gd name="T16" fmla="*/ 0 60000 65536"/>
                        <a:gd name="T17" fmla="*/ 0 60000 65536"/>
                        <a:gd name="T18" fmla="*/ 0 w 9"/>
                        <a:gd name="T19" fmla="*/ 0 h 8"/>
                        <a:gd name="T20" fmla="*/ 9 w 9"/>
                        <a:gd name="T21" fmla="*/ 8 h 8"/>
                      </a:gdLst>
                      <a:ahLst/>
                      <a:cxnLst>
                        <a:cxn ang="T12">
                          <a:pos x="T0" y="T1"/>
                        </a:cxn>
                        <a:cxn ang="T13">
                          <a:pos x="T2" y="T3"/>
                        </a:cxn>
                        <a:cxn ang="T14">
                          <a:pos x="T4" y="T5"/>
                        </a:cxn>
                        <a:cxn ang="T15">
                          <a:pos x="T6" y="T7"/>
                        </a:cxn>
                        <a:cxn ang="T16">
                          <a:pos x="T8" y="T9"/>
                        </a:cxn>
                        <a:cxn ang="T17">
                          <a:pos x="T10" y="T11"/>
                        </a:cxn>
                      </a:cxnLst>
                      <a:rect l="T18" t="T19" r="T20" b="T21"/>
                      <a:pathLst>
                        <a:path w="9" h="8">
                          <a:moveTo>
                            <a:pt x="0" y="6"/>
                          </a:moveTo>
                          <a:lnTo>
                            <a:pt x="0" y="6"/>
                          </a:lnTo>
                          <a:lnTo>
                            <a:pt x="4" y="0"/>
                          </a:lnTo>
                          <a:lnTo>
                            <a:pt x="8" y="7"/>
                          </a:lnTo>
                          <a:lnTo>
                            <a:pt x="0" y="6"/>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25" name="Freeform 178"/>
                    <p:cNvSpPr>
                      <a:spLocks/>
                    </p:cNvSpPr>
                    <p:nvPr/>
                  </p:nvSpPr>
                  <p:spPr bwMode="auto">
                    <a:xfrm>
                      <a:off x="2999" y="2530"/>
                      <a:ext cx="106" cy="161"/>
                    </a:xfrm>
                    <a:custGeom>
                      <a:avLst/>
                      <a:gdLst>
                        <a:gd name="T0" fmla="*/ 0 w 106"/>
                        <a:gd name="T1" fmla="*/ 37 h 161"/>
                        <a:gd name="T2" fmla="*/ 0 w 106"/>
                        <a:gd name="T3" fmla="*/ 37 h 161"/>
                        <a:gd name="T4" fmla="*/ 4 w 106"/>
                        <a:gd name="T5" fmla="*/ 16 h 161"/>
                        <a:gd name="T6" fmla="*/ 16 w 106"/>
                        <a:gd name="T7" fmla="*/ 0 h 161"/>
                        <a:gd name="T8" fmla="*/ 40 w 106"/>
                        <a:gd name="T9" fmla="*/ 0 h 161"/>
                        <a:gd name="T10" fmla="*/ 26 w 106"/>
                        <a:gd name="T11" fmla="*/ 19 h 161"/>
                        <a:gd name="T12" fmla="*/ 58 w 106"/>
                        <a:gd name="T13" fmla="*/ 23 h 161"/>
                        <a:gd name="T14" fmla="*/ 38 w 106"/>
                        <a:gd name="T15" fmla="*/ 49 h 161"/>
                        <a:gd name="T16" fmla="*/ 62 w 106"/>
                        <a:gd name="T17" fmla="*/ 58 h 161"/>
                        <a:gd name="T18" fmla="*/ 85 w 106"/>
                        <a:gd name="T19" fmla="*/ 91 h 161"/>
                        <a:gd name="T20" fmla="*/ 78 w 106"/>
                        <a:gd name="T21" fmla="*/ 93 h 161"/>
                        <a:gd name="T22" fmla="*/ 88 w 106"/>
                        <a:gd name="T23" fmla="*/ 101 h 161"/>
                        <a:gd name="T24" fmla="*/ 82 w 106"/>
                        <a:gd name="T25" fmla="*/ 110 h 161"/>
                        <a:gd name="T26" fmla="*/ 105 w 106"/>
                        <a:gd name="T27" fmla="*/ 111 h 161"/>
                        <a:gd name="T28" fmla="*/ 91 w 106"/>
                        <a:gd name="T29" fmla="*/ 133 h 161"/>
                        <a:gd name="T30" fmla="*/ 101 w 106"/>
                        <a:gd name="T31" fmla="*/ 139 h 161"/>
                        <a:gd name="T32" fmla="*/ 6 w 106"/>
                        <a:gd name="T33" fmla="*/ 160 h 161"/>
                        <a:gd name="T34" fmla="*/ 48 w 106"/>
                        <a:gd name="T35" fmla="*/ 130 h 161"/>
                        <a:gd name="T36" fmla="*/ 36 w 106"/>
                        <a:gd name="T37" fmla="*/ 135 h 161"/>
                        <a:gd name="T38" fmla="*/ 12 w 106"/>
                        <a:gd name="T39" fmla="*/ 126 h 161"/>
                        <a:gd name="T40" fmla="*/ 30 w 106"/>
                        <a:gd name="T41" fmla="*/ 115 h 161"/>
                        <a:gd name="T42" fmla="*/ 19 w 106"/>
                        <a:gd name="T43" fmla="*/ 110 h 161"/>
                        <a:gd name="T44" fmla="*/ 43 w 106"/>
                        <a:gd name="T45" fmla="*/ 98 h 161"/>
                        <a:gd name="T46" fmla="*/ 45 w 106"/>
                        <a:gd name="T47" fmla="*/ 83 h 161"/>
                        <a:gd name="T48" fmla="*/ 33 w 106"/>
                        <a:gd name="T49" fmla="*/ 79 h 161"/>
                        <a:gd name="T50" fmla="*/ 40 w 106"/>
                        <a:gd name="T51" fmla="*/ 70 h 161"/>
                        <a:gd name="T52" fmla="*/ 15 w 106"/>
                        <a:gd name="T53" fmla="*/ 74 h 161"/>
                        <a:gd name="T54" fmla="*/ 16 w 106"/>
                        <a:gd name="T55" fmla="*/ 51 h 161"/>
                        <a:gd name="T56" fmla="*/ 4 w 106"/>
                        <a:gd name="T57" fmla="*/ 62 h 161"/>
                        <a:gd name="T58" fmla="*/ 11 w 106"/>
                        <a:gd name="T59" fmla="*/ 38 h 161"/>
                        <a:gd name="T60" fmla="*/ 0 w 106"/>
                        <a:gd name="T61" fmla="*/ 37 h 161"/>
                        <a:gd name="T62" fmla="*/ 0 w 106"/>
                        <a:gd name="T63" fmla="*/ 37 h 16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06"/>
                        <a:gd name="T97" fmla="*/ 0 h 161"/>
                        <a:gd name="T98" fmla="*/ 106 w 106"/>
                        <a:gd name="T99" fmla="*/ 161 h 16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06" h="161">
                          <a:moveTo>
                            <a:pt x="0" y="37"/>
                          </a:moveTo>
                          <a:lnTo>
                            <a:pt x="0" y="37"/>
                          </a:lnTo>
                          <a:lnTo>
                            <a:pt x="4" y="16"/>
                          </a:lnTo>
                          <a:lnTo>
                            <a:pt x="16" y="0"/>
                          </a:lnTo>
                          <a:lnTo>
                            <a:pt x="40" y="0"/>
                          </a:lnTo>
                          <a:lnTo>
                            <a:pt x="26" y="19"/>
                          </a:lnTo>
                          <a:lnTo>
                            <a:pt x="58" y="23"/>
                          </a:lnTo>
                          <a:lnTo>
                            <a:pt x="38" y="49"/>
                          </a:lnTo>
                          <a:lnTo>
                            <a:pt x="62" y="58"/>
                          </a:lnTo>
                          <a:lnTo>
                            <a:pt x="85" y="91"/>
                          </a:lnTo>
                          <a:lnTo>
                            <a:pt x="78" y="93"/>
                          </a:lnTo>
                          <a:lnTo>
                            <a:pt x="88" y="101"/>
                          </a:lnTo>
                          <a:lnTo>
                            <a:pt x="82" y="110"/>
                          </a:lnTo>
                          <a:lnTo>
                            <a:pt x="105" y="111"/>
                          </a:lnTo>
                          <a:lnTo>
                            <a:pt x="91" y="133"/>
                          </a:lnTo>
                          <a:lnTo>
                            <a:pt x="101" y="139"/>
                          </a:lnTo>
                          <a:lnTo>
                            <a:pt x="6" y="160"/>
                          </a:lnTo>
                          <a:lnTo>
                            <a:pt x="48" y="130"/>
                          </a:lnTo>
                          <a:lnTo>
                            <a:pt x="36" y="135"/>
                          </a:lnTo>
                          <a:lnTo>
                            <a:pt x="12" y="126"/>
                          </a:lnTo>
                          <a:lnTo>
                            <a:pt x="30" y="115"/>
                          </a:lnTo>
                          <a:lnTo>
                            <a:pt x="19" y="110"/>
                          </a:lnTo>
                          <a:lnTo>
                            <a:pt x="43" y="98"/>
                          </a:lnTo>
                          <a:lnTo>
                            <a:pt x="45" y="83"/>
                          </a:lnTo>
                          <a:lnTo>
                            <a:pt x="33" y="79"/>
                          </a:lnTo>
                          <a:lnTo>
                            <a:pt x="40" y="70"/>
                          </a:lnTo>
                          <a:lnTo>
                            <a:pt x="15" y="74"/>
                          </a:lnTo>
                          <a:lnTo>
                            <a:pt x="16" y="51"/>
                          </a:lnTo>
                          <a:lnTo>
                            <a:pt x="4" y="62"/>
                          </a:lnTo>
                          <a:lnTo>
                            <a:pt x="11" y="38"/>
                          </a:lnTo>
                          <a:lnTo>
                            <a:pt x="0" y="37"/>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444" name="Freeform 97"/>
                  <p:cNvSpPr>
                    <a:spLocks/>
                  </p:cNvSpPr>
                  <p:nvPr/>
                </p:nvSpPr>
                <p:spPr bwMode="auto">
                  <a:xfrm>
                    <a:off x="3364671" y="3311129"/>
                    <a:ext cx="136524" cy="115888"/>
                  </a:xfrm>
                  <a:custGeom>
                    <a:avLst/>
                    <a:gdLst>
                      <a:gd name="T0" fmla="*/ 54908105 w 109"/>
                      <a:gd name="T1" fmla="*/ 8289855 h 90"/>
                      <a:gd name="T2" fmla="*/ 64320812 w 109"/>
                      <a:gd name="T3" fmla="*/ 4974170 h 90"/>
                      <a:gd name="T4" fmla="*/ 76872341 w 109"/>
                      <a:gd name="T5" fmla="*/ 0 h 90"/>
                      <a:gd name="T6" fmla="*/ 105110482 w 109"/>
                      <a:gd name="T7" fmla="*/ 21553883 h 90"/>
                      <a:gd name="T8" fmla="*/ 130211035 w 109"/>
                      <a:gd name="T9" fmla="*/ 24870854 h 90"/>
                      <a:gd name="T10" fmla="*/ 141193153 w 109"/>
                      <a:gd name="T11" fmla="*/ 41450558 h 90"/>
                      <a:gd name="T12" fmla="*/ 150605860 w 109"/>
                      <a:gd name="T13" fmla="*/ 64662927 h 90"/>
                      <a:gd name="T14" fmla="*/ 153743429 w 109"/>
                      <a:gd name="T15" fmla="*/ 72952779 h 90"/>
                      <a:gd name="T16" fmla="*/ 163156136 w 109"/>
                      <a:gd name="T17" fmla="*/ 81243919 h 90"/>
                      <a:gd name="T18" fmla="*/ 169431313 w 109"/>
                      <a:gd name="T19" fmla="*/ 87875306 h 90"/>
                      <a:gd name="T20" fmla="*/ 169431313 w 109"/>
                      <a:gd name="T21" fmla="*/ 96165158 h 90"/>
                      <a:gd name="T22" fmla="*/ 158450409 w 109"/>
                      <a:gd name="T23" fmla="*/ 96165158 h 90"/>
                      <a:gd name="T24" fmla="*/ 142762563 w 109"/>
                      <a:gd name="T25" fmla="*/ 96165158 h 90"/>
                      <a:gd name="T26" fmla="*/ 150605860 w 109"/>
                      <a:gd name="T27" fmla="*/ 104456297 h 90"/>
                      <a:gd name="T28" fmla="*/ 155312840 w 109"/>
                      <a:gd name="T29" fmla="*/ 111087664 h 90"/>
                      <a:gd name="T30" fmla="*/ 158450409 w 109"/>
                      <a:gd name="T31" fmla="*/ 122694487 h 90"/>
                      <a:gd name="T32" fmla="*/ 150605860 w 109"/>
                      <a:gd name="T33" fmla="*/ 127668656 h 90"/>
                      <a:gd name="T34" fmla="*/ 138055584 w 109"/>
                      <a:gd name="T35" fmla="*/ 127668656 h 90"/>
                      <a:gd name="T36" fmla="*/ 134918014 w 109"/>
                      <a:gd name="T37" fmla="*/ 127668656 h 90"/>
                      <a:gd name="T38" fmla="*/ 130211035 w 109"/>
                      <a:gd name="T39" fmla="*/ 134300023 h 90"/>
                      <a:gd name="T40" fmla="*/ 130211035 w 109"/>
                      <a:gd name="T41" fmla="*/ 144248360 h 90"/>
                      <a:gd name="T42" fmla="*/ 120798327 w 109"/>
                      <a:gd name="T43" fmla="*/ 147564044 h 90"/>
                      <a:gd name="T44" fmla="*/ 111385620 w 109"/>
                      <a:gd name="T45" fmla="*/ 142589875 h 90"/>
                      <a:gd name="T46" fmla="*/ 98835344 w 109"/>
                      <a:gd name="T47" fmla="*/ 139274191 h 90"/>
                      <a:gd name="T48" fmla="*/ 86285068 w 109"/>
                      <a:gd name="T49" fmla="*/ 134300023 h 90"/>
                      <a:gd name="T50" fmla="*/ 75302930 w 109"/>
                      <a:gd name="T51" fmla="*/ 135958508 h 90"/>
                      <a:gd name="T52" fmla="*/ 39220249 w 109"/>
                      <a:gd name="T53" fmla="*/ 122694487 h 90"/>
                      <a:gd name="T54" fmla="*/ 25100562 w 109"/>
                      <a:gd name="T55" fmla="*/ 126010170 h 90"/>
                      <a:gd name="T56" fmla="*/ 14119692 w 109"/>
                      <a:gd name="T57" fmla="*/ 122694487 h 90"/>
                      <a:gd name="T58" fmla="*/ 7844551 w 109"/>
                      <a:gd name="T59" fmla="*/ 134300023 h 90"/>
                      <a:gd name="T60" fmla="*/ 0 w 109"/>
                      <a:gd name="T61" fmla="*/ 109430466 h 90"/>
                      <a:gd name="T62" fmla="*/ 9412710 w 109"/>
                      <a:gd name="T63" fmla="*/ 96165158 h 90"/>
                      <a:gd name="T64" fmla="*/ 7844551 w 109"/>
                      <a:gd name="T65" fmla="*/ 66321412 h 90"/>
                      <a:gd name="T66" fmla="*/ 23532404 w 109"/>
                      <a:gd name="T67" fmla="*/ 24870854 h 90"/>
                      <a:gd name="T68" fmla="*/ 37652091 w 109"/>
                      <a:gd name="T69" fmla="*/ 19896680 h 90"/>
                      <a:gd name="T70" fmla="*/ 45495397 w 109"/>
                      <a:gd name="T71" fmla="*/ 8289855 h 90"/>
                      <a:gd name="T72" fmla="*/ 54908105 w 109"/>
                      <a:gd name="T73" fmla="*/ 8289855 h 90"/>
                      <a:gd name="T74" fmla="*/ 54908105 w 109"/>
                      <a:gd name="T75" fmla="*/ 8289855 h 9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09"/>
                      <a:gd name="T115" fmla="*/ 0 h 90"/>
                      <a:gd name="T116" fmla="*/ 109 w 109"/>
                      <a:gd name="T117" fmla="*/ 90 h 9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09" h="90">
                        <a:moveTo>
                          <a:pt x="35" y="5"/>
                        </a:moveTo>
                        <a:lnTo>
                          <a:pt x="41" y="3"/>
                        </a:lnTo>
                        <a:lnTo>
                          <a:pt x="49" y="0"/>
                        </a:lnTo>
                        <a:lnTo>
                          <a:pt x="67" y="13"/>
                        </a:lnTo>
                        <a:lnTo>
                          <a:pt x="83" y="15"/>
                        </a:lnTo>
                        <a:lnTo>
                          <a:pt x="90" y="25"/>
                        </a:lnTo>
                        <a:lnTo>
                          <a:pt x="96" y="39"/>
                        </a:lnTo>
                        <a:lnTo>
                          <a:pt x="98" y="44"/>
                        </a:lnTo>
                        <a:lnTo>
                          <a:pt x="104" y="49"/>
                        </a:lnTo>
                        <a:lnTo>
                          <a:pt x="108" y="53"/>
                        </a:lnTo>
                        <a:lnTo>
                          <a:pt x="108" y="58"/>
                        </a:lnTo>
                        <a:lnTo>
                          <a:pt x="101" y="58"/>
                        </a:lnTo>
                        <a:lnTo>
                          <a:pt x="91" y="58"/>
                        </a:lnTo>
                        <a:lnTo>
                          <a:pt x="96" y="63"/>
                        </a:lnTo>
                        <a:lnTo>
                          <a:pt x="99" y="67"/>
                        </a:lnTo>
                        <a:lnTo>
                          <a:pt x="101" y="74"/>
                        </a:lnTo>
                        <a:lnTo>
                          <a:pt x="96" y="77"/>
                        </a:lnTo>
                        <a:lnTo>
                          <a:pt x="88" y="77"/>
                        </a:lnTo>
                        <a:lnTo>
                          <a:pt x="86" y="77"/>
                        </a:lnTo>
                        <a:lnTo>
                          <a:pt x="83" y="81"/>
                        </a:lnTo>
                        <a:lnTo>
                          <a:pt x="83" y="87"/>
                        </a:lnTo>
                        <a:lnTo>
                          <a:pt x="77" y="89"/>
                        </a:lnTo>
                        <a:lnTo>
                          <a:pt x="71" y="86"/>
                        </a:lnTo>
                        <a:lnTo>
                          <a:pt x="63" y="84"/>
                        </a:lnTo>
                        <a:lnTo>
                          <a:pt x="55" y="81"/>
                        </a:lnTo>
                        <a:lnTo>
                          <a:pt x="48" y="82"/>
                        </a:lnTo>
                        <a:lnTo>
                          <a:pt x="25" y="74"/>
                        </a:lnTo>
                        <a:lnTo>
                          <a:pt x="16" y="76"/>
                        </a:lnTo>
                        <a:lnTo>
                          <a:pt x="9" y="74"/>
                        </a:lnTo>
                        <a:lnTo>
                          <a:pt x="5" y="81"/>
                        </a:lnTo>
                        <a:lnTo>
                          <a:pt x="0" y="66"/>
                        </a:lnTo>
                        <a:lnTo>
                          <a:pt x="6" y="58"/>
                        </a:lnTo>
                        <a:lnTo>
                          <a:pt x="5" y="40"/>
                        </a:lnTo>
                        <a:lnTo>
                          <a:pt x="15" y="15"/>
                        </a:lnTo>
                        <a:lnTo>
                          <a:pt x="24" y="12"/>
                        </a:lnTo>
                        <a:lnTo>
                          <a:pt x="29" y="5"/>
                        </a:lnTo>
                        <a:lnTo>
                          <a:pt x="35" y="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45" name="Freeform 98"/>
                  <p:cNvSpPr>
                    <a:spLocks/>
                  </p:cNvSpPr>
                  <p:nvPr/>
                </p:nvSpPr>
                <p:spPr bwMode="auto">
                  <a:xfrm>
                    <a:off x="3345623" y="3393679"/>
                    <a:ext cx="300036" cy="182564"/>
                  </a:xfrm>
                  <a:custGeom>
                    <a:avLst/>
                    <a:gdLst>
                      <a:gd name="T0" fmla="*/ 190643677 w 241"/>
                      <a:gd name="T1" fmla="*/ 8625115 h 139"/>
                      <a:gd name="T2" fmla="*/ 207693550 w 241"/>
                      <a:gd name="T3" fmla="*/ 0 h 139"/>
                      <a:gd name="T4" fmla="*/ 230943376 w 241"/>
                      <a:gd name="T5" fmla="*/ 15525734 h 139"/>
                      <a:gd name="T6" fmla="*/ 240243307 w 241"/>
                      <a:gd name="T7" fmla="*/ 34500462 h 139"/>
                      <a:gd name="T8" fmla="*/ 266591866 w 241"/>
                      <a:gd name="T9" fmla="*/ 51750698 h 139"/>
                      <a:gd name="T10" fmla="*/ 302240355 w 241"/>
                      <a:gd name="T11" fmla="*/ 77626037 h 139"/>
                      <a:gd name="T12" fmla="*/ 325490182 w 241"/>
                      <a:gd name="T13" fmla="*/ 77626037 h 139"/>
                      <a:gd name="T14" fmla="*/ 361138749 w 241"/>
                      <a:gd name="T15" fmla="*/ 87976981 h 139"/>
                      <a:gd name="T16" fmla="*/ 351838818 w 241"/>
                      <a:gd name="T17" fmla="*/ 129376735 h 139"/>
                      <a:gd name="T18" fmla="*/ 320840216 w 241"/>
                      <a:gd name="T19" fmla="*/ 165602997 h 139"/>
                      <a:gd name="T20" fmla="*/ 272791819 w 241"/>
                      <a:gd name="T21" fmla="*/ 194928685 h 139"/>
                      <a:gd name="T22" fmla="*/ 274341808 w 241"/>
                      <a:gd name="T23" fmla="*/ 210453100 h 139"/>
                      <a:gd name="T24" fmla="*/ 251091981 w 241"/>
                      <a:gd name="T25" fmla="*/ 238054249 h 139"/>
                      <a:gd name="T26" fmla="*/ 246442016 w 241"/>
                      <a:gd name="T27" fmla="*/ 191478377 h 139"/>
                      <a:gd name="T28" fmla="*/ 206143561 w 241"/>
                      <a:gd name="T29" fmla="*/ 186302258 h 139"/>
                      <a:gd name="T30" fmla="*/ 206143561 w 241"/>
                      <a:gd name="T31" fmla="*/ 170777802 h 139"/>
                      <a:gd name="T32" fmla="*/ 158095125 w 241"/>
                      <a:gd name="T33" fmla="*/ 210453100 h 139"/>
                      <a:gd name="T34" fmla="*/ 141045253 w 241"/>
                      <a:gd name="T35" fmla="*/ 188028069 h 139"/>
                      <a:gd name="T36" fmla="*/ 154995149 w 241"/>
                      <a:gd name="T37" fmla="*/ 174228151 h 139"/>
                      <a:gd name="T38" fmla="*/ 164295118 w 241"/>
                      <a:gd name="T39" fmla="*/ 160426878 h 139"/>
                      <a:gd name="T40" fmla="*/ 145695218 w 241"/>
                      <a:gd name="T41" fmla="*/ 136277350 h 139"/>
                      <a:gd name="T42" fmla="*/ 113146705 w 241"/>
                      <a:gd name="T43" fmla="*/ 122477432 h 139"/>
                      <a:gd name="T44" fmla="*/ 55798359 w 241"/>
                      <a:gd name="T45" fmla="*/ 129376735 h 139"/>
                      <a:gd name="T46" fmla="*/ 13949901 w 241"/>
                      <a:gd name="T47" fmla="*/ 132827043 h 139"/>
                      <a:gd name="T48" fmla="*/ 9299933 w 241"/>
                      <a:gd name="T49" fmla="*/ 98326591 h 139"/>
                      <a:gd name="T50" fmla="*/ 40298464 w 241"/>
                      <a:gd name="T51" fmla="*/ 53475195 h 139"/>
                      <a:gd name="T52" fmla="*/ 32548522 w 241"/>
                      <a:gd name="T53" fmla="*/ 20700539 h 139"/>
                      <a:gd name="T54" fmla="*/ 49598405 w 241"/>
                      <a:gd name="T55" fmla="*/ 18974728 h 139"/>
                      <a:gd name="T56" fmla="*/ 80596929 w 241"/>
                      <a:gd name="T57" fmla="*/ 22425041 h 139"/>
                      <a:gd name="T58" fmla="*/ 110046729 w 241"/>
                      <a:gd name="T59" fmla="*/ 25875349 h 139"/>
                      <a:gd name="T60" fmla="*/ 134845299 w 241"/>
                      <a:gd name="T61" fmla="*/ 36224959 h 139"/>
                      <a:gd name="T62" fmla="*/ 153445160 w 241"/>
                      <a:gd name="T63" fmla="*/ 37950770 h 139"/>
                      <a:gd name="T64" fmla="*/ 158095125 w 241"/>
                      <a:gd name="T65" fmla="*/ 20700539 h 139"/>
                      <a:gd name="T66" fmla="*/ 178245014 w 241"/>
                      <a:gd name="T67" fmla="*/ 18974728 h 139"/>
                      <a:gd name="T68" fmla="*/ 184444968 w 241"/>
                      <a:gd name="T69" fmla="*/ 12075426 h 13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41"/>
                      <a:gd name="T106" fmla="*/ 0 h 139"/>
                      <a:gd name="T107" fmla="*/ 241 w 241"/>
                      <a:gd name="T108" fmla="*/ 139 h 139"/>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41" h="139">
                        <a:moveTo>
                          <a:pt x="119" y="7"/>
                        </a:moveTo>
                        <a:lnTo>
                          <a:pt x="123" y="5"/>
                        </a:lnTo>
                        <a:lnTo>
                          <a:pt x="129" y="2"/>
                        </a:lnTo>
                        <a:lnTo>
                          <a:pt x="134" y="0"/>
                        </a:lnTo>
                        <a:lnTo>
                          <a:pt x="145" y="2"/>
                        </a:lnTo>
                        <a:lnTo>
                          <a:pt x="149" y="9"/>
                        </a:lnTo>
                        <a:lnTo>
                          <a:pt x="151" y="17"/>
                        </a:lnTo>
                        <a:lnTo>
                          <a:pt x="155" y="20"/>
                        </a:lnTo>
                        <a:lnTo>
                          <a:pt x="160" y="18"/>
                        </a:lnTo>
                        <a:lnTo>
                          <a:pt x="172" y="30"/>
                        </a:lnTo>
                        <a:lnTo>
                          <a:pt x="178" y="39"/>
                        </a:lnTo>
                        <a:lnTo>
                          <a:pt x="195" y="45"/>
                        </a:lnTo>
                        <a:lnTo>
                          <a:pt x="205" y="47"/>
                        </a:lnTo>
                        <a:lnTo>
                          <a:pt x="210" y="45"/>
                        </a:lnTo>
                        <a:lnTo>
                          <a:pt x="221" y="49"/>
                        </a:lnTo>
                        <a:lnTo>
                          <a:pt x="233" y="51"/>
                        </a:lnTo>
                        <a:lnTo>
                          <a:pt x="240" y="72"/>
                        </a:lnTo>
                        <a:lnTo>
                          <a:pt x="227" y="75"/>
                        </a:lnTo>
                        <a:lnTo>
                          <a:pt x="225" y="85"/>
                        </a:lnTo>
                        <a:lnTo>
                          <a:pt x="207" y="96"/>
                        </a:lnTo>
                        <a:lnTo>
                          <a:pt x="179" y="103"/>
                        </a:lnTo>
                        <a:lnTo>
                          <a:pt x="176" y="113"/>
                        </a:lnTo>
                        <a:lnTo>
                          <a:pt x="164" y="109"/>
                        </a:lnTo>
                        <a:lnTo>
                          <a:pt x="177" y="122"/>
                        </a:lnTo>
                        <a:lnTo>
                          <a:pt x="193" y="124"/>
                        </a:lnTo>
                        <a:lnTo>
                          <a:pt x="162" y="138"/>
                        </a:lnTo>
                        <a:lnTo>
                          <a:pt x="143" y="122"/>
                        </a:lnTo>
                        <a:lnTo>
                          <a:pt x="159" y="111"/>
                        </a:lnTo>
                        <a:lnTo>
                          <a:pt x="143" y="108"/>
                        </a:lnTo>
                        <a:lnTo>
                          <a:pt x="133" y="108"/>
                        </a:lnTo>
                        <a:lnTo>
                          <a:pt x="136" y="98"/>
                        </a:lnTo>
                        <a:lnTo>
                          <a:pt x="133" y="99"/>
                        </a:lnTo>
                        <a:lnTo>
                          <a:pt x="110" y="104"/>
                        </a:lnTo>
                        <a:lnTo>
                          <a:pt x="102" y="122"/>
                        </a:lnTo>
                        <a:lnTo>
                          <a:pt x="87" y="121"/>
                        </a:lnTo>
                        <a:lnTo>
                          <a:pt x="91" y="109"/>
                        </a:lnTo>
                        <a:lnTo>
                          <a:pt x="92" y="103"/>
                        </a:lnTo>
                        <a:lnTo>
                          <a:pt x="100" y="101"/>
                        </a:lnTo>
                        <a:lnTo>
                          <a:pt x="105" y="97"/>
                        </a:lnTo>
                        <a:lnTo>
                          <a:pt x="106" y="93"/>
                        </a:lnTo>
                        <a:lnTo>
                          <a:pt x="100" y="92"/>
                        </a:lnTo>
                        <a:lnTo>
                          <a:pt x="94" y="79"/>
                        </a:lnTo>
                        <a:lnTo>
                          <a:pt x="85" y="71"/>
                        </a:lnTo>
                        <a:lnTo>
                          <a:pt x="73" y="71"/>
                        </a:lnTo>
                        <a:lnTo>
                          <a:pt x="58" y="74"/>
                        </a:lnTo>
                        <a:lnTo>
                          <a:pt x="36" y="75"/>
                        </a:lnTo>
                        <a:lnTo>
                          <a:pt x="25" y="77"/>
                        </a:lnTo>
                        <a:lnTo>
                          <a:pt x="9" y="77"/>
                        </a:lnTo>
                        <a:lnTo>
                          <a:pt x="0" y="70"/>
                        </a:lnTo>
                        <a:lnTo>
                          <a:pt x="6" y="57"/>
                        </a:lnTo>
                        <a:lnTo>
                          <a:pt x="15" y="44"/>
                        </a:lnTo>
                        <a:lnTo>
                          <a:pt x="26" y="31"/>
                        </a:lnTo>
                        <a:lnTo>
                          <a:pt x="21" y="15"/>
                        </a:lnTo>
                        <a:lnTo>
                          <a:pt x="21" y="12"/>
                        </a:lnTo>
                        <a:lnTo>
                          <a:pt x="25" y="9"/>
                        </a:lnTo>
                        <a:lnTo>
                          <a:pt x="32" y="11"/>
                        </a:lnTo>
                        <a:lnTo>
                          <a:pt x="41" y="9"/>
                        </a:lnTo>
                        <a:lnTo>
                          <a:pt x="52" y="13"/>
                        </a:lnTo>
                        <a:lnTo>
                          <a:pt x="63" y="17"/>
                        </a:lnTo>
                        <a:lnTo>
                          <a:pt x="71" y="15"/>
                        </a:lnTo>
                        <a:lnTo>
                          <a:pt x="79" y="19"/>
                        </a:lnTo>
                        <a:lnTo>
                          <a:pt x="87" y="21"/>
                        </a:lnTo>
                        <a:lnTo>
                          <a:pt x="93" y="24"/>
                        </a:lnTo>
                        <a:lnTo>
                          <a:pt x="99" y="22"/>
                        </a:lnTo>
                        <a:lnTo>
                          <a:pt x="99" y="16"/>
                        </a:lnTo>
                        <a:lnTo>
                          <a:pt x="102" y="12"/>
                        </a:lnTo>
                        <a:lnTo>
                          <a:pt x="112" y="12"/>
                        </a:lnTo>
                        <a:lnTo>
                          <a:pt x="115" y="11"/>
                        </a:lnTo>
                        <a:lnTo>
                          <a:pt x="119" y="7"/>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46" name="Freeform 99"/>
                  <p:cNvSpPr>
                    <a:spLocks/>
                  </p:cNvSpPr>
                  <p:nvPr/>
                </p:nvSpPr>
                <p:spPr bwMode="auto">
                  <a:xfrm>
                    <a:off x="3421822" y="3487342"/>
                    <a:ext cx="55563" cy="65087"/>
                  </a:xfrm>
                  <a:custGeom>
                    <a:avLst/>
                    <a:gdLst>
                      <a:gd name="T0" fmla="*/ 15245252 w 45"/>
                      <a:gd name="T1" fmla="*/ 21173698 h 51"/>
                      <a:gd name="T2" fmla="*/ 22868498 w 45"/>
                      <a:gd name="T3" fmla="*/ 34203856 h 51"/>
                      <a:gd name="T4" fmla="*/ 27441949 w 45"/>
                      <a:gd name="T5" fmla="*/ 42347396 h 51"/>
                      <a:gd name="T6" fmla="*/ 32015399 w 45"/>
                      <a:gd name="T7" fmla="*/ 79808144 h 51"/>
                      <a:gd name="T8" fmla="*/ 38113745 w 45"/>
                      <a:gd name="T9" fmla="*/ 81436595 h 51"/>
                      <a:gd name="T10" fmla="*/ 44212101 w 45"/>
                      <a:gd name="T11" fmla="*/ 61891357 h 51"/>
                      <a:gd name="T12" fmla="*/ 45736996 w 45"/>
                      <a:gd name="T13" fmla="*/ 52119377 h 51"/>
                      <a:gd name="T14" fmla="*/ 64032034 w 45"/>
                      <a:gd name="T15" fmla="*/ 45604298 h 51"/>
                      <a:gd name="T16" fmla="*/ 67080589 w 45"/>
                      <a:gd name="T17" fmla="*/ 37460758 h 51"/>
                      <a:gd name="T18" fmla="*/ 59458583 w 45"/>
                      <a:gd name="T19" fmla="*/ 34203856 h 51"/>
                      <a:gd name="T20" fmla="*/ 50310447 w 45"/>
                      <a:gd name="T21" fmla="*/ 13030163 h 51"/>
                      <a:gd name="T22" fmla="*/ 35065190 w 45"/>
                      <a:gd name="T23" fmla="*/ 0 h 51"/>
                      <a:gd name="T24" fmla="*/ 16770147 w 45"/>
                      <a:gd name="T25" fmla="*/ 0 h 51"/>
                      <a:gd name="T26" fmla="*/ 0 w 45"/>
                      <a:gd name="T27" fmla="*/ 1628451 h 51"/>
                      <a:gd name="T28" fmla="*/ 15245252 w 45"/>
                      <a:gd name="T29" fmla="*/ 21173698 h 51"/>
                      <a:gd name="T30" fmla="*/ 15245252 w 45"/>
                      <a:gd name="T31" fmla="*/ 21173698 h 5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5"/>
                      <a:gd name="T49" fmla="*/ 0 h 51"/>
                      <a:gd name="T50" fmla="*/ 45 w 45"/>
                      <a:gd name="T51" fmla="*/ 51 h 5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5" h="51">
                        <a:moveTo>
                          <a:pt x="10" y="13"/>
                        </a:moveTo>
                        <a:lnTo>
                          <a:pt x="15" y="21"/>
                        </a:lnTo>
                        <a:lnTo>
                          <a:pt x="18" y="26"/>
                        </a:lnTo>
                        <a:lnTo>
                          <a:pt x="21" y="49"/>
                        </a:lnTo>
                        <a:lnTo>
                          <a:pt x="25" y="50"/>
                        </a:lnTo>
                        <a:lnTo>
                          <a:pt x="29" y="38"/>
                        </a:lnTo>
                        <a:lnTo>
                          <a:pt x="30" y="32"/>
                        </a:lnTo>
                        <a:lnTo>
                          <a:pt x="42" y="28"/>
                        </a:lnTo>
                        <a:lnTo>
                          <a:pt x="44" y="23"/>
                        </a:lnTo>
                        <a:lnTo>
                          <a:pt x="39" y="21"/>
                        </a:lnTo>
                        <a:lnTo>
                          <a:pt x="33" y="8"/>
                        </a:lnTo>
                        <a:lnTo>
                          <a:pt x="23" y="0"/>
                        </a:lnTo>
                        <a:lnTo>
                          <a:pt x="11" y="0"/>
                        </a:lnTo>
                        <a:lnTo>
                          <a:pt x="0" y="1"/>
                        </a:lnTo>
                        <a:lnTo>
                          <a:pt x="10" y="13"/>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47" name="Freeform 100"/>
                  <p:cNvSpPr>
                    <a:spLocks/>
                  </p:cNvSpPr>
                  <p:nvPr/>
                </p:nvSpPr>
                <p:spPr bwMode="auto">
                  <a:xfrm>
                    <a:off x="3367847" y="3207941"/>
                    <a:ext cx="87312" cy="61912"/>
                  </a:xfrm>
                  <a:custGeom>
                    <a:avLst/>
                    <a:gdLst>
                      <a:gd name="T0" fmla="*/ 92873192 w 69"/>
                      <a:gd name="T1" fmla="*/ 1811599 h 46"/>
                      <a:gd name="T2" fmla="*/ 0 w 69"/>
                      <a:gd name="T3" fmla="*/ 18114643 h 46"/>
                      <a:gd name="T4" fmla="*/ 8006221 w 69"/>
                      <a:gd name="T5" fmla="*/ 48910485 h 46"/>
                      <a:gd name="T6" fmla="*/ 19215183 w 69"/>
                      <a:gd name="T7" fmla="*/ 47098886 h 46"/>
                      <a:gd name="T8" fmla="*/ 16012443 w 69"/>
                      <a:gd name="T9" fmla="*/ 76081768 h 46"/>
                      <a:gd name="T10" fmla="*/ 27221407 w 69"/>
                      <a:gd name="T11" fmla="*/ 76081768 h 46"/>
                      <a:gd name="T12" fmla="*/ 32024886 w 69"/>
                      <a:gd name="T13" fmla="*/ 72459918 h 46"/>
                      <a:gd name="T14" fmla="*/ 35227626 w 69"/>
                      <a:gd name="T15" fmla="*/ 74270170 h 46"/>
                      <a:gd name="T16" fmla="*/ 51240074 w 69"/>
                      <a:gd name="T17" fmla="*/ 72459918 h 46"/>
                      <a:gd name="T18" fmla="*/ 62449034 w 69"/>
                      <a:gd name="T19" fmla="*/ 74270170 h 46"/>
                      <a:gd name="T20" fmla="*/ 68853250 w 69"/>
                      <a:gd name="T21" fmla="*/ 81516563 h 46"/>
                      <a:gd name="T22" fmla="*/ 84865707 w 69"/>
                      <a:gd name="T23" fmla="*/ 74270170 h 46"/>
                      <a:gd name="T24" fmla="*/ 91271189 w 69"/>
                      <a:gd name="T25" fmla="*/ 81516563 h 46"/>
                      <a:gd name="T26" fmla="*/ 94473929 w 69"/>
                      <a:gd name="T27" fmla="*/ 76081768 h 46"/>
                      <a:gd name="T28" fmla="*/ 108885629 w 69"/>
                      <a:gd name="T29" fmla="*/ 50722083 h 46"/>
                      <a:gd name="T30" fmla="*/ 108885629 w 69"/>
                      <a:gd name="T31" fmla="*/ 28984238 h 46"/>
                      <a:gd name="T32" fmla="*/ 96074667 w 69"/>
                      <a:gd name="T33" fmla="*/ 18114643 h 46"/>
                      <a:gd name="T34" fmla="*/ 96074667 w 69"/>
                      <a:gd name="T35" fmla="*/ 0 h 46"/>
                      <a:gd name="T36" fmla="*/ 78461472 w 69"/>
                      <a:gd name="T37" fmla="*/ 3623198 h 46"/>
                      <a:gd name="T38" fmla="*/ 92873192 w 69"/>
                      <a:gd name="T39" fmla="*/ 1811599 h 46"/>
                      <a:gd name="T40" fmla="*/ 92873192 w 69"/>
                      <a:gd name="T41" fmla="*/ 1811599 h 4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9"/>
                      <a:gd name="T64" fmla="*/ 0 h 46"/>
                      <a:gd name="T65" fmla="*/ 69 w 69"/>
                      <a:gd name="T66" fmla="*/ 46 h 4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9" h="46">
                        <a:moveTo>
                          <a:pt x="58" y="1"/>
                        </a:moveTo>
                        <a:lnTo>
                          <a:pt x="0" y="10"/>
                        </a:lnTo>
                        <a:lnTo>
                          <a:pt x="5" y="27"/>
                        </a:lnTo>
                        <a:lnTo>
                          <a:pt x="12" y="26"/>
                        </a:lnTo>
                        <a:lnTo>
                          <a:pt x="10" y="42"/>
                        </a:lnTo>
                        <a:lnTo>
                          <a:pt x="17" y="42"/>
                        </a:lnTo>
                        <a:lnTo>
                          <a:pt x="20" y="40"/>
                        </a:lnTo>
                        <a:lnTo>
                          <a:pt x="22" y="41"/>
                        </a:lnTo>
                        <a:lnTo>
                          <a:pt x="32" y="40"/>
                        </a:lnTo>
                        <a:lnTo>
                          <a:pt x="39" y="41"/>
                        </a:lnTo>
                        <a:lnTo>
                          <a:pt x="43" y="45"/>
                        </a:lnTo>
                        <a:lnTo>
                          <a:pt x="53" y="41"/>
                        </a:lnTo>
                        <a:lnTo>
                          <a:pt x="57" y="45"/>
                        </a:lnTo>
                        <a:lnTo>
                          <a:pt x="59" y="42"/>
                        </a:lnTo>
                        <a:lnTo>
                          <a:pt x="68" y="28"/>
                        </a:lnTo>
                        <a:lnTo>
                          <a:pt x="68" y="16"/>
                        </a:lnTo>
                        <a:lnTo>
                          <a:pt x="60" y="10"/>
                        </a:lnTo>
                        <a:lnTo>
                          <a:pt x="60" y="0"/>
                        </a:lnTo>
                        <a:lnTo>
                          <a:pt x="49" y="2"/>
                        </a:lnTo>
                        <a:lnTo>
                          <a:pt x="58" y="1"/>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48" name="Freeform 101"/>
                  <p:cNvSpPr>
                    <a:spLocks/>
                  </p:cNvSpPr>
                  <p:nvPr/>
                </p:nvSpPr>
                <p:spPr bwMode="auto">
                  <a:xfrm>
                    <a:off x="3301172" y="3288904"/>
                    <a:ext cx="136524" cy="73025"/>
                  </a:xfrm>
                  <a:custGeom>
                    <a:avLst/>
                    <a:gdLst>
                      <a:gd name="T0" fmla="*/ 34514522 w 109"/>
                      <a:gd name="T1" fmla="*/ 12801014 h 54"/>
                      <a:gd name="T2" fmla="*/ 69027792 w 109"/>
                      <a:gd name="T3" fmla="*/ 9144353 h 54"/>
                      <a:gd name="T4" fmla="*/ 95697775 w 109"/>
                      <a:gd name="T5" fmla="*/ 0 h 54"/>
                      <a:gd name="T6" fmla="*/ 133348604 w 109"/>
                      <a:gd name="T7" fmla="*/ 0 h 54"/>
                      <a:gd name="T8" fmla="*/ 169431313 w 109"/>
                      <a:gd name="T9" fmla="*/ 0 h 54"/>
                      <a:gd name="T10" fmla="*/ 155312840 w 109"/>
                      <a:gd name="T11" fmla="*/ 21945364 h 54"/>
                      <a:gd name="T12" fmla="*/ 141193153 w 109"/>
                      <a:gd name="T13" fmla="*/ 34746378 h 54"/>
                      <a:gd name="T14" fmla="*/ 123935896 w 109"/>
                      <a:gd name="T15" fmla="*/ 36574707 h 54"/>
                      <a:gd name="T16" fmla="*/ 103542324 w 109"/>
                      <a:gd name="T17" fmla="*/ 60348405 h 54"/>
                      <a:gd name="T18" fmla="*/ 95697775 w 109"/>
                      <a:gd name="T19" fmla="*/ 80465435 h 54"/>
                      <a:gd name="T20" fmla="*/ 89422637 w 109"/>
                      <a:gd name="T21" fmla="*/ 96924475 h 54"/>
                      <a:gd name="T22" fmla="*/ 80009910 w 109"/>
                      <a:gd name="T23" fmla="*/ 85951774 h 54"/>
                      <a:gd name="T24" fmla="*/ 0 w 109"/>
                      <a:gd name="T25" fmla="*/ 69492755 h 54"/>
                      <a:gd name="T26" fmla="*/ 21962993 w 109"/>
                      <a:gd name="T27" fmla="*/ 49377078 h 54"/>
                      <a:gd name="T28" fmla="*/ 36082680 w 109"/>
                      <a:gd name="T29" fmla="*/ 60348405 h 54"/>
                      <a:gd name="T30" fmla="*/ 31375701 w 109"/>
                      <a:gd name="T31" fmla="*/ 38404388 h 54"/>
                      <a:gd name="T32" fmla="*/ 34514522 w 109"/>
                      <a:gd name="T33" fmla="*/ 12801014 h 54"/>
                      <a:gd name="T34" fmla="*/ 34514522 w 109"/>
                      <a:gd name="T35" fmla="*/ 12801014 h 5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9"/>
                      <a:gd name="T55" fmla="*/ 0 h 54"/>
                      <a:gd name="T56" fmla="*/ 109 w 109"/>
                      <a:gd name="T57" fmla="*/ 54 h 5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9" h="54">
                        <a:moveTo>
                          <a:pt x="22" y="7"/>
                        </a:moveTo>
                        <a:lnTo>
                          <a:pt x="44" y="5"/>
                        </a:lnTo>
                        <a:lnTo>
                          <a:pt x="61" y="0"/>
                        </a:lnTo>
                        <a:lnTo>
                          <a:pt x="85" y="0"/>
                        </a:lnTo>
                        <a:lnTo>
                          <a:pt x="108" y="0"/>
                        </a:lnTo>
                        <a:lnTo>
                          <a:pt x="99" y="12"/>
                        </a:lnTo>
                        <a:lnTo>
                          <a:pt x="90" y="19"/>
                        </a:lnTo>
                        <a:lnTo>
                          <a:pt x="79" y="20"/>
                        </a:lnTo>
                        <a:lnTo>
                          <a:pt x="66" y="33"/>
                        </a:lnTo>
                        <a:lnTo>
                          <a:pt x="61" y="44"/>
                        </a:lnTo>
                        <a:lnTo>
                          <a:pt x="57" y="53"/>
                        </a:lnTo>
                        <a:lnTo>
                          <a:pt x="51" y="47"/>
                        </a:lnTo>
                        <a:lnTo>
                          <a:pt x="0" y="38"/>
                        </a:lnTo>
                        <a:lnTo>
                          <a:pt x="14" y="27"/>
                        </a:lnTo>
                        <a:lnTo>
                          <a:pt x="23" y="33"/>
                        </a:lnTo>
                        <a:lnTo>
                          <a:pt x="20" y="21"/>
                        </a:lnTo>
                        <a:lnTo>
                          <a:pt x="22" y="7"/>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49" name="Freeform 102"/>
                  <p:cNvSpPr>
                    <a:spLocks/>
                  </p:cNvSpPr>
                  <p:nvPr/>
                </p:nvSpPr>
                <p:spPr bwMode="auto">
                  <a:xfrm>
                    <a:off x="3324985" y="3260327"/>
                    <a:ext cx="117475" cy="50800"/>
                  </a:xfrm>
                  <a:custGeom>
                    <a:avLst/>
                    <a:gdLst>
                      <a:gd name="T0" fmla="*/ 68810669 w 95"/>
                      <a:gd name="T1" fmla="*/ 6786359 h 39"/>
                      <a:gd name="T2" fmla="*/ 81044160 w 95"/>
                      <a:gd name="T3" fmla="*/ 6786359 h 39"/>
                      <a:gd name="T4" fmla="*/ 91747984 w 95"/>
                      <a:gd name="T5" fmla="*/ 3393179 h 39"/>
                      <a:gd name="T6" fmla="*/ 93276395 w 95"/>
                      <a:gd name="T7" fmla="*/ 6786359 h 39"/>
                      <a:gd name="T8" fmla="*/ 97864102 w 95"/>
                      <a:gd name="T9" fmla="*/ 1697241 h 39"/>
                      <a:gd name="T10" fmla="*/ 140679397 w 95"/>
                      <a:gd name="T11" fmla="*/ 0 h 39"/>
                      <a:gd name="T12" fmla="*/ 143737456 w 95"/>
                      <a:gd name="T13" fmla="*/ 10179537 h 39"/>
                      <a:gd name="T14" fmla="*/ 137621339 w 95"/>
                      <a:gd name="T15" fmla="*/ 35630335 h 39"/>
                      <a:gd name="T16" fmla="*/ 126917515 w 95"/>
                      <a:gd name="T17" fmla="*/ 64473011 h 39"/>
                      <a:gd name="T18" fmla="*/ 103980219 w 95"/>
                      <a:gd name="T19" fmla="*/ 49203058 h 39"/>
                      <a:gd name="T20" fmla="*/ 64222963 w 95"/>
                      <a:gd name="T21" fmla="*/ 42416691 h 39"/>
                      <a:gd name="T22" fmla="*/ 27523775 w 95"/>
                      <a:gd name="T23" fmla="*/ 50900298 h 39"/>
                      <a:gd name="T24" fmla="*/ 22937305 w 95"/>
                      <a:gd name="T25" fmla="*/ 50900298 h 39"/>
                      <a:gd name="T26" fmla="*/ 1529648 w 95"/>
                      <a:gd name="T27" fmla="*/ 54293476 h 39"/>
                      <a:gd name="T28" fmla="*/ 0 w 95"/>
                      <a:gd name="T29" fmla="*/ 37326272 h 39"/>
                      <a:gd name="T30" fmla="*/ 13761888 w 95"/>
                      <a:gd name="T31" fmla="*/ 8483599 h 39"/>
                      <a:gd name="T32" fmla="*/ 30583070 w 95"/>
                      <a:gd name="T33" fmla="*/ 3393179 h 39"/>
                      <a:gd name="T34" fmla="*/ 65752611 w 95"/>
                      <a:gd name="T35" fmla="*/ 30539916 h 39"/>
                      <a:gd name="T36" fmla="*/ 68810669 w 95"/>
                      <a:gd name="T37" fmla="*/ 6786359 h 39"/>
                      <a:gd name="T38" fmla="*/ 68810669 w 95"/>
                      <a:gd name="T39" fmla="*/ 6786359 h 3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95"/>
                      <a:gd name="T61" fmla="*/ 0 h 39"/>
                      <a:gd name="T62" fmla="*/ 95 w 95"/>
                      <a:gd name="T63" fmla="*/ 39 h 3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95" h="39">
                        <a:moveTo>
                          <a:pt x="45" y="4"/>
                        </a:moveTo>
                        <a:lnTo>
                          <a:pt x="53" y="4"/>
                        </a:lnTo>
                        <a:lnTo>
                          <a:pt x="60" y="2"/>
                        </a:lnTo>
                        <a:lnTo>
                          <a:pt x="61" y="4"/>
                        </a:lnTo>
                        <a:lnTo>
                          <a:pt x="64" y="1"/>
                        </a:lnTo>
                        <a:lnTo>
                          <a:pt x="92" y="0"/>
                        </a:lnTo>
                        <a:lnTo>
                          <a:pt x="94" y="6"/>
                        </a:lnTo>
                        <a:lnTo>
                          <a:pt x="90" y="21"/>
                        </a:lnTo>
                        <a:lnTo>
                          <a:pt x="83" y="38"/>
                        </a:lnTo>
                        <a:lnTo>
                          <a:pt x="68" y="29"/>
                        </a:lnTo>
                        <a:lnTo>
                          <a:pt x="42" y="25"/>
                        </a:lnTo>
                        <a:lnTo>
                          <a:pt x="18" y="30"/>
                        </a:lnTo>
                        <a:lnTo>
                          <a:pt x="15" y="30"/>
                        </a:lnTo>
                        <a:lnTo>
                          <a:pt x="1" y="32"/>
                        </a:lnTo>
                        <a:lnTo>
                          <a:pt x="0" y="22"/>
                        </a:lnTo>
                        <a:lnTo>
                          <a:pt x="9" y="5"/>
                        </a:lnTo>
                        <a:lnTo>
                          <a:pt x="20" y="2"/>
                        </a:lnTo>
                        <a:lnTo>
                          <a:pt x="43" y="18"/>
                        </a:lnTo>
                        <a:lnTo>
                          <a:pt x="45" y="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50" name="Freeform 103"/>
                  <p:cNvSpPr>
                    <a:spLocks/>
                  </p:cNvSpPr>
                  <p:nvPr/>
                </p:nvSpPr>
                <p:spPr bwMode="auto">
                  <a:xfrm>
                    <a:off x="3201161" y="3519093"/>
                    <a:ext cx="57150" cy="33337"/>
                  </a:xfrm>
                  <a:custGeom>
                    <a:avLst/>
                    <a:gdLst>
                      <a:gd name="T0" fmla="*/ 0 w 47"/>
                      <a:gd name="T1" fmla="*/ 42676691 h 25"/>
                      <a:gd name="T2" fmla="*/ 0 w 47"/>
                      <a:gd name="T3" fmla="*/ 42676691 h 25"/>
                      <a:gd name="T4" fmla="*/ 0 w 47"/>
                      <a:gd name="T5" fmla="*/ 12446704 h 25"/>
                      <a:gd name="T6" fmla="*/ 47314124 w 47"/>
                      <a:gd name="T7" fmla="*/ 0 h 25"/>
                      <a:gd name="T8" fmla="*/ 59141738 w 47"/>
                      <a:gd name="T9" fmla="*/ 8890311 h 25"/>
                      <a:gd name="T10" fmla="*/ 68013361 w 47"/>
                      <a:gd name="T11" fmla="*/ 17781956 h 25"/>
                      <a:gd name="T12" fmla="*/ 48792728 w 47"/>
                      <a:gd name="T13" fmla="*/ 24894741 h 25"/>
                      <a:gd name="T14" fmla="*/ 28092265 w 47"/>
                      <a:gd name="T15" fmla="*/ 37341439 h 25"/>
                      <a:gd name="T16" fmla="*/ 10350231 w 47"/>
                      <a:gd name="T17" fmla="*/ 37341439 h 25"/>
                      <a:gd name="T18" fmla="*/ 0 w 47"/>
                      <a:gd name="T19" fmla="*/ 42676691 h 25"/>
                      <a:gd name="T20" fmla="*/ 0 w 47"/>
                      <a:gd name="T21" fmla="*/ 42676691 h 2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7"/>
                      <a:gd name="T34" fmla="*/ 0 h 25"/>
                      <a:gd name="T35" fmla="*/ 47 w 47"/>
                      <a:gd name="T36" fmla="*/ 25 h 2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7" h="25">
                        <a:moveTo>
                          <a:pt x="0" y="24"/>
                        </a:moveTo>
                        <a:lnTo>
                          <a:pt x="0" y="24"/>
                        </a:lnTo>
                        <a:lnTo>
                          <a:pt x="0" y="7"/>
                        </a:lnTo>
                        <a:lnTo>
                          <a:pt x="32" y="0"/>
                        </a:lnTo>
                        <a:lnTo>
                          <a:pt x="40" y="5"/>
                        </a:lnTo>
                        <a:lnTo>
                          <a:pt x="46" y="10"/>
                        </a:lnTo>
                        <a:lnTo>
                          <a:pt x="33" y="14"/>
                        </a:lnTo>
                        <a:lnTo>
                          <a:pt x="19" y="21"/>
                        </a:lnTo>
                        <a:lnTo>
                          <a:pt x="7" y="21"/>
                        </a:lnTo>
                        <a:lnTo>
                          <a:pt x="0" y="2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51" name="Freeform 104"/>
                  <p:cNvSpPr>
                    <a:spLocks/>
                  </p:cNvSpPr>
                  <p:nvPr/>
                </p:nvSpPr>
                <p:spPr bwMode="auto">
                  <a:xfrm>
                    <a:off x="3320223" y="3625456"/>
                    <a:ext cx="42862" cy="25400"/>
                  </a:xfrm>
                  <a:custGeom>
                    <a:avLst/>
                    <a:gdLst>
                      <a:gd name="T0" fmla="*/ 0 w 32"/>
                      <a:gd name="T1" fmla="*/ 12903200 h 20"/>
                      <a:gd name="T2" fmla="*/ 10765308 w 32"/>
                      <a:gd name="T3" fmla="*/ 30645098 h 20"/>
                      <a:gd name="T4" fmla="*/ 55620095 w 32"/>
                      <a:gd name="T5" fmla="*/ 17741898 h 20"/>
                      <a:gd name="T6" fmla="*/ 46648337 w 32"/>
                      <a:gd name="T7" fmla="*/ 0 h 20"/>
                      <a:gd name="T8" fmla="*/ 3588436 w 32"/>
                      <a:gd name="T9" fmla="*/ 14516099 h 20"/>
                      <a:gd name="T10" fmla="*/ 0 w 32"/>
                      <a:gd name="T11" fmla="*/ 12903200 h 20"/>
                      <a:gd name="T12" fmla="*/ 0 w 32"/>
                      <a:gd name="T13" fmla="*/ 12903200 h 20"/>
                      <a:gd name="T14" fmla="*/ 0 60000 65536"/>
                      <a:gd name="T15" fmla="*/ 0 60000 65536"/>
                      <a:gd name="T16" fmla="*/ 0 60000 65536"/>
                      <a:gd name="T17" fmla="*/ 0 60000 65536"/>
                      <a:gd name="T18" fmla="*/ 0 60000 65536"/>
                      <a:gd name="T19" fmla="*/ 0 60000 65536"/>
                      <a:gd name="T20" fmla="*/ 0 60000 65536"/>
                      <a:gd name="T21" fmla="*/ 0 w 32"/>
                      <a:gd name="T22" fmla="*/ 0 h 20"/>
                      <a:gd name="T23" fmla="*/ 32 w 32"/>
                      <a:gd name="T24" fmla="*/ 20 h 2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20">
                        <a:moveTo>
                          <a:pt x="0" y="8"/>
                        </a:moveTo>
                        <a:lnTo>
                          <a:pt x="6" y="19"/>
                        </a:lnTo>
                        <a:lnTo>
                          <a:pt x="31" y="11"/>
                        </a:lnTo>
                        <a:lnTo>
                          <a:pt x="26" y="0"/>
                        </a:lnTo>
                        <a:lnTo>
                          <a:pt x="2" y="9"/>
                        </a:lnTo>
                        <a:lnTo>
                          <a:pt x="0" y="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52" name="Freeform 105"/>
                  <p:cNvSpPr>
                    <a:spLocks/>
                  </p:cNvSpPr>
                  <p:nvPr/>
                </p:nvSpPr>
                <p:spPr bwMode="auto">
                  <a:xfrm>
                    <a:off x="3283710" y="3538142"/>
                    <a:ext cx="73025" cy="101601"/>
                  </a:xfrm>
                  <a:custGeom>
                    <a:avLst/>
                    <a:gdLst>
                      <a:gd name="T0" fmla="*/ 25363600 w 58"/>
                      <a:gd name="T1" fmla="*/ 23155799 h 79"/>
                      <a:gd name="T2" fmla="*/ 34874474 w 58"/>
                      <a:gd name="T3" fmla="*/ 0 h 79"/>
                      <a:gd name="T4" fmla="*/ 90357122 w 58"/>
                      <a:gd name="T5" fmla="*/ 52927169 h 79"/>
                      <a:gd name="T6" fmla="*/ 80846228 w 58"/>
                      <a:gd name="T7" fmla="*/ 89315408 h 79"/>
                      <a:gd name="T8" fmla="*/ 88771976 w 58"/>
                      <a:gd name="T9" fmla="*/ 109163411 h 79"/>
                      <a:gd name="T10" fmla="*/ 31704183 w 58"/>
                      <a:gd name="T11" fmla="*/ 129011413 h 79"/>
                      <a:gd name="T12" fmla="*/ 0 w 58"/>
                      <a:gd name="T13" fmla="*/ 104201732 h 79"/>
                      <a:gd name="T14" fmla="*/ 41215057 w 58"/>
                      <a:gd name="T15" fmla="*/ 100893946 h 79"/>
                      <a:gd name="T16" fmla="*/ 49142055 w 58"/>
                      <a:gd name="T17" fmla="*/ 72775172 h 79"/>
                      <a:gd name="T18" fmla="*/ 25363600 w 58"/>
                      <a:gd name="T19" fmla="*/ 23155799 h 79"/>
                      <a:gd name="T20" fmla="*/ 25363600 w 58"/>
                      <a:gd name="T21" fmla="*/ 23155799 h 7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8"/>
                      <a:gd name="T34" fmla="*/ 0 h 79"/>
                      <a:gd name="T35" fmla="*/ 58 w 58"/>
                      <a:gd name="T36" fmla="*/ 79 h 7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8" h="79">
                        <a:moveTo>
                          <a:pt x="16" y="14"/>
                        </a:moveTo>
                        <a:lnTo>
                          <a:pt x="22" y="0"/>
                        </a:lnTo>
                        <a:lnTo>
                          <a:pt x="57" y="32"/>
                        </a:lnTo>
                        <a:lnTo>
                          <a:pt x="51" y="54"/>
                        </a:lnTo>
                        <a:lnTo>
                          <a:pt x="56" y="66"/>
                        </a:lnTo>
                        <a:lnTo>
                          <a:pt x="20" y="78"/>
                        </a:lnTo>
                        <a:lnTo>
                          <a:pt x="0" y="63"/>
                        </a:lnTo>
                        <a:lnTo>
                          <a:pt x="26" y="61"/>
                        </a:lnTo>
                        <a:lnTo>
                          <a:pt x="31" y="44"/>
                        </a:lnTo>
                        <a:lnTo>
                          <a:pt x="16" y="1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53" name="Freeform 106"/>
                  <p:cNvSpPr>
                    <a:spLocks/>
                  </p:cNvSpPr>
                  <p:nvPr/>
                </p:nvSpPr>
                <p:spPr bwMode="auto">
                  <a:xfrm>
                    <a:off x="3197987" y="3531793"/>
                    <a:ext cx="117475" cy="88900"/>
                  </a:xfrm>
                  <a:custGeom>
                    <a:avLst/>
                    <a:gdLst>
                      <a:gd name="T0" fmla="*/ 4891812 w 92"/>
                      <a:gd name="T1" fmla="*/ 24317568 h 65"/>
                      <a:gd name="T2" fmla="*/ 35870734 w 92"/>
                      <a:gd name="T3" fmla="*/ 18705924 h 65"/>
                      <a:gd name="T4" fmla="*/ 58696640 w 92"/>
                      <a:gd name="T5" fmla="*/ 1871003 h 65"/>
                      <a:gd name="T6" fmla="*/ 78262605 w 92"/>
                      <a:gd name="T7" fmla="*/ 0 h 65"/>
                      <a:gd name="T8" fmla="*/ 99459194 w 92"/>
                      <a:gd name="T9" fmla="*/ 18705924 h 65"/>
                      <a:gd name="T10" fmla="*/ 148373469 w 92"/>
                      <a:gd name="T11" fmla="*/ 7482644 h 65"/>
                      <a:gd name="T12" fmla="*/ 130438108 w 92"/>
                      <a:gd name="T13" fmla="*/ 54246776 h 65"/>
                      <a:gd name="T14" fmla="*/ 83154416 w 92"/>
                      <a:gd name="T15" fmla="*/ 57987413 h 65"/>
                      <a:gd name="T16" fmla="*/ 99459194 w 92"/>
                      <a:gd name="T17" fmla="*/ 93529637 h 65"/>
                      <a:gd name="T18" fmla="*/ 99459194 w 92"/>
                      <a:gd name="T19" fmla="*/ 119716830 h 65"/>
                      <a:gd name="T20" fmla="*/ 55436709 w 92"/>
                      <a:gd name="T21" fmla="*/ 87917977 h 65"/>
                      <a:gd name="T22" fmla="*/ 17935367 w 92"/>
                      <a:gd name="T23" fmla="*/ 41152485 h 65"/>
                      <a:gd name="T24" fmla="*/ 0 w 92"/>
                      <a:gd name="T25" fmla="*/ 44894500 h 65"/>
                      <a:gd name="T26" fmla="*/ 4891812 w 92"/>
                      <a:gd name="T27" fmla="*/ 24317568 h 65"/>
                      <a:gd name="T28" fmla="*/ 4891812 w 92"/>
                      <a:gd name="T29" fmla="*/ 24317568 h 6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2"/>
                      <a:gd name="T46" fmla="*/ 0 h 65"/>
                      <a:gd name="T47" fmla="*/ 92 w 92"/>
                      <a:gd name="T48" fmla="*/ 65 h 6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2" h="65">
                        <a:moveTo>
                          <a:pt x="3" y="13"/>
                        </a:moveTo>
                        <a:lnTo>
                          <a:pt x="22" y="10"/>
                        </a:lnTo>
                        <a:lnTo>
                          <a:pt x="36" y="1"/>
                        </a:lnTo>
                        <a:lnTo>
                          <a:pt x="48" y="0"/>
                        </a:lnTo>
                        <a:lnTo>
                          <a:pt x="61" y="10"/>
                        </a:lnTo>
                        <a:lnTo>
                          <a:pt x="91" y="4"/>
                        </a:lnTo>
                        <a:lnTo>
                          <a:pt x="80" y="29"/>
                        </a:lnTo>
                        <a:lnTo>
                          <a:pt x="51" y="31"/>
                        </a:lnTo>
                        <a:lnTo>
                          <a:pt x="61" y="50"/>
                        </a:lnTo>
                        <a:lnTo>
                          <a:pt x="61" y="64"/>
                        </a:lnTo>
                        <a:lnTo>
                          <a:pt x="34" y="47"/>
                        </a:lnTo>
                        <a:lnTo>
                          <a:pt x="11" y="22"/>
                        </a:lnTo>
                        <a:lnTo>
                          <a:pt x="0" y="24"/>
                        </a:lnTo>
                        <a:lnTo>
                          <a:pt x="3" y="13"/>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nvGrpSpPr>
                  <p:cNvPr id="454" name="Group 210"/>
                  <p:cNvGrpSpPr>
                    <a:grpSpLocks/>
                  </p:cNvGrpSpPr>
                  <p:nvPr/>
                </p:nvGrpSpPr>
                <p:grpSpPr bwMode="auto">
                  <a:xfrm>
                    <a:off x="2670941" y="3723840"/>
                    <a:ext cx="1254118" cy="1325558"/>
                    <a:chOff x="2841" y="2900"/>
                    <a:chExt cx="1008" cy="1014"/>
                  </a:xfrm>
                  <a:grpFill/>
                </p:grpSpPr>
                <p:sp>
                  <p:nvSpPr>
                    <p:cNvPr id="458" name="Freeform 111"/>
                    <p:cNvSpPr>
                      <a:spLocks/>
                    </p:cNvSpPr>
                    <p:nvPr/>
                  </p:nvSpPr>
                  <p:spPr bwMode="auto">
                    <a:xfrm>
                      <a:off x="2963" y="2905"/>
                      <a:ext cx="278" cy="265"/>
                    </a:xfrm>
                    <a:custGeom>
                      <a:avLst/>
                      <a:gdLst>
                        <a:gd name="T0" fmla="*/ 0 w 278"/>
                        <a:gd name="T1" fmla="*/ 141 h 265"/>
                        <a:gd name="T2" fmla="*/ 0 w 278"/>
                        <a:gd name="T3" fmla="*/ 141 h 265"/>
                        <a:gd name="T4" fmla="*/ 1 w 278"/>
                        <a:gd name="T5" fmla="*/ 146 h 265"/>
                        <a:gd name="T6" fmla="*/ 52 w 278"/>
                        <a:gd name="T7" fmla="*/ 179 h 265"/>
                        <a:gd name="T8" fmla="*/ 161 w 278"/>
                        <a:gd name="T9" fmla="*/ 251 h 265"/>
                        <a:gd name="T10" fmla="*/ 162 w 278"/>
                        <a:gd name="T11" fmla="*/ 264 h 265"/>
                        <a:gd name="T12" fmla="*/ 173 w 278"/>
                        <a:gd name="T13" fmla="*/ 262 h 265"/>
                        <a:gd name="T14" fmla="*/ 194 w 278"/>
                        <a:gd name="T15" fmla="*/ 257 h 265"/>
                        <a:gd name="T16" fmla="*/ 277 w 278"/>
                        <a:gd name="T17" fmla="*/ 200 h 265"/>
                        <a:gd name="T18" fmla="*/ 245 w 278"/>
                        <a:gd name="T19" fmla="*/ 162 h 265"/>
                        <a:gd name="T20" fmla="*/ 245 w 278"/>
                        <a:gd name="T21" fmla="*/ 101 h 265"/>
                        <a:gd name="T22" fmla="*/ 241 w 278"/>
                        <a:gd name="T23" fmla="*/ 74 h 265"/>
                        <a:gd name="T24" fmla="*/ 218 w 278"/>
                        <a:gd name="T25" fmla="*/ 46 h 265"/>
                        <a:gd name="T26" fmla="*/ 230 w 278"/>
                        <a:gd name="T27" fmla="*/ 37 h 265"/>
                        <a:gd name="T28" fmla="*/ 236 w 278"/>
                        <a:gd name="T29" fmla="*/ 0 h 265"/>
                        <a:gd name="T30" fmla="*/ 138 w 278"/>
                        <a:gd name="T31" fmla="*/ 6 h 265"/>
                        <a:gd name="T32" fmla="*/ 88 w 278"/>
                        <a:gd name="T33" fmla="*/ 28 h 265"/>
                        <a:gd name="T34" fmla="*/ 100 w 278"/>
                        <a:gd name="T35" fmla="*/ 73 h 265"/>
                        <a:gd name="T36" fmla="*/ 79 w 278"/>
                        <a:gd name="T37" fmla="*/ 74 h 265"/>
                        <a:gd name="T38" fmla="*/ 67 w 278"/>
                        <a:gd name="T39" fmla="*/ 79 h 265"/>
                        <a:gd name="T40" fmla="*/ 69 w 278"/>
                        <a:gd name="T41" fmla="*/ 91 h 265"/>
                        <a:gd name="T42" fmla="*/ 7 w 278"/>
                        <a:gd name="T43" fmla="*/ 118 h 265"/>
                        <a:gd name="T44" fmla="*/ 0 w 278"/>
                        <a:gd name="T45" fmla="*/ 141 h 265"/>
                        <a:gd name="T46" fmla="*/ 0 w 278"/>
                        <a:gd name="T47" fmla="*/ 141 h 26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78"/>
                        <a:gd name="T73" fmla="*/ 0 h 265"/>
                        <a:gd name="T74" fmla="*/ 278 w 278"/>
                        <a:gd name="T75" fmla="*/ 265 h 26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78" h="265">
                          <a:moveTo>
                            <a:pt x="0" y="141"/>
                          </a:moveTo>
                          <a:lnTo>
                            <a:pt x="0" y="141"/>
                          </a:lnTo>
                          <a:lnTo>
                            <a:pt x="1" y="146"/>
                          </a:lnTo>
                          <a:lnTo>
                            <a:pt x="52" y="179"/>
                          </a:lnTo>
                          <a:lnTo>
                            <a:pt x="161" y="251"/>
                          </a:lnTo>
                          <a:lnTo>
                            <a:pt x="162" y="264"/>
                          </a:lnTo>
                          <a:lnTo>
                            <a:pt x="173" y="262"/>
                          </a:lnTo>
                          <a:lnTo>
                            <a:pt x="194" y="257"/>
                          </a:lnTo>
                          <a:lnTo>
                            <a:pt x="277" y="200"/>
                          </a:lnTo>
                          <a:lnTo>
                            <a:pt x="245" y="162"/>
                          </a:lnTo>
                          <a:lnTo>
                            <a:pt x="245" y="101"/>
                          </a:lnTo>
                          <a:lnTo>
                            <a:pt x="241" y="74"/>
                          </a:lnTo>
                          <a:lnTo>
                            <a:pt x="218" y="46"/>
                          </a:lnTo>
                          <a:lnTo>
                            <a:pt x="230" y="37"/>
                          </a:lnTo>
                          <a:lnTo>
                            <a:pt x="236" y="0"/>
                          </a:lnTo>
                          <a:lnTo>
                            <a:pt x="138" y="6"/>
                          </a:lnTo>
                          <a:lnTo>
                            <a:pt x="88" y="28"/>
                          </a:lnTo>
                          <a:lnTo>
                            <a:pt x="100" y="73"/>
                          </a:lnTo>
                          <a:lnTo>
                            <a:pt x="79" y="74"/>
                          </a:lnTo>
                          <a:lnTo>
                            <a:pt x="67" y="79"/>
                          </a:lnTo>
                          <a:lnTo>
                            <a:pt x="69" y="91"/>
                          </a:lnTo>
                          <a:lnTo>
                            <a:pt x="7" y="118"/>
                          </a:lnTo>
                          <a:lnTo>
                            <a:pt x="0" y="141"/>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59" name="Freeform 112"/>
                    <p:cNvSpPr>
                      <a:spLocks/>
                    </p:cNvSpPr>
                    <p:nvPr/>
                  </p:nvSpPr>
                  <p:spPr bwMode="auto">
                    <a:xfrm>
                      <a:off x="3608" y="2900"/>
                      <a:ext cx="136" cy="125"/>
                    </a:xfrm>
                    <a:custGeom>
                      <a:avLst/>
                      <a:gdLst>
                        <a:gd name="T0" fmla="*/ 0 w 136"/>
                        <a:gd name="T1" fmla="*/ 60 h 125"/>
                        <a:gd name="T2" fmla="*/ 0 w 136"/>
                        <a:gd name="T3" fmla="*/ 60 h 125"/>
                        <a:gd name="T4" fmla="*/ 6 w 136"/>
                        <a:gd name="T5" fmla="*/ 78 h 125"/>
                        <a:gd name="T6" fmla="*/ 68 w 136"/>
                        <a:gd name="T7" fmla="*/ 105 h 125"/>
                        <a:gd name="T8" fmla="*/ 68 w 136"/>
                        <a:gd name="T9" fmla="*/ 115 h 125"/>
                        <a:gd name="T10" fmla="*/ 83 w 136"/>
                        <a:gd name="T11" fmla="*/ 122 h 125"/>
                        <a:gd name="T12" fmla="*/ 108 w 136"/>
                        <a:gd name="T13" fmla="*/ 124 h 125"/>
                        <a:gd name="T14" fmla="*/ 128 w 136"/>
                        <a:gd name="T15" fmla="*/ 111 h 125"/>
                        <a:gd name="T16" fmla="*/ 135 w 136"/>
                        <a:gd name="T17" fmla="*/ 110 h 125"/>
                        <a:gd name="T18" fmla="*/ 117 w 136"/>
                        <a:gd name="T19" fmla="*/ 75 h 125"/>
                        <a:gd name="T20" fmla="*/ 92 w 136"/>
                        <a:gd name="T21" fmla="*/ 54 h 125"/>
                        <a:gd name="T22" fmla="*/ 104 w 136"/>
                        <a:gd name="T23" fmla="*/ 22 h 125"/>
                        <a:gd name="T24" fmla="*/ 93 w 136"/>
                        <a:gd name="T25" fmla="*/ 18 h 125"/>
                        <a:gd name="T26" fmla="*/ 83 w 136"/>
                        <a:gd name="T27" fmla="*/ 0 h 125"/>
                        <a:gd name="T28" fmla="*/ 53 w 136"/>
                        <a:gd name="T29" fmla="*/ 2 h 125"/>
                        <a:gd name="T30" fmla="*/ 38 w 136"/>
                        <a:gd name="T31" fmla="*/ 13 h 125"/>
                        <a:gd name="T32" fmla="*/ 33 w 136"/>
                        <a:gd name="T33" fmla="*/ 42 h 125"/>
                        <a:gd name="T34" fmla="*/ 0 w 136"/>
                        <a:gd name="T35" fmla="*/ 60 h 125"/>
                        <a:gd name="T36" fmla="*/ 0 w 136"/>
                        <a:gd name="T37" fmla="*/ 60 h 12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36"/>
                        <a:gd name="T58" fmla="*/ 0 h 125"/>
                        <a:gd name="T59" fmla="*/ 136 w 136"/>
                        <a:gd name="T60" fmla="*/ 125 h 12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36" h="125">
                          <a:moveTo>
                            <a:pt x="0" y="60"/>
                          </a:moveTo>
                          <a:lnTo>
                            <a:pt x="0" y="60"/>
                          </a:lnTo>
                          <a:lnTo>
                            <a:pt x="6" y="78"/>
                          </a:lnTo>
                          <a:lnTo>
                            <a:pt x="68" y="105"/>
                          </a:lnTo>
                          <a:lnTo>
                            <a:pt x="68" y="115"/>
                          </a:lnTo>
                          <a:lnTo>
                            <a:pt x="83" y="122"/>
                          </a:lnTo>
                          <a:lnTo>
                            <a:pt x="108" y="124"/>
                          </a:lnTo>
                          <a:lnTo>
                            <a:pt x="128" y="111"/>
                          </a:lnTo>
                          <a:lnTo>
                            <a:pt x="135" y="110"/>
                          </a:lnTo>
                          <a:lnTo>
                            <a:pt x="117" y="75"/>
                          </a:lnTo>
                          <a:lnTo>
                            <a:pt x="92" y="54"/>
                          </a:lnTo>
                          <a:lnTo>
                            <a:pt x="104" y="22"/>
                          </a:lnTo>
                          <a:lnTo>
                            <a:pt x="93" y="18"/>
                          </a:lnTo>
                          <a:lnTo>
                            <a:pt x="83" y="0"/>
                          </a:lnTo>
                          <a:lnTo>
                            <a:pt x="53" y="2"/>
                          </a:lnTo>
                          <a:lnTo>
                            <a:pt x="38" y="13"/>
                          </a:lnTo>
                          <a:lnTo>
                            <a:pt x="33" y="42"/>
                          </a:lnTo>
                          <a:lnTo>
                            <a:pt x="0" y="6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60" name="Freeform 113"/>
                    <p:cNvSpPr>
                      <a:spLocks/>
                    </p:cNvSpPr>
                    <p:nvPr/>
                  </p:nvSpPr>
                  <p:spPr bwMode="auto">
                    <a:xfrm>
                      <a:off x="3553" y="2978"/>
                      <a:ext cx="288" cy="240"/>
                    </a:xfrm>
                    <a:custGeom>
                      <a:avLst/>
                      <a:gdLst>
                        <a:gd name="T0" fmla="*/ 0 w 288"/>
                        <a:gd name="T1" fmla="*/ 62 h 240"/>
                        <a:gd name="T2" fmla="*/ 0 w 288"/>
                        <a:gd name="T3" fmla="*/ 62 h 240"/>
                        <a:gd name="T4" fmla="*/ 4 w 288"/>
                        <a:gd name="T5" fmla="*/ 41 h 240"/>
                        <a:gd name="T6" fmla="*/ 19 w 288"/>
                        <a:gd name="T7" fmla="*/ 46 h 240"/>
                        <a:gd name="T8" fmla="*/ 38 w 288"/>
                        <a:gd name="T9" fmla="*/ 33 h 240"/>
                        <a:gd name="T10" fmla="*/ 46 w 288"/>
                        <a:gd name="T11" fmla="*/ 24 h 240"/>
                        <a:gd name="T12" fmla="*/ 30 w 288"/>
                        <a:gd name="T13" fmla="*/ 10 h 240"/>
                        <a:gd name="T14" fmla="*/ 61 w 288"/>
                        <a:gd name="T15" fmla="*/ 0 h 240"/>
                        <a:gd name="T16" fmla="*/ 123 w 288"/>
                        <a:gd name="T17" fmla="*/ 27 h 240"/>
                        <a:gd name="T18" fmla="*/ 123 w 288"/>
                        <a:gd name="T19" fmla="*/ 37 h 240"/>
                        <a:gd name="T20" fmla="*/ 138 w 288"/>
                        <a:gd name="T21" fmla="*/ 44 h 240"/>
                        <a:gd name="T22" fmla="*/ 151 w 288"/>
                        <a:gd name="T23" fmla="*/ 51 h 240"/>
                        <a:gd name="T24" fmla="*/ 163 w 288"/>
                        <a:gd name="T25" fmla="*/ 46 h 240"/>
                        <a:gd name="T26" fmla="*/ 187 w 288"/>
                        <a:gd name="T27" fmla="*/ 54 h 240"/>
                        <a:gd name="T28" fmla="*/ 220 w 288"/>
                        <a:gd name="T29" fmla="*/ 108 h 240"/>
                        <a:gd name="T30" fmla="*/ 224 w 288"/>
                        <a:gd name="T31" fmla="*/ 112 h 240"/>
                        <a:gd name="T32" fmla="*/ 237 w 288"/>
                        <a:gd name="T33" fmla="*/ 133 h 240"/>
                        <a:gd name="T34" fmla="*/ 280 w 288"/>
                        <a:gd name="T35" fmla="*/ 139 h 240"/>
                        <a:gd name="T36" fmla="*/ 287 w 288"/>
                        <a:gd name="T37" fmla="*/ 149 h 240"/>
                        <a:gd name="T38" fmla="*/ 277 w 288"/>
                        <a:gd name="T39" fmla="*/ 177 h 240"/>
                        <a:gd name="T40" fmla="*/ 237 w 288"/>
                        <a:gd name="T41" fmla="*/ 191 h 240"/>
                        <a:gd name="T42" fmla="*/ 193 w 288"/>
                        <a:gd name="T43" fmla="*/ 200 h 240"/>
                        <a:gd name="T44" fmla="*/ 159 w 288"/>
                        <a:gd name="T45" fmla="*/ 239 h 240"/>
                        <a:gd name="T46" fmla="*/ 159 w 288"/>
                        <a:gd name="T47" fmla="*/ 224 h 240"/>
                        <a:gd name="T48" fmla="*/ 134 w 288"/>
                        <a:gd name="T49" fmla="*/ 214 h 240"/>
                        <a:gd name="T50" fmla="*/ 109 w 288"/>
                        <a:gd name="T51" fmla="*/ 227 h 240"/>
                        <a:gd name="T52" fmla="*/ 84 w 288"/>
                        <a:gd name="T53" fmla="*/ 184 h 240"/>
                        <a:gd name="T54" fmla="*/ 64 w 288"/>
                        <a:gd name="T55" fmla="*/ 167 h 240"/>
                        <a:gd name="T56" fmla="*/ 51 w 288"/>
                        <a:gd name="T57" fmla="*/ 122 h 240"/>
                        <a:gd name="T58" fmla="*/ 0 w 288"/>
                        <a:gd name="T59" fmla="*/ 62 h 240"/>
                        <a:gd name="T60" fmla="*/ 0 w 288"/>
                        <a:gd name="T61" fmla="*/ 62 h 24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88"/>
                        <a:gd name="T94" fmla="*/ 0 h 240"/>
                        <a:gd name="T95" fmla="*/ 288 w 288"/>
                        <a:gd name="T96" fmla="*/ 240 h 24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88" h="240">
                          <a:moveTo>
                            <a:pt x="0" y="62"/>
                          </a:moveTo>
                          <a:lnTo>
                            <a:pt x="0" y="62"/>
                          </a:lnTo>
                          <a:lnTo>
                            <a:pt x="4" y="41"/>
                          </a:lnTo>
                          <a:lnTo>
                            <a:pt x="19" y="46"/>
                          </a:lnTo>
                          <a:lnTo>
                            <a:pt x="38" y="33"/>
                          </a:lnTo>
                          <a:lnTo>
                            <a:pt x="46" y="24"/>
                          </a:lnTo>
                          <a:lnTo>
                            <a:pt x="30" y="10"/>
                          </a:lnTo>
                          <a:lnTo>
                            <a:pt x="61" y="0"/>
                          </a:lnTo>
                          <a:lnTo>
                            <a:pt x="123" y="27"/>
                          </a:lnTo>
                          <a:lnTo>
                            <a:pt x="123" y="37"/>
                          </a:lnTo>
                          <a:lnTo>
                            <a:pt x="138" y="44"/>
                          </a:lnTo>
                          <a:lnTo>
                            <a:pt x="151" y="51"/>
                          </a:lnTo>
                          <a:lnTo>
                            <a:pt x="163" y="46"/>
                          </a:lnTo>
                          <a:lnTo>
                            <a:pt x="187" y="54"/>
                          </a:lnTo>
                          <a:lnTo>
                            <a:pt x="220" y="108"/>
                          </a:lnTo>
                          <a:lnTo>
                            <a:pt x="224" y="112"/>
                          </a:lnTo>
                          <a:lnTo>
                            <a:pt x="237" y="133"/>
                          </a:lnTo>
                          <a:lnTo>
                            <a:pt x="280" y="139"/>
                          </a:lnTo>
                          <a:lnTo>
                            <a:pt x="287" y="149"/>
                          </a:lnTo>
                          <a:lnTo>
                            <a:pt x="277" y="177"/>
                          </a:lnTo>
                          <a:lnTo>
                            <a:pt x="237" y="191"/>
                          </a:lnTo>
                          <a:lnTo>
                            <a:pt x="193" y="200"/>
                          </a:lnTo>
                          <a:lnTo>
                            <a:pt x="159" y="239"/>
                          </a:lnTo>
                          <a:lnTo>
                            <a:pt x="159" y="224"/>
                          </a:lnTo>
                          <a:lnTo>
                            <a:pt x="134" y="214"/>
                          </a:lnTo>
                          <a:lnTo>
                            <a:pt x="109" y="227"/>
                          </a:lnTo>
                          <a:lnTo>
                            <a:pt x="84" y="184"/>
                          </a:lnTo>
                          <a:lnTo>
                            <a:pt x="64" y="167"/>
                          </a:lnTo>
                          <a:lnTo>
                            <a:pt x="51" y="122"/>
                          </a:lnTo>
                          <a:lnTo>
                            <a:pt x="0" y="6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61" name="Freeform 114"/>
                    <p:cNvSpPr>
                      <a:spLocks/>
                    </p:cNvSpPr>
                    <p:nvPr/>
                  </p:nvSpPr>
                  <p:spPr bwMode="auto">
                    <a:xfrm>
                      <a:off x="3564" y="2902"/>
                      <a:ext cx="98" cy="75"/>
                    </a:xfrm>
                    <a:custGeom>
                      <a:avLst/>
                      <a:gdLst>
                        <a:gd name="T0" fmla="*/ 0 w 98"/>
                        <a:gd name="T1" fmla="*/ 68 h 75"/>
                        <a:gd name="T2" fmla="*/ 0 w 98"/>
                        <a:gd name="T3" fmla="*/ 68 h 75"/>
                        <a:gd name="T4" fmla="*/ 1 w 98"/>
                        <a:gd name="T5" fmla="*/ 61 h 75"/>
                        <a:gd name="T6" fmla="*/ 15 w 98"/>
                        <a:gd name="T7" fmla="*/ 45 h 75"/>
                        <a:gd name="T8" fmla="*/ 8 w 98"/>
                        <a:gd name="T9" fmla="*/ 38 h 75"/>
                        <a:gd name="T10" fmla="*/ 7 w 98"/>
                        <a:gd name="T11" fmla="*/ 19 h 75"/>
                        <a:gd name="T12" fmla="*/ 15 w 98"/>
                        <a:gd name="T13" fmla="*/ 3 h 75"/>
                        <a:gd name="T14" fmla="*/ 97 w 98"/>
                        <a:gd name="T15" fmla="*/ 0 h 75"/>
                        <a:gd name="T16" fmla="*/ 82 w 98"/>
                        <a:gd name="T17" fmla="*/ 11 h 75"/>
                        <a:gd name="T18" fmla="*/ 77 w 98"/>
                        <a:gd name="T19" fmla="*/ 40 h 75"/>
                        <a:gd name="T20" fmla="*/ 44 w 98"/>
                        <a:gd name="T21" fmla="*/ 58 h 75"/>
                        <a:gd name="T22" fmla="*/ 14 w 98"/>
                        <a:gd name="T23" fmla="*/ 74 h 75"/>
                        <a:gd name="T24" fmla="*/ 0 w 98"/>
                        <a:gd name="T25" fmla="*/ 68 h 75"/>
                        <a:gd name="T26" fmla="*/ 0 w 98"/>
                        <a:gd name="T27" fmla="*/ 68 h 7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8"/>
                        <a:gd name="T43" fmla="*/ 0 h 75"/>
                        <a:gd name="T44" fmla="*/ 98 w 98"/>
                        <a:gd name="T45" fmla="*/ 75 h 7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8" h="75">
                          <a:moveTo>
                            <a:pt x="0" y="68"/>
                          </a:moveTo>
                          <a:lnTo>
                            <a:pt x="0" y="68"/>
                          </a:lnTo>
                          <a:lnTo>
                            <a:pt x="1" y="61"/>
                          </a:lnTo>
                          <a:lnTo>
                            <a:pt x="15" y="45"/>
                          </a:lnTo>
                          <a:lnTo>
                            <a:pt x="8" y="38"/>
                          </a:lnTo>
                          <a:lnTo>
                            <a:pt x="7" y="19"/>
                          </a:lnTo>
                          <a:lnTo>
                            <a:pt x="15" y="3"/>
                          </a:lnTo>
                          <a:lnTo>
                            <a:pt x="97" y="0"/>
                          </a:lnTo>
                          <a:lnTo>
                            <a:pt x="82" y="11"/>
                          </a:lnTo>
                          <a:lnTo>
                            <a:pt x="77" y="40"/>
                          </a:lnTo>
                          <a:lnTo>
                            <a:pt x="44" y="58"/>
                          </a:lnTo>
                          <a:lnTo>
                            <a:pt x="14" y="74"/>
                          </a:lnTo>
                          <a:lnTo>
                            <a:pt x="0" y="6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62" name="Freeform 115"/>
                    <p:cNvSpPr>
                      <a:spLocks/>
                    </p:cNvSpPr>
                    <p:nvPr/>
                  </p:nvSpPr>
                  <p:spPr bwMode="auto">
                    <a:xfrm>
                      <a:off x="3777" y="3068"/>
                      <a:ext cx="72" cy="50"/>
                    </a:xfrm>
                    <a:custGeom>
                      <a:avLst/>
                      <a:gdLst>
                        <a:gd name="T0" fmla="*/ 0 w 72"/>
                        <a:gd name="T1" fmla="*/ 22 h 50"/>
                        <a:gd name="T2" fmla="*/ 0 w 72"/>
                        <a:gd name="T3" fmla="*/ 22 h 50"/>
                        <a:gd name="T4" fmla="*/ 4 w 72"/>
                        <a:gd name="T5" fmla="*/ 21 h 50"/>
                        <a:gd name="T6" fmla="*/ 10 w 72"/>
                        <a:gd name="T7" fmla="*/ 29 h 50"/>
                        <a:gd name="T8" fmla="*/ 40 w 72"/>
                        <a:gd name="T9" fmla="*/ 28 h 50"/>
                        <a:gd name="T10" fmla="*/ 67 w 72"/>
                        <a:gd name="T11" fmla="*/ 0 h 50"/>
                        <a:gd name="T12" fmla="*/ 71 w 72"/>
                        <a:gd name="T13" fmla="*/ 17 h 50"/>
                        <a:gd name="T14" fmla="*/ 63 w 72"/>
                        <a:gd name="T15" fmla="*/ 18 h 50"/>
                        <a:gd name="T16" fmla="*/ 67 w 72"/>
                        <a:gd name="T17" fmla="*/ 28 h 50"/>
                        <a:gd name="T18" fmla="*/ 56 w 72"/>
                        <a:gd name="T19" fmla="*/ 49 h 50"/>
                        <a:gd name="T20" fmla="*/ 13 w 72"/>
                        <a:gd name="T21" fmla="*/ 43 h 50"/>
                        <a:gd name="T22" fmla="*/ 0 w 72"/>
                        <a:gd name="T23" fmla="*/ 22 h 50"/>
                        <a:gd name="T24" fmla="*/ 0 w 72"/>
                        <a:gd name="T25" fmla="*/ 22 h 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2"/>
                        <a:gd name="T40" fmla="*/ 0 h 50"/>
                        <a:gd name="T41" fmla="*/ 72 w 72"/>
                        <a:gd name="T42" fmla="*/ 50 h 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2" h="50">
                          <a:moveTo>
                            <a:pt x="0" y="22"/>
                          </a:moveTo>
                          <a:lnTo>
                            <a:pt x="0" y="22"/>
                          </a:lnTo>
                          <a:lnTo>
                            <a:pt x="4" y="21"/>
                          </a:lnTo>
                          <a:lnTo>
                            <a:pt x="10" y="29"/>
                          </a:lnTo>
                          <a:lnTo>
                            <a:pt x="40" y="28"/>
                          </a:lnTo>
                          <a:lnTo>
                            <a:pt x="67" y="0"/>
                          </a:lnTo>
                          <a:lnTo>
                            <a:pt x="71" y="17"/>
                          </a:lnTo>
                          <a:lnTo>
                            <a:pt x="63" y="18"/>
                          </a:lnTo>
                          <a:lnTo>
                            <a:pt x="67" y="28"/>
                          </a:lnTo>
                          <a:lnTo>
                            <a:pt x="56" y="49"/>
                          </a:lnTo>
                          <a:lnTo>
                            <a:pt x="13" y="43"/>
                          </a:lnTo>
                          <a:lnTo>
                            <a:pt x="0" y="2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63" name="Freeform 116"/>
                    <p:cNvSpPr>
                      <a:spLocks/>
                    </p:cNvSpPr>
                    <p:nvPr/>
                  </p:nvSpPr>
                  <p:spPr bwMode="auto">
                    <a:xfrm>
                      <a:off x="3673" y="3169"/>
                      <a:ext cx="132" cy="89"/>
                    </a:xfrm>
                    <a:custGeom>
                      <a:avLst/>
                      <a:gdLst>
                        <a:gd name="T0" fmla="*/ 0 w 132"/>
                        <a:gd name="T1" fmla="*/ 88 h 89"/>
                        <a:gd name="T2" fmla="*/ 0 w 132"/>
                        <a:gd name="T3" fmla="*/ 88 h 89"/>
                        <a:gd name="T4" fmla="*/ 35 w 132"/>
                        <a:gd name="T5" fmla="*/ 68 h 89"/>
                        <a:gd name="T6" fmla="*/ 29 w 132"/>
                        <a:gd name="T7" fmla="*/ 59 h 89"/>
                        <a:gd name="T8" fmla="*/ 39 w 132"/>
                        <a:gd name="T9" fmla="*/ 48 h 89"/>
                        <a:gd name="T10" fmla="*/ 73 w 132"/>
                        <a:gd name="T11" fmla="*/ 9 h 89"/>
                        <a:gd name="T12" fmla="*/ 117 w 132"/>
                        <a:gd name="T13" fmla="*/ 0 h 89"/>
                        <a:gd name="T14" fmla="*/ 131 w 132"/>
                        <a:gd name="T15" fmla="*/ 34 h 89"/>
                        <a:gd name="T16" fmla="*/ 120 w 132"/>
                        <a:gd name="T17" fmla="*/ 48 h 89"/>
                        <a:gd name="T18" fmla="*/ 70 w 132"/>
                        <a:gd name="T19" fmla="*/ 71 h 89"/>
                        <a:gd name="T20" fmla="*/ 0 w 132"/>
                        <a:gd name="T21" fmla="*/ 88 h 89"/>
                        <a:gd name="T22" fmla="*/ 0 w 132"/>
                        <a:gd name="T23" fmla="*/ 88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2"/>
                        <a:gd name="T37" fmla="*/ 0 h 89"/>
                        <a:gd name="T38" fmla="*/ 132 w 132"/>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2" h="89">
                          <a:moveTo>
                            <a:pt x="0" y="88"/>
                          </a:moveTo>
                          <a:lnTo>
                            <a:pt x="0" y="88"/>
                          </a:lnTo>
                          <a:lnTo>
                            <a:pt x="35" y="68"/>
                          </a:lnTo>
                          <a:lnTo>
                            <a:pt x="29" y="59"/>
                          </a:lnTo>
                          <a:lnTo>
                            <a:pt x="39" y="48"/>
                          </a:lnTo>
                          <a:lnTo>
                            <a:pt x="73" y="9"/>
                          </a:lnTo>
                          <a:lnTo>
                            <a:pt x="117" y="0"/>
                          </a:lnTo>
                          <a:lnTo>
                            <a:pt x="131" y="34"/>
                          </a:lnTo>
                          <a:lnTo>
                            <a:pt x="120" y="48"/>
                          </a:lnTo>
                          <a:lnTo>
                            <a:pt x="70" y="71"/>
                          </a:lnTo>
                          <a:lnTo>
                            <a:pt x="0" y="8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64" name="Freeform 117"/>
                    <p:cNvSpPr>
                      <a:spLocks/>
                    </p:cNvSpPr>
                    <p:nvPr/>
                  </p:nvSpPr>
                  <p:spPr bwMode="auto">
                    <a:xfrm>
                      <a:off x="3662" y="3192"/>
                      <a:ext cx="51" cy="66"/>
                    </a:xfrm>
                    <a:custGeom>
                      <a:avLst/>
                      <a:gdLst>
                        <a:gd name="T0" fmla="*/ 0 w 51"/>
                        <a:gd name="T1" fmla="*/ 13 h 66"/>
                        <a:gd name="T2" fmla="*/ 0 w 51"/>
                        <a:gd name="T3" fmla="*/ 13 h 66"/>
                        <a:gd name="T4" fmla="*/ 11 w 51"/>
                        <a:gd name="T5" fmla="*/ 65 h 66"/>
                        <a:gd name="T6" fmla="*/ 46 w 51"/>
                        <a:gd name="T7" fmla="*/ 45 h 66"/>
                        <a:gd name="T8" fmla="*/ 40 w 51"/>
                        <a:gd name="T9" fmla="*/ 36 h 66"/>
                        <a:gd name="T10" fmla="*/ 50 w 51"/>
                        <a:gd name="T11" fmla="*/ 25 h 66"/>
                        <a:gd name="T12" fmla="*/ 50 w 51"/>
                        <a:gd name="T13" fmla="*/ 10 h 66"/>
                        <a:gd name="T14" fmla="*/ 25 w 51"/>
                        <a:gd name="T15" fmla="*/ 0 h 66"/>
                        <a:gd name="T16" fmla="*/ 0 w 51"/>
                        <a:gd name="T17" fmla="*/ 13 h 66"/>
                        <a:gd name="T18" fmla="*/ 0 w 51"/>
                        <a:gd name="T19" fmla="*/ 13 h 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1"/>
                        <a:gd name="T31" fmla="*/ 0 h 66"/>
                        <a:gd name="T32" fmla="*/ 51 w 51"/>
                        <a:gd name="T33" fmla="*/ 66 h 6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1" h="66">
                          <a:moveTo>
                            <a:pt x="0" y="13"/>
                          </a:moveTo>
                          <a:lnTo>
                            <a:pt x="0" y="13"/>
                          </a:lnTo>
                          <a:lnTo>
                            <a:pt x="11" y="65"/>
                          </a:lnTo>
                          <a:lnTo>
                            <a:pt x="46" y="45"/>
                          </a:lnTo>
                          <a:lnTo>
                            <a:pt x="40" y="36"/>
                          </a:lnTo>
                          <a:lnTo>
                            <a:pt x="50" y="25"/>
                          </a:lnTo>
                          <a:lnTo>
                            <a:pt x="50" y="10"/>
                          </a:lnTo>
                          <a:lnTo>
                            <a:pt x="25" y="0"/>
                          </a:lnTo>
                          <a:lnTo>
                            <a:pt x="0" y="13"/>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65" name="Freeform 118"/>
                    <p:cNvSpPr>
                      <a:spLocks/>
                    </p:cNvSpPr>
                    <p:nvPr/>
                  </p:nvSpPr>
                  <p:spPr bwMode="auto">
                    <a:xfrm>
                      <a:off x="3238" y="3507"/>
                      <a:ext cx="174" cy="170"/>
                    </a:xfrm>
                    <a:custGeom>
                      <a:avLst/>
                      <a:gdLst>
                        <a:gd name="T0" fmla="*/ 0 w 174"/>
                        <a:gd name="T1" fmla="*/ 159 h 170"/>
                        <a:gd name="T2" fmla="*/ 0 w 174"/>
                        <a:gd name="T3" fmla="*/ 159 h 170"/>
                        <a:gd name="T4" fmla="*/ 23 w 174"/>
                        <a:gd name="T5" fmla="*/ 153 h 170"/>
                        <a:gd name="T6" fmla="*/ 134 w 174"/>
                        <a:gd name="T7" fmla="*/ 169 h 170"/>
                        <a:gd name="T8" fmla="*/ 159 w 174"/>
                        <a:gd name="T9" fmla="*/ 162 h 170"/>
                        <a:gd name="T10" fmla="*/ 142 w 174"/>
                        <a:gd name="T11" fmla="*/ 149 h 170"/>
                        <a:gd name="T12" fmla="*/ 142 w 174"/>
                        <a:gd name="T13" fmla="*/ 98 h 170"/>
                        <a:gd name="T14" fmla="*/ 173 w 174"/>
                        <a:gd name="T15" fmla="*/ 98 h 170"/>
                        <a:gd name="T16" fmla="*/ 170 w 174"/>
                        <a:gd name="T17" fmla="*/ 70 h 170"/>
                        <a:gd name="T18" fmla="*/ 142 w 174"/>
                        <a:gd name="T19" fmla="*/ 73 h 170"/>
                        <a:gd name="T20" fmla="*/ 139 w 174"/>
                        <a:gd name="T21" fmla="*/ 24 h 170"/>
                        <a:gd name="T22" fmla="*/ 127 w 174"/>
                        <a:gd name="T23" fmla="*/ 15 h 170"/>
                        <a:gd name="T24" fmla="*/ 109 w 174"/>
                        <a:gd name="T25" fmla="*/ 16 h 170"/>
                        <a:gd name="T26" fmla="*/ 105 w 174"/>
                        <a:gd name="T27" fmla="*/ 30 h 170"/>
                        <a:gd name="T28" fmla="*/ 86 w 174"/>
                        <a:gd name="T29" fmla="*/ 32 h 170"/>
                        <a:gd name="T30" fmla="*/ 63 w 174"/>
                        <a:gd name="T31" fmla="*/ 0 h 170"/>
                        <a:gd name="T32" fmla="*/ 11 w 174"/>
                        <a:gd name="T33" fmla="*/ 7 h 170"/>
                        <a:gd name="T34" fmla="*/ 30 w 174"/>
                        <a:gd name="T35" fmla="*/ 71 h 170"/>
                        <a:gd name="T36" fmla="*/ 0 w 174"/>
                        <a:gd name="T37" fmla="*/ 159 h 170"/>
                        <a:gd name="T38" fmla="*/ 0 w 174"/>
                        <a:gd name="T39" fmla="*/ 159 h 17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74"/>
                        <a:gd name="T61" fmla="*/ 0 h 170"/>
                        <a:gd name="T62" fmla="*/ 174 w 174"/>
                        <a:gd name="T63" fmla="*/ 170 h 17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74" h="170">
                          <a:moveTo>
                            <a:pt x="0" y="159"/>
                          </a:moveTo>
                          <a:lnTo>
                            <a:pt x="0" y="159"/>
                          </a:lnTo>
                          <a:lnTo>
                            <a:pt x="23" y="153"/>
                          </a:lnTo>
                          <a:lnTo>
                            <a:pt x="134" y="169"/>
                          </a:lnTo>
                          <a:lnTo>
                            <a:pt x="159" y="162"/>
                          </a:lnTo>
                          <a:lnTo>
                            <a:pt x="142" y="149"/>
                          </a:lnTo>
                          <a:lnTo>
                            <a:pt x="142" y="98"/>
                          </a:lnTo>
                          <a:lnTo>
                            <a:pt x="173" y="98"/>
                          </a:lnTo>
                          <a:lnTo>
                            <a:pt x="170" y="70"/>
                          </a:lnTo>
                          <a:lnTo>
                            <a:pt x="142" y="73"/>
                          </a:lnTo>
                          <a:lnTo>
                            <a:pt x="139" y="24"/>
                          </a:lnTo>
                          <a:lnTo>
                            <a:pt x="127" y="15"/>
                          </a:lnTo>
                          <a:lnTo>
                            <a:pt x="109" y="16"/>
                          </a:lnTo>
                          <a:lnTo>
                            <a:pt x="105" y="30"/>
                          </a:lnTo>
                          <a:lnTo>
                            <a:pt x="86" y="32"/>
                          </a:lnTo>
                          <a:lnTo>
                            <a:pt x="63" y="0"/>
                          </a:lnTo>
                          <a:lnTo>
                            <a:pt x="11" y="7"/>
                          </a:lnTo>
                          <a:lnTo>
                            <a:pt x="30" y="71"/>
                          </a:lnTo>
                          <a:lnTo>
                            <a:pt x="0" y="159"/>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66" name="Freeform 119"/>
                    <p:cNvSpPr>
                      <a:spLocks/>
                    </p:cNvSpPr>
                    <p:nvPr/>
                  </p:nvSpPr>
                  <p:spPr bwMode="auto">
                    <a:xfrm>
                      <a:off x="3243" y="3493"/>
                      <a:ext cx="15" cy="15"/>
                    </a:xfrm>
                    <a:custGeom>
                      <a:avLst/>
                      <a:gdLst>
                        <a:gd name="T0" fmla="*/ 0 w 15"/>
                        <a:gd name="T1" fmla="*/ 4 h 15"/>
                        <a:gd name="T2" fmla="*/ 0 w 15"/>
                        <a:gd name="T3" fmla="*/ 4 h 15"/>
                        <a:gd name="T4" fmla="*/ 5 w 15"/>
                        <a:gd name="T5" fmla="*/ 14 h 15"/>
                        <a:gd name="T6" fmla="*/ 14 w 15"/>
                        <a:gd name="T7" fmla="*/ 0 h 15"/>
                        <a:gd name="T8" fmla="*/ 0 w 15"/>
                        <a:gd name="T9" fmla="*/ 4 h 15"/>
                        <a:gd name="T10" fmla="*/ 0 w 15"/>
                        <a:gd name="T11" fmla="*/ 4 h 15"/>
                        <a:gd name="T12" fmla="*/ 0 60000 65536"/>
                        <a:gd name="T13" fmla="*/ 0 60000 65536"/>
                        <a:gd name="T14" fmla="*/ 0 60000 65536"/>
                        <a:gd name="T15" fmla="*/ 0 60000 65536"/>
                        <a:gd name="T16" fmla="*/ 0 60000 65536"/>
                        <a:gd name="T17" fmla="*/ 0 60000 65536"/>
                        <a:gd name="T18" fmla="*/ 0 w 15"/>
                        <a:gd name="T19" fmla="*/ 0 h 15"/>
                        <a:gd name="T20" fmla="*/ 15 w 15"/>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15" h="15">
                          <a:moveTo>
                            <a:pt x="0" y="4"/>
                          </a:moveTo>
                          <a:lnTo>
                            <a:pt x="0" y="4"/>
                          </a:lnTo>
                          <a:lnTo>
                            <a:pt x="5" y="14"/>
                          </a:lnTo>
                          <a:lnTo>
                            <a:pt x="14" y="0"/>
                          </a:lnTo>
                          <a:lnTo>
                            <a:pt x="0" y="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67" name="Freeform 120"/>
                    <p:cNvSpPr>
                      <a:spLocks/>
                    </p:cNvSpPr>
                    <p:nvPr/>
                  </p:nvSpPr>
                  <p:spPr bwMode="auto">
                    <a:xfrm>
                      <a:off x="3352" y="3672"/>
                      <a:ext cx="128" cy="128"/>
                    </a:xfrm>
                    <a:custGeom>
                      <a:avLst/>
                      <a:gdLst>
                        <a:gd name="T0" fmla="*/ 0 w 128"/>
                        <a:gd name="T1" fmla="*/ 98 h 128"/>
                        <a:gd name="T2" fmla="*/ 0 w 128"/>
                        <a:gd name="T3" fmla="*/ 98 h 128"/>
                        <a:gd name="T4" fmla="*/ 0 w 128"/>
                        <a:gd name="T5" fmla="*/ 59 h 128"/>
                        <a:gd name="T6" fmla="*/ 14 w 128"/>
                        <a:gd name="T7" fmla="*/ 59 h 128"/>
                        <a:gd name="T8" fmla="*/ 14 w 128"/>
                        <a:gd name="T9" fmla="*/ 10 h 128"/>
                        <a:gd name="T10" fmla="*/ 40 w 128"/>
                        <a:gd name="T11" fmla="*/ 4 h 128"/>
                        <a:gd name="T12" fmla="*/ 48 w 128"/>
                        <a:gd name="T13" fmla="*/ 13 h 128"/>
                        <a:gd name="T14" fmla="*/ 71 w 128"/>
                        <a:gd name="T15" fmla="*/ 0 h 128"/>
                        <a:gd name="T16" fmla="*/ 109 w 128"/>
                        <a:gd name="T17" fmla="*/ 53 h 128"/>
                        <a:gd name="T18" fmla="*/ 127 w 128"/>
                        <a:gd name="T19" fmla="*/ 62 h 128"/>
                        <a:gd name="T20" fmla="*/ 76 w 128"/>
                        <a:gd name="T21" fmla="*/ 109 h 128"/>
                        <a:gd name="T22" fmla="*/ 46 w 128"/>
                        <a:gd name="T23" fmla="*/ 109 h 128"/>
                        <a:gd name="T24" fmla="*/ 30 w 128"/>
                        <a:gd name="T25" fmla="*/ 126 h 128"/>
                        <a:gd name="T26" fmla="*/ 11 w 128"/>
                        <a:gd name="T27" fmla="*/ 127 h 128"/>
                        <a:gd name="T28" fmla="*/ 11 w 128"/>
                        <a:gd name="T29" fmla="*/ 112 h 128"/>
                        <a:gd name="T30" fmla="*/ 0 w 128"/>
                        <a:gd name="T31" fmla="*/ 98 h 128"/>
                        <a:gd name="T32" fmla="*/ 0 w 128"/>
                        <a:gd name="T33" fmla="*/ 98 h 12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28"/>
                        <a:gd name="T52" fmla="*/ 0 h 128"/>
                        <a:gd name="T53" fmla="*/ 128 w 128"/>
                        <a:gd name="T54" fmla="*/ 128 h 12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28" h="128">
                          <a:moveTo>
                            <a:pt x="0" y="98"/>
                          </a:moveTo>
                          <a:lnTo>
                            <a:pt x="0" y="98"/>
                          </a:lnTo>
                          <a:lnTo>
                            <a:pt x="0" y="59"/>
                          </a:lnTo>
                          <a:lnTo>
                            <a:pt x="14" y="59"/>
                          </a:lnTo>
                          <a:lnTo>
                            <a:pt x="14" y="10"/>
                          </a:lnTo>
                          <a:lnTo>
                            <a:pt x="40" y="4"/>
                          </a:lnTo>
                          <a:lnTo>
                            <a:pt x="48" y="13"/>
                          </a:lnTo>
                          <a:lnTo>
                            <a:pt x="71" y="0"/>
                          </a:lnTo>
                          <a:lnTo>
                            <a:pt x="109" y="53"/>
                          </a:lnTo>
                          <a:lnTo>
                            <a:pt x="127" y="62"/>
                          </a:lnTo>
                          <a:lnTo>
                            <a:pt x="76" y="109"/>
                          </a:lnTo>
                          <a:lnTo>
                            <a:pt x="46" y="109"/>
                          </a:lnTo>
                          <a:lnTo>
                            <a:pt x="30" y="126"/>
                          </a:lnTo>
                          <a:lnTo>
                            <a:pt x="11" y="127"/>
                          </a:lnTo>
                          <a:lnTo>
                            <a:pt x="11" y="112"/>
                          </a:lnTo>
                          <a:lnTo>
                            <a:pt x="0" y="9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68" name="Freeform 121"/>
                    <p:cNvSpPr>
                      <a:spLocks/>
                    </p:cNvSpPr>
                    <p:nvPr/>
                  </p:nvSpPr>
                  <p:spPr bwMode="auto">
                    <a:xfrm>
                      <a:off x="3477" y="3461"/>
                      <a:ext cx="25" cy="28"/>
                    </a:xfrm>
                    <a:custGeom>
                      <a:avLst/>
                      <a:gdLst>
                        <a:gd name="T0" fmla="*/ 0 w 25"/>
                        <a:gd name="T1" fmla="*/ 4 h 28"/>
                        <a:gd name="T2" fmla="*/ 0 w 25"/>
                        <a:gd name="T3" fmla="*/ 4 h 28"/>
                        <a:gd name="T4" fmla="*/ 3 w 25"/>
                        <a:gd name="T5" fmla="*/ 14 h 28"/>
                        <a:gd name="T6" fmla="*/ 9 w 25"/>
                        <a:gd name="T7" fmla="*/ 27 h 28"/>
                        <a:gd name="T8" fmla="*/ 24 w 25"/>
                        <a:gd name="T9" fmla="*/ 11 h 28"/>
                        <a:gd name="T10" fmla="*/ 23 w 25"/>
                        <a:gd name="T11" fmla="*/ 0 h 28"/>
                        <a:gd name="T12" fmla="*/ 0 w 25"/>
                        <a:gd name="T13" fmla="*/ 4 h 28"/>
                        <a:gd name="T14" fmla="*/ 0 w 25"/>
                        <a:gd name="T15" fmla="*/ 4 h 28"/>
                        <a:gd name="T16" fmla="*/ 0 60000 65536"/>
                        <a:gd name="T17" fmla="*/ 0 60000 65536"/>
                        <a:gd name="T18" fmla="*/ 0 60000 65536"/>
                        <a:gd name="T19" fmla="*/ 0 60000 65536"/>
                        <a:gd name="T20" fmla="*/ 0 60000 65536"/>
                        <a:gd name="T21" fmla="*/ 0 60000 65536"/>
                        <a:gd name="T22" fmla="*/ 0 60000 65536"/>
                        <a:gd name="T23" fmla="*/ 0 60000 65536"/>
                        <a:gd name="T24" fmla="*/ 0 w 25"/>
                        <a:gd name="T25" fmla="*/ 0 h 28"/>
                        <a:gd name="T26" fmla="*/ 25 w 25"/>
                        <a:gd name="T27" fmla="*/ 28 h 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 h="28">
                          <a:moveTo>
                            <a:pt x="0" y="4"/>
                          </a:moveTo>
                          <a:lnTo>
                            <a:pt x="0" y="4"/>
                          </a:lnTo>
                          <a:lnTo>
                            <a:pt x="3" y="14"/>
                          </a:lnTo>
                          <a:lnTo>
                            <a:pt x="9" y="27"/>
                          </a:lnTo>
                          <a:lnTo>
                            <a:pt x="24" y="11"/>
                          </a:lnTo>
                          <a:lnTo>
                            <a:pt x="23" y="0"/>
                          </a:lnTo>
                          <a:lnTo>
                            <a:pt x="0" y="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69" name="Freeform 122"/>
                    <p:cNvSpPr>
                      <a:spLocks/>
                    </p:cNvSpPr>
                    <p:nvPr/>
                  </p:nvSpPr>
                  <p:spPr bwMode="auto">
                    <a:xfrm>
                      <a:off x="3195" y="3256"/>
                      <a:ext cx="106" cy="153"/>
                    </a:xfrm>
                    <a:custGeom>
                      <a:avLst/>
                      <a:gdLst>
                        <a:gd name="T0" fmla="*/ 0 w 106"/>
                        <a:gd name="T1" fmla="*/ 109 h 153"/>
                        <a:gd name="T2" fmla="*/ 0 w 106"/>
                        <a:gd name="T3" fmla="*/ 109 h 153"/>
                        <a:gd name="T4" fmla="*/ 14 w 106"/>
                        <a:gd name="T5" fmla="*/ 80 h 153"/>
                        <a:gd name="T6" fmla="*/ 40 w 106"/>
                        <a:gd name="T7" fmla="*/ 84 h 153"/>
                        <a:gd name="T8" fmla="*/ 68 w 106"/>
                        <a:gd name="T9" fmla="*/ 25 h 153"/>
                        <a:gd name="T10" fmla="*/ 82 w 106"/>
                        <a:gd name="T11" fmla="*/ 14 h 153"/>
                        <a:gd name="T12" fmla="*/ 77 w 106"/>
                        <a:gd name="T13" fmla="*/ 2 h 153"/>
                        <a:gd name="T14" fmla="*/ 84 w 106"/>
                        <a:gd name="T15" fmla="*/ 0 h 153"/>
                        <a:gd name="T16" fmla="*/ 94 w 106"/>
                        <a:gd name="T17" fmla="*/ 37 h 153"/>
                        <a:gd name="T18" fmla="*/ 77 w 106"/>
                        <a:gd name="T19" fmla="*/ 44 h 153"/>
                        <a:gd name="T20" fmla="*/ 96 w 106"/>
                        <a:gd name="T21" fmla="*/ 73 h 153"/>
                        <a:gd name="T22" fmla="*/ 84 w 106"/>
                        <a:gd name="T23" fmla="*/ 107 h 153"/>
                        <a:gd name="T24" fmla="*/ 105 w 106"/>
                        <a:gd name="T25" fmla="*/ 134 h 153"/>
                        <a:gd name="T26" fmla="*/ 103 w 106"/>
                        <a:gd name="T27" fmla="*/ 152 h 153"/>
                        <a:gd name="T28" fmla="*/ 67 w 106"/>
                        <a:gd name="T29" fmla="*/ 144 h 153"/>
                        <a:gd name="T30" fmla="*/ 39 w 106"/>
                        <a:gd name="T31" fmla="*/ 143 h 153"/>
                        <a:gd name="T32" fmla="*/ 17 w 106"/>
                        <a:gd name="T33" fmla="*/ 144 h 153"/>
                        <a:gd name="T34" fmla="*/ 16 w 106"/>
                        <a:gd name="T35" fmla="*/ 119 h 153"/>
                        <a:gd name="T36" fmla="*/ 0 w 106"/>
                        <a:gd name="T37" fmla="*/ 109 h 153"/>
                        <a:gd name="T38" fmla="*/ 0 w 106"/>
                        <a:gd name="T39" fmla="*/ 109 h 15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06"/>
                        <a:gd name="T61" fmla="*/ 0 h 153"/>
                        <a:gd name="T62" fmla="*/ 106 w 106"/>
                        <a:gd name="T63" fmla="*/ 153 h 15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06" h="153">
                          <a:moveTo>
                            <a:pt x="0" y="109"/>
                          </a:moveTo>
                          <a:lnTo>
                            <a:pt x="0" y="109"/>
                          </a:lnTo>
                          <a:lnTo>
                            <a:pt x="14" y="80"/>
                          </a:lnTo>
                          <a:lnTo>
                            <a:pt x="40" y="84"/>
                          </a:lnTo>
                          <a:lnTo>
                            <a:pt x="68" y="25"/>
                          </a:lnTo>
                          <a:lnTo>
                            <a:pt x="82" y="14"/>
                          </a:lnTo>
                          <a:lnTo>
                            <a:pt x="77" y="2"/>
                          </a:lnTo>
                          <a:lnTo>
                            <a:pt x="84" y="0"/>
                          </a:lnTo>
                          <a:lnTo>
                            <a:pt x="94" y="37"/>
                          </a:lnTo>
                          <a:lnTo>
                            <a:pt x="77" y="44"/>
                          </a:lnTo>
                          <a:lnTo>
                            <a:pt x="96" y="73"/>
                          </a:lnTo>
                          <a:lnTo>
                            <a:pt x="84" y="107"/>
                          </a:lnTo>
                          <a:lnTo>
                            <a:pt x="105" y="134"/>
                          </a:lnTo>
                          <a:lnTo>
                            <a:pt x="103" y="152"/>
                          </a:lnTo>
                          <a:lnTo>
                            <a:pt x="67" y="144"/>
                          </a:lnTo>
                          <a:lnTo>
                            <a:pt x="39" y="143"/>
                          </a:lnTo>
                          <a:lnTo>
                            <a:pt x="17" y="144"/>
                          </a:lnTo>
                          <a:lnTo>
                            <a:pt x="16" y="119"/>
                          </a:lnTo>
                          <a:lnTo>
                            <a:pt x="0" y="109"/>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70" name="Freeform 123"/>
                    <p:cNvSpPr>
                      <a:spLocks/>
                    </p:cNvSpPr>
                    <p:nvPr/>
                  </p:nvSpPr>
                  <p:spPr bwMode="auto">
                    <a:xfrm>
                      <a:off x="3278" y="3277"/>
                      <a:ext cx="180" cy="114"/>
                    </a:xfrm>
                    <a:custGeom>
                      <a:avLst/>
                      <a:gdLst>
                        <a:gd name="T0" fmla="*/ 0 w 178"/>
                        <a:gd name="T1" fmla="*/ 83 h 111"/>
                        <a:gd name="T2" fmla="*/ 0 w 178"/>
                        <a:gd name="T3" fmla="*/ 83 h 111"/>
                        <a:gd name="T4" fmla="*/ 12 w 178"/>
                        <a:gd name="T5" fmla="*/ 49 h 111"/>
                        <a:gd name="T6" fmla="*/ 56 w 178"/>
                        <a:gd name="T7" fmla="*/ 40 h 111"/>
                        <a:gd name="T8" fmla="*/ 61 w 178"/>
                        <a:gd name="T9" fmla="*/ 29 h 111"/>
                        <a:gd name="T10" fmla="*/ 81 w 178"/>
                        <a:gd name="T11" fmla="*/ 25 h 111"/>
                        <a:gd name="T12" fmla="*/ 111 w 178"/>
                        <a:gd name="T13" fmla="*/ 0 h 111"/>
                        <a:gd name="T14" fmla="*/ 121 w 178"/>
                        <a:gd name="T15" fmla="*/ 29 h 111"/>
                        <a:gd name="T16" fmla="*/ 144 w 178"/>
                        <a:gd name="T17" fmla="*/ 40 h 111"/>
                        <a:gd name="T18" fmla="*/ 177 w 178"/>
                        <a:gd name="T19" fmla="*/ 80 h 111"/>
                        <a:gd name="T20" fmla="*/ 95 w 178"/>
                        <a:gd name="T21" fmla="*/ 91 h 111"/>
                        <a:gd name="T22" fmla="*/ 68 w 178"/>
                        <a:gd name="T23" fmla="*/ 80 h 111"/>
                        <a:gd name="T24" fmla="*/ 56 w 178"/>
                        <a:gd name="T25" fmla="*/ 99 h 111"/>
                        <a:gd name="T26" fmla="*/ 33 w 178"/>
                        <a:gd name="T27" fmla="*/ 99 h 111"/>
                        <a:gd name="T28" fmla="*/ 21 w 178"/>
                        <a:gd name="T29" fmla="*/ 110 h 111"/>
                        <a:gd name="T30" fmla="*/ 0 w 178"/>
                        <a:gd name="T31" fmla="*/ 83 h 111"/>
                        <a:gd name="T32" fmla="*/ 0 w 178"/>
                        <a:gd name="T33" fmla="*/ 83 h 11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78"/>
                        <a:gd name="T52" fmla="*/ 0 h 111"/>
                        <a:gd name="T53" fmla="*/ 178 w 178"/>
                        <a:gd name="T54" fmla="*/ 111 h 11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78" h="111">
                          <a:moveTo>
                            <a:pt x="0" y="83"/>
                          </a:moveTo>
                          <a:lnTo>
                            <a:pt x="0" y="83"/>
                          </a:lnTo>
                          <a:lnTo>
                            <a:pt x="12" y="49"/>
                          </a:lnTo>
                          <a:lnTo>
                            <a:pt x="56" y="40"/>
                          </a:lnTo>
                          <a:lnTo>
                            <a:pt x="61" y="29"/>
                          </a:lnTo>
                          <a:lnTo>
                            <a:pt x="81" y="25"/>
                          </a:lnTo>
                          <a:lnTo>
                            <a:pt x="111" y="0"/>
                          </a:lnTo>
                          <a:lnTo>
                            <a:pt x="121" y="29"/>
                          </a:lnTo>
                          <a:lnTo>
                            <a:pt x="144" y="40"/>
                          </a:lnTo>
                          <a:lnTo>
                            <a:pt x="177" y="80"/>
                          </a:lnTo>
                          <a:lnTo>
                            <a:pt x="95" y="91"/>
                          </a:lnTo>
                          <a:lnTo>
                            <a:pt x="68" y="80"/>
                          </a:lnTo>
                          <a:lnTo>
                            <a:pt x="56" y="99"/>
                          </a:lnTo>
                          <a:lnTo>
                            <a:pt x="33" y="99"/>
                          </a:lnTo>
                          <a:lnTo>
                            <a:pt x="21" y="110"/>
                          </a:lnTo>
                          <a:lnTo>
                            <a:pt x="0" y="83"/>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71" name="Freeform 124"/>
                    <p:cNvSpPr>
                      <a:spLocks/>
                    </p:cNvSpPr>
                    <p:nvPr/>
                  </p:nvSpPr>
                  <p:spPr bwMode="auto">
                    <a:xfrm>
                      <a:off x="3263" y="3106"/>
                      <a:ext cx="147" cy="224"/>
                    </a:xfrm>
                    <a:custGeom>
                      <a:avLst/>
                      <a:gdLst>
                        <a:gd name="T0" fmla="*/ 0 w 147"/>
                        <a:gd name="T1" fmla="*/ 128 h 224"/>
                        <a:gd name="T2" fmla="*/ 0 w 147"/>
                        <a:gd name="T3" fmla="*/ 128 h 224"/>
                        <a:gd name="T4" fmla="*/ 21 w 147"/>
                        <a:gd name="T5" fmla="*/ 139 h 224"/>
                        <a:gd name="T6" fmla="*/ 16 w 147"/>
                        <a:gd name="T7" fmla="*/ 150 h 224"/>
                        <a:gd name="T8" fmla="*/ 26 w 147"/>
                        <a:gd name="T9" fmla="*/ 187 h 224"/>
                        <a:gd name="T10" fmla="*/ 9 w 147"/>
                        <a:gd name="T11" fmla="*/ 194 h 224"/>
                        <a:gd name="T12" fmla="*/ 28 w 147"/>
                        <a:gd name="T13" fmla="*/ 223 h 224"/>
                        <a:gd name="T14" fmla="*/ 72 w 147"/>
                        <a:gd name="T15" fmla="*/ 214 h 224"/>
                        <a:gd name="T16" fmla="*/ 77 w 147"/>
                        <a:gd name="T17" fmla="*/ 203 h 224"/>
                        <a:gd name="T18" fmla="*/ 97 w 147"/>
                        <a:gd name="T19" fmla="*/ 199 h 224"/>
                        <a:gd name="T20" fmla="*/ 127 w 147"/>
                        <a:gd name="T21" fmla="*/ 174 h 224"/>
                        <a:gd name="T22" fmla="*/ 117 w 147"/>
                        <a:gd name="T23" fmla="*/ 147 h 224"/>
                        <a:gd name="T24" fmla="*/ 131 w 147"/>
                        <a:gd name="T25" fmla="*/ 111 h 224"/>
                        <a:gd name="T26" fmla="*/ 145 w 147"/>
                        <a:gd name="T27" fmla="*/ 108 h 224"/>
                        <a:gd name="T28" fmla="*/ 146 w 147"/>
                        <a:gd name="T29" fmla="*/ 56 h 224"/>
                        <a:gd name="T30" fmla="*/ 36 w 147"/>
                        <a:gd name="T31" fmla="*/ 0 h 224"/>
                        <a:gd name="T32" fmla="*/ 22 w 147"/>
                        <a:gd name="T33" fmla="*/ 5 h 224"/>
                        <a:gd name="T34" fmla="*/ 22 w 147"/>
                        <a:gd name="T35" fmla="*/ 27 h 224"/>
                        <a:gd name="T36" fmla="*/ 36 w 147"/>
                        <a:gd name="T37" fmla="*/ 43 h 224"/>
                        <a:gd name="T38" fmla="*/ 28 w 147"/>
                        <a:gd name="T39" fmla="*/ 92 h 224"/>
                        <a:gd name="T40" fmla="*/ 0 w 147"/>
                        <a:gd name="T41" fmla="*/ 128 h 224"/>
                        <a:gd name="T42" fmla="*/ 0 w 147"/>
                        <a:gd name="T43" fmla="*/ 128 h 22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47"/>
                        <a:gd name="T67" fmla="*/ 0 h 224"/>
                        <a:gd name="T68" fmla="*/ 147 w 147"/>
                        <a:gd name="T69" fmla="*/ 224 h 22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47" h="224">
                          <a:moveTo>
                            <a:pt x="0" y="128"/>
                          </a:moveTo>
                          <a:lnTo>
                            <a:pt x="0" y="128"/>
                          </a:lnTo>
                          <a:lnTo>
                            <a:pt x="21" y="139"/>
                          </a:lnTo>
                          <a:lnTo>
                            <a:pt x="16" y="150"/>
                          </a:lnTo>
                          <a:lnTo>
                            <a:pt x="26" y="187"/>
                          </a:lnTo>
                          <a:lnTo>
                            <a:pt x="9" y="194"/>
                          </a:lnTo>
                          <a:lnTo>
                            <a:pt x="28" y="223"/>
                          </a:lnTo>
                          <a:lnTo>
                            <a:pt x="72" y="214"/>
                          </a:lnTo>
                          <a:lnTo>
                            <a:pt x="77" y="203"/>
                          </a:lnTo>
                          <a:lnTo>
                            <a:pt x="97" y="199"/>
                          </a:lnTo>
                          <a:lnTo>
                            <a:pt x="127" y="174"/>
                          </a:lnTo>
                          <a:lnTo>
                            <a:pt x="117" y="147"/>
                          </a:lnTo>
                          <a:lnTo>
                            <a:pt x="131" y="111"/>
                          </a:lnTo>
                          <a:lnTo>
                            <a:pt x="145" y="108"/>
                          </a:lnTo>
                          <a:lnTo>
                            <a:pt x="146" y="56"/>
                          </a:lnTo>
                          <a:lnTo>
                            <a:pt x="36" y="0"/>
                          </a:lnTo>
                          <a:lnTo>
                            <a:pt x="22" y="5"/>
                          </a:lnTo>
                          <a:lnTo>
                            <a:pt x="22" y="27"/>
                          </a:lnTo>
                          <a:lnTo>
                            <a:pt x="36" y="43"/>
                          </a:lnTo>
                          <a:lnTo>
                            <a:pt x="28" y="92"/>
                          </a:lnTo>
                          <a:lnTo>
                            <a:pt x="0" y="12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72" name="Freeform 125"/>
                    <p:cNvSpPr>
                      <a:spLocks/>
                    </p:cNvSpPr>
                    <p:nvPr/>
                  </p:nvSpPr>
                  <p:spPr bwMode="auto">
                    <a:xfrm>
                      <a:off x="3232" y="3379"/>
                      <a:ext cx="104" cy="119"/>
                    </a:xfrm>
                    <a:custGeom>
                      <a:avLst/>
                      <a:gdLst>
                        <a:gd name="T0" fmla="*/ 0 w 104"/>
                        <a:gd name="T1" fmla="*/ 104 h 119"/>
                        <a:gd name="T2" fmla="*/ 0 w 104"/>
                        <a:gd name="T3" fmla="*/ 104 h 119"/>
                        <a:gd name="T4" fmla="*/ 11 w 104"/>
                        <a:gd name="T5" fmla="*/ 118 h 119"/>
                        <a:gd name="T6" fmla="*/ 25 w 104"/>
                        <a:gd name="T7" fmla="*/ 114 h 119"/>
                        <a:gd name="T8" fmla="*/ 46 w 104"/>
                        <a:gd name="T9" fmla="*/ 115 h 119"/>
                        <a:gd name="T10" fmla="*/ 65 w 104"/>
                        <a:gd name="T11" fmla="*/ 103 h 119"/>
                        <a:gd name="T12" fmla="*/ 70 w 104"/>
                        <a:gd name="T13" fmla="*/ 79 h 119"/>
                        <a:gd name="T14" fmla="*/ 90 w 104"/>
                        <a:gd name="T15" fmla="*/ 59 h 119"/>
                        <a:gd name="T16" fmla="*/ 103 w 104"/>
                        <a:gd name="T17" fmla="*/ 0 h 119"/>
                        <a:gd name="T18" fmla="*/ 80 w 104"/>
                        <a:gd name="T19" fmla="*/ 0 h 119"/>
                        <a:gd name="T20" fmla="*/ 68 w 104"/>
                        <a:gd name="T21" fmla="*/ 11 h 119"/>
                        <a:gd name="T22" fmla="*/ 66 w 104"/>
                        <a:gd name="T23" fmla="*/ 29 h 119"/>
                        <a:gd name="T24" fmla="*/ 30 w 104"/>
                        <a:gd name="T25" fmla="*/ 21 h 119"/>
                        <a:gd name="T26" fmla="*/ 29 w 104"/>
                        <a:gd name="T27" fmla="*/ 33 h 119"/>
                        <a:gd name="T28" fmla="*/ 43 w 104"/>
                        <a:gd name="T29" fmla="*/ 35 h 119"/>
                        <a:gd name="T30" fmla="*/ 39 w 104"/>
                        <a:gd name="T31" fmla="*/ 81 h 119"/>
                        <a:gd name="T32" fmla="*/ 21 w 104"/>
                        <a:gd name="T33" fmla="*/ 76 h 119"/>
                        <a:gd name="T34" fmla="*/ 0 w 104"/>
                        <a:gd name="T35" fmla="*/ 104 h 119"/>
                        <a:gd name="T36" fmla="*/ 0 w 104"/>
                        <a:gd name="T37" fmla="*/ 104 h 11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04"/>
                        <a:gd name="T58" fmla="*/ 0 h 119"/>
                        <a:gd name="T59" fmla="*/ 104 w 104"/>
                        <a:gd name="T60" fmla="*/ 119 h 11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04" h="119">
                          <a:moveTo>
                            <a:pt x="0" y="104"/>
                          </a:moveTo>
                          <a:lnTo>
                            <a:pt x="0" y="104"/>
                          </a:lnTo>
                          <a:lnTo>
                            <a:pt x="11" y="118"/>
                          </a:lnTo>
                          <a:lnTo>
                            <a:pt x="25" y="114"/>
                          </a:lnTo>
                          <a:lnTo>
                            <a:pt x="46" y="115"/>
                          </a:lnTo>
                          <a:lnTo>
                            <a:pt x="65" y="103"/>
                          </a:lnTo>
                          <a:lnTo>
                            <a:pt x="70" y="79"/>
                          </a:lnTo>
                          <a:lnTo>
                            <a:pt x="90" y="59"/>
                          </a:lnTo>
                          <a:lnTo>
                            <a:pt x="103" y="0"/>
                          </a:lnTo>
                          <a:lnTo>
                            <a:pt x="80" y="0"/>
                          </a:lnTo>
                          <a:lnTo>
                            <a:pt x="68" y="11"/>
                          </a:lnTo>
                          <a:lnTo>
                            <a:pt x="66" y="29"/>
                          </a:lnTo>
                          <a:lnTo>
                            <a:pt x="30" y="21"/>
                          </a:lnTo>
                          <a:lnTo>
                            <a:pt x="29" y="33"/>
                          </a:lnTo>
                          <a:lnTo>
                            <a:pt x="43" y="35"/>
                          </a:lnTo>
                          <a:lnTo>
                            <a:pt x="39" y="81"/>
                          </a:lnTo>
                          <a:lnTo>
                            <a:pt x="21" y="76"/>
                          </a:lnTo>
                          <a:lnTo>
                            <a:pt x="0" y="10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73" name="Freeform 126"/>
                    <p:cNvSpPr>
                      <a:spLocks/>
                    </p:cNvSpPr>
                    <p:nvPr/>
                  </p:nvSpPr>
                  <p:spPr bwMode="auto">
                    <a:xfrm>
                      <a:off x="3248" y="3360"/>
                      <a:ext cx="260" cy="250"/>
                    </a:xfrm>
                    <a:custGeom>
                      <a:avLst/>
                      <a:gdLst>
                        <a:gd name="T0" fmla="*/ 0 w 260"/>
                        <a:gd name="T1" fmla="*/ 147 h 250"/>
                        <a:gd name="T2" fmla="*/ 0 w 260"/>
                        <a:gd name="T3" fmla="*/ 147 h 250"/>
                        <a:gd name="T4" fmla="*/ 1 w 260"/>
                        <a:gd name="T5" fmla="*/ 154 h 250"/>
                        <a:gd name="T6" fmla="*/ 53 w 260"/>
                        <a:gd name="T7" fmla="*/ 147 h 250"/>
                        <a:gd name="T8" fmla="*/ 76 w 260"/>
                        <a:gd name="T9" fmla="*/ 179 h 250"/>
                        <a:gd name="T10" fmla="*/ 95 w 260"/>
                        <a:gd name="T11" fmla="*/ 177 h 250"/>
                        <a:gd name="T12" fmla="*/ 99 w 260"/>
                        <a:gd name="T13" fmla="*/ 163 h 250"/>
                        <a:gd name="T14" fmla="*/ 117 w 260"/>
                        <a:gd name="T15" fmla="*/ 162 h 250"/>
                        <a:gd name="T16" fmla="*/ 129 w 260"/>
                        <a:gd name="T17" fmla="*/ 171 h 250"/>
                        <a:gd name="T18" fmla="*/ 132 w 260"/>
                        <a:gd name="T19" fmla="*/ 220 h 250"/>
                        <a:gd name="T20" fmla="*/ 160 w 260"/>
                        <a:gd name="T21" fmla="*/ 217 h 250"/>
                        <a:gd name="T22" fmla="*/ 238 w 260"/>
                        <a:gd name="T23" fmla="*/ 249 h 250"/>
                        <a:gd name="T24" fmla="*/ 238 w 260"/>
                        <a:gd name="T25" fmla="*/ 235 h 250"/>
                        <a:gd name="T26" fmla="*/ 222 w 260"/>
                        <a:gd name="T27" fmla="*/ 228 h 250"/>
                        <a:gd name="T28" fmla="*/ 225 w 260"/>
                        <a:gd name="T29" fmla="*/ 192 h 250"/>
                        <a:gd name="T30" fmla="*/ 250 w 260"/>
                        <a:gd name="T31" fmla="*/ 180 h 250"/>
                        <a:gd name="T32" fmla="*/ 234 w 260"/>
                        <a:gd name="T33" fmla="*/ 156 h 250"/>
                        <a:gd name="T34" fmla="*/ 232 w 260"/>
                        <a:gd name="T35" fmla="*/ 115 h 250"/>
                        <a:gd name="T36" fmla="*/ 229 w 260"/>
                        <a:gd name="T37" fmla="*/ 105 h 250"/>
                        <a:gd name="T38" fmla="*/ 238 w 260"/>
                        <a:gd name="T39" fmla="*/ 87 h 250"/>
                        <a:gd name="T40" fmla="*/ 250 w 260"/>
                        <a:gd name="T41" fmla="*/ 52 h 250"/>
                        <a:gd name="T42" fmla="*/ 259 w 260"/>
                        <a:gd name="T43" fmla="*/ 39 h 250"/>
                        <a:gd name="T44" fmla="*/ 254 w 260"/>
                        <a:gd name="T45" fmla="*/ 20 h 250"/>
                        <a:gd name="T46" fmla="*/ 208 w 260"/>
                        <a:gd name="T47" fmla="*/ 0 h 250"/>
                        <a:gd name="T48" fmla="*/ 126 w 260"/>
                        <a:gd name="T49" fmla="*/ 11 h 250"/>
                        <a:gd name="T50" fmla="*/ 99 w 260"/>
                        <a:gd name="T51" fmla="*/ 0 h 250"/>
                        <a:gd name="T52" fmla="*/ 87 w 260"/>
                        <a:gd name="T53" fmla="*/ 19 h 250"/>
                        <a:gd name="T54" fmla="*/ 74 w 260"/>
                        <a:gd name="T55" fmla="*/ 78 h 250"/>
                        <a:gd name="T56" fmla="*/ 54 w 260"/>
                        <a:gd name="T57" fmla="*/ 98 h 250"/>
                        <a:gd name="T58" fmla="*/ 49 w 260"/>
                        <a:gd name="T59" fmla="*/ 122 h 250"/>
                        <a:gd name="T60" fmla="*/ 30 w 260"/>
                        <a:gd name="T61" fmla="*/ 134 h 250"/>
                        <a:gd name="T62" fmla="*/ 9 w 260"/>
                        <a:gd name="T63" fmla="*/ 133 h 250"/>
                        <a:gd name="T64" fmla="*/ 0 w 260"/>
                        <a:gd name="T65" fmla="*/ 147 h 250"/>
                        <a:gd name="T66" fmla="*/ 0 w 260"/>
                        <a:gd name="T67" fmla="*/ 147 h 25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60"/>
                        <a:gd name="T103" fmla="*/ 0 h 250"/>
                        <a:gd name="T104" fmla="*/ 260 w 260"/>
                        <a:gd name="T105" fmla="*/ 250 h 25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60" h="250">
                          <a:moveTo>
                            <a:pt x="0" y="147"/>
                          </a:moveTo>
                          <a:lnTo>
                            <a:pt x="0" y="147"/>
                          </a:lnTo>
                          <a:lnTo>
                            <a:pt x="1" y="154"/>
                          </a:lnTo>
                          <a:lnTo>
                            <a:pt x="53" y="147"/>
                          </a:lnTo>
                          <a:lnTo>
                            <a:pt x="76" y="179"/>
                          </a:lnTo>
                          <a:lnTo>
                            <a:pt x="95" y="177"/>
                          </a:lnTo>
                          <a:lnTo>
                            <a:pt x="99" y="163"/>
                          </a:lnTo>
                          <a:lnTo>
                            <a:pt x="117" y="162"/>
                          </a:lnTo>
                          <a:lnTo>
                            <a:pt x="129" y="171"/>
                          </a:lnTo>
                          <a:lnTo>
                            <a:pt x="132" y="220"/>
                          </a:lnTo>
                          <a:lnTo>
                            <a:pt x="160" y="217"/>
                          </a:lnTo>
                          <a:lnTo>
                            <a:pt x="238" y="249"/>
                          </a:lnTo>
                          <a:lnTo>
                            <a:pt x="238" y="235"/>
                          </a:lnTo>
                          <a:lnTo>
                            <a:pt x="222" y="228"/>
                          </a:lnTo>
                          <a:lnTo>
                            <a:pt x="225" y="192"/>
                          </a:lnTo>
                          <a:lnTo>
                            <a:pt x="250" y="180"/>
                          </a:lnTo>
                          <a:lnTo>
                            <a:pt x="234" y="156"/>
                          </a:lnTo>
                          <a:lnTo>
                            <a:pt x="232" y="115"/>
                          </a:lnTo>
                          <a:lnTo>
                            <a:pt x="229" y="105"/>
                          </a:lnTo>
                          <a:lnTo>
                            <a:pt x="238" y="87"/>
                          </a:lnTo>
                          <a:lnTo>
                            <a:pt x="250" y="52"/>
                          </a:lnTo>
                          <a:lnTo>
                            <a:pt x="259" y="39"/>
                          </a:lnTo>
                          <a:lnTo>
                            <a:pt x="254" y="20"/>
                          </a:lnTo>
                          <a:lnTo>
                            <a:pt x="208" y="0"/>
                          </a:lnTo>
                          <a:lnTo>
                            <a:pt x="126" y="11"/>
                          </a:lnTo>
                          <a:lnTo>
                            <a:pt x="99" y="0"/>
                          </a:lnTo>
                          <a:lnTo>
                            <a:pt x="87" y="19"/>
                          </a:lnTo>
                          <a:lnTo>
                            <a:pt x="74" y="78"/>
                          </a:lnTo>
                          <a:lnTo>
                            <a:pt x="54" y="98"/>
                          </a:lnTo>
                          <a:lnTo>
                            <a:pt x="49" y="122"/>
                          </a:lnTo>
                          <a:lnTo>
                            <a:pt x="30" y="134"/>
                          </a:lnTo>
                          <a:lnTo>
                            <a:pt x="9" y="133"/>
                          </a:lnTo>
                          <a:lnTo>
                            <a:pt x="0" y="147"/>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74" name="Freeform 127"/>
                    <p:cNvSpPr>
                      <a:spLocks/>
                    </p:cNvSpPr>
                    <p:nvPr/>
                  </p:nvSpPr>
                  <p:spPr bwMode="auto">
                    <a:xfrm>
                      <a:off x="3522" y="2925"/>
                      <a:ext cx="33" cy="18"/>
                    </a:xfrm>
                    <a:custGeom>
                      <a:avLst/>
                      <a:gdLst>
                        <a:gd name="T0" fmla="*/ 0 w 33"/>
                        <a:gd name="T1" fmla="*/ 9 h 18"/>
                        <a:gd name="T2" fmla="*/ 0 w 33"/>
                        <a:gd name="T3" fmla="*/ 9 h 18"/>
                        <a:gd name="T4" fmla="*/ 11 w 33"/>
                        <a:gd name="T5" fmla="*/ 17 h 18"/>
                        <a:gd name="T6" fmla="*/ 32 w 33"/>
                        <a:gd name="T7" fmla="*/ 0 h 18"/>
                        <a:gd name="T8" fmla="*/ 0 w 33"/>
                        <a:gd name="T9" fmla="*/ 9 h 18"/>
                        <a:gd name="T10" fmla="*/ 0 w 33"/>
                        <a:gd name="T11" fmla="*/ 9 h 18"/>
                        <a:gd name="T12" fmla="*/ 0 60000 65536"/>
                        <a:gd name="T13" fmla="*/ 0 60000 65536"/>
                        <a:gd name="T14" fmla="*/ 0 60000 65536"/>
                        <a:gd name="T15" fmla="*/ 0 60000 65536"/>
                        <a:gd name="T16" fmla="*/ 0 60000 65536"/>
                        <a:gd name="T17" fmla="*/ 0 60000 65536"/>
                        <a:gd name="T18" fmla="*/ 0 w 33"/>
                        <a:gd name="T19" fmla="*/ 0 h 18"/>
                        <a:gd name="T20" fmla="*/ 33 w 33"/>
                        <a:gd name="T21" fmla="*/ 18 h 18"/>
                      </a:gdLst>
                      <a:ahLst/>
                      <a:cxnLst>
                        <a:cxn ang="T12">
                          <a:pos x="T0" y="T1"/>
                        </a:cxn>
                        <a:cxn ang="T13">
                          <a:pos x="T2" y="T3"/>
                        </a:cxn>
                        <a:cxn ang="T14">
                          <a:pos x="T4" y="T5"/>
                        </a:cxn>
                        <a:cxn ang="T15">
                          <a:pos x="T6" y="T7"/>
                        </a:cxn>
                        <a:cxn ang="T16">
                          <a:pos x="T8" y="T9"/>
                        </a:cxn>
                        <a:cxn ang="T17">
                          <a:pos x="T10" y="T11"/>
                        </a:cxn>
                      </a:cxnLst>
                      <a:rect l="T18" t="T19" r="T20" b="T21"/>
                      <a:pathLst>
                        <a:path w="33" h="18">
                          <a:moveTo>
                            <a:pt x="0" y="9"/>
                          </a:moveTo>
                          <a:lnTo>
                            <a:pt x="0" y="9"/>
                          </a:lnTo>
                          <a:lnTo>
                            <a:pt x="11" y="17"/>
                          </a:lnTo>
                          <a:lnTo>
                            <a:pt x="32" y="0"/>
                          </a:lnTo>
                          <a:lnTo>
                            <a:pt x="0" y="9"/>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75" name="Freeform 128"/>
                    <p:cNvSpPr>
                      <a:spLocks/>
                    </p:cNvSpPr>
                    <p:nvPr/>
                  </p:nvSpPr>
                  <p:spPr bwMode="auto">
                    <a:xfrm>
                      <a:off x="3093" y="3260"/>
                      <a:ext cx="38" cy="85"/>
                    </a:xfrm>
                    <a:custGeom>
                      <a:avLst/>
                      <a:gdLst>
                        <a:gd name="T0" fmla="*/ 0 w 38"/>
                        <a:gd name="T1" fmla="*/ 21 h 85"/>
                        <a:gd name="T2" fmla="*/ 0 w 38"/>
                        <a:gd name="T3" fmla="*/ 21 h 85"/>
                        <a:gd name="T4" fmla="*/ 14 w 38"/>
                        <a:gd name="T5" fmla="*/ 84 h 85"/>
                        <a:gd name="T6" fmla="*/ 26 w 38"/>
                        <a:gd name="T7" fmla="*/ 83 h 85"/>
                        <a:gd name="T8" fmla="*/ 37 w 38"/>
                        <a:gd name="T9" fmla="*/ 10 h 85"/>
                        <a:gd name="T10" fmla="*/ 26 w 38"/>
                        <a:gd name="T11" fmla="*/ 0 h 85"/>
                        <a:gd name="T12" fmla="*/ 19 w 38"/>
                        <a:gd name="T13" fmla="*/ 7 h 85"/>
                        <a:gd name="T14" fmla="*/ 0 w 38"/>
                        <a:gd name="T15" fmla="*/ 21 h 85"/>
                        <a:gd name="T16" fmla="*/ 0 w 38"/>
                        <a:gd name="T17" fmla="*/ 21 h 8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8"/>
                        <a:gd name="T28" fmla="*/ 0 h 85"/>
                        <a:gd name="T29" fmla="*/ 38 w 38"/>
                        <a:gd name="T30" fmla="*/ 85 h 8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8" h="85">
                          <a:moveTo>
                            <a:pt x="0" y="21"/>
                          </a:moveTo>
                          <a:lnTo>
                            <a:pt x="0" y="21"/>
                          </a:lnTo>
                          <a:lnTo>
                            <a:pt x="14" y="84"/>
                          </a:lnTo>
                          <a:lnTo>
                            <a:pt x="26" y="83"/>
                          </a:lnTo>
                          <a:lnTo>
                            <a:pt x="37" y="10"/>
                          </a:lnTo>
                          <a:lnTo>
                            <a:pt x="26" y="0"/>
                          </a:lnTo>
                          <a:lnTo>
                            <a:pt x="19" y="7"/>
                          </a:lnTo>
                          <a:lnTo>
                            <a:pt x="0" y="21"/>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76" name="Freeform 129"/>
                    <p:cNvSpPr>
                      <a:spLocks/>
                    </p:cNvSpPr>
                    <p:nvPr/>
                  </p:nvSpPr>
                  <p:spPr bwMode="auto">
                    <a:xfrm>
                      <a:off x="3209" y="3399"/>
                      <a:ext cx="26" cy="18"/>
                    </a:xfrm>
                    <a:custGeom>
                      <a:avLst/>
                      <a:gdLst>
                        <a:gd name="T0" fmla="*/ 0 w 26"/>
                        <a:gd name="T1" fmla="*/ 17 h 18"/>
                        <a:gd name="T2" fmla="*/ 0 w 26"/>
                        <a:gd name="T3" fmla="*/ 17 h 18"/>
                        <a:gd name="T4" fmla="*/ 3 w 26"/>
                        <a:gd name="T5" fmla="*/ 1 h 18"/>
                        <a:gd name="T6" fmla="*/ 25 w 26"/>
                        <a:gd name="T7" fmla="*/ 0 h 18"/>
                        <a:gd name="T8" fmla="*/ 25 w 26"/>
                        <a:gd name="T9" fmla="*/ 15 h 18"/>
                        <a:gd name="T10" fmla="*/ 0 w 26"/>
                        <a:gd name="T11" fmla="*/ 17 h 18"/>
                        <a:gd name="T12" fmla="*/ 0 w 26"/>
                        <a:gd name="T13" fmla="*/ 17 h 18"/>
                        <a:gd name="T14" fmla="*/ 0 60000 65536"/>
                        <a:gd name="T15" fmla="*/ 0 60000 65536"/>
                        <a:gd name="T16" fmla="*/ 0 60000 65536"/>
                        <a:gd name="T17" fmla="*/ 0 60000 65536"/>
                        <a:gd name="T18" fmla="*/ 0 60000 65536"/>
                        <a:gd name="T19" fmla="*/ 0 60000 65536"/>
                        <a:gd name="T20" fmla="*/ 0 60000 65536"/>
                        <a:gd name="T21" fmla="*/ 0 w 26"/>
                        <a:gd name="T22" fmla="*/ 0 h 18"/>
                        <a:gd name="T23" fmla="*/ 26 w 26"/>
                        <a:gd name="T24" fmla="*/ 18 h 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 h="18">
                          <a:moveTo>
                            <a:pt x="0" y="17"/>
                          </a:moveTo>
                          <a:lnTo>
                            <a:pt x="0" y="17"/>
                          </a:lnTo>
                          <a:lnTo>
                            <a:pt x="3" y="1"/>
                          </a:lnTo>
                          <a:lnTo>
                            <a:pt x="25" y="0"/>
                          </a:lnTo>
                          <a:lnTo>
                            <a:pt x="25" y="15"/>
                          </a:lnTo>
                          <a:lnTo>
                            <a:pt x="0" y="17"/>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77" name="Freeform 130"/>
                    <p:cNvSpPr>
                      <a:spLocks/>
                    </p:cNvSpPr>
                    <p:nvPr/>
                  </p:nvSpPr>
                  <p:spPr bwMode="auto">
                    <a:xfrm>
                      <a:off x="3530" y="3182"/>
                      <a:ext cx="207" cy="201"/>
                    </a:xfrm>
                    <a:custGeom>
                      <a:avLst/>
                      <a:gdLst>
                        <a:gd name="T0" fmla="*/ 0 w 207"/>
                        <a:gd name="T1" fmla="*/ 140 h 201"/>
                        <a:gd name="T2" fmla="*/ 0 w 207"/>
                        <a:gd name="T3" fmla="*/ 140 h 201"/>
                        <a:gd name="T4" fmla="*/ 16 w 207"/>
                        <a:gd name="T5" fmla="*/ 129 h 201"/>
                        <a:gd name="T6" fmla="*/ 17 w 207"/>
                        <a:gd name="T7" fmla="*/ 105 h 201"/>
                        <a:gd name="T8" fmla="*/ 44 w 207"/>
                        <a:gd name="T9" fmla="*/ 72 h 201"/>
                        <a:gd name="T10" fmla="*/ 55 w 207"/>
                        <a:gd name="T11" fmla="*/ 13 h 201"/>
                        <a:gd name="T12" fmla="*/ 76 w 207"/>
                        <a:gd name="T13" fmla="*/ 0 h 201"/>
                        <a:gd name="T14" fmla="*/ 92 w 207"/>
                        <a:gd name="T15" fmla="*/ 40 h 201"/>
                        <a:gd name="T16" fmla="*/ 137 w 207"/>
                        <a:gd name="T17" fmla="*/ 74 h 201"/>
                        <a:gd name="T18" fmla="*/ 121 w 207"/>
                        <a:gd name="T19" fmla="*/ 95 h 201"/>
                        <a:gd name="T20" fmla="*/ 136 w 207"/>
                        <a:gd name="T21" fmla="*/ 100 h 201"/>
                        <a:gd name="T22" fmla="*/ 152 w 207"/>
                        <a:gd name="T23" fmla="*/ 124 h 201"/>
                        <a:gd name="T24" fmla="*/ 206 w 207"/>
                        <a:gd name="T25" fmla="*/ 138 h 201"/>
                        <a:gd name="T26" fmla="*/ 165 w 207"/>
                        <a:gd name="T27" fmla="*/ 179 h 201"/>
                        <a:gd name="T28" fmla="*/ 122 w 207"/>
                        <a:gd name="T29" fmla="*/ 194 h 201"/>
                        <a:gd name="T30" fmla="*/ 83 w 207"/>
                        <a:gd name="T31" fmla="*/ 200 h 201"/>
                        <a:gd name="T32" fmla="*/ 39 w 207"/>
                        <a:gd name="T33" fmla="*/ 185 h 201"/>
                        <a:gd name="T34" fmla="*/ 24 w 207"/>
                        <a:gd name="T35" fmla="*/ 156 h 201"/>
                        <a:gd name="T36" fmla="*/ 0 w 207"/>
                        <a:gd name="T37" fmla="*/ 140 h 201"/>
                        <a:gd name="T38" fmla="*/ 0 w 207"/>
                        <a:gd name="T39" fmla="*/ 140 h 20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07"/>
                        <a:gd name="T61" fmla="*/ 0 h 201"/>
                        <a:gd name="T62" fmla="*/ 207 w 207"/>
                        <a:gd name="T63" fmla="*/ 201 h 20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07" h="201">
                          <a:moveTo>
                            <a:pt x="0" y="140"/>
                          </a:moveTo>
                          <a:lnTo>
                            <a:pt x="0" y="140"/>
                          </a:lnTo>
                          <a:lnTo>
                            <a:pt x="16" y="129"/>
                          </a:lnTo>
                          <a:lnTo>
                            <a:pt x="17" y="105"/>
                          </a:lnTo>
                          <a:lnTo>
                            <a:pt x="44" y="72"/>
                          </a:lnTo>
                          <a:lnTo>
                            <a:pt x="55" y="13"/>
                          </a:lnTo>
                          <a:lnTo>
                            <a:pt x="76" y="0"/>
                          </a:lnTo>
                          <a:lnTo>
                            <a:pt x="92" y="40"/>
                          </a:lnTo>
                          <a:lnTo>
                            <a:pt x="137" y="74"/>
                          </a:lnTo>
                          <a:lnTo>
                            <a:pt x="121" y="95"/>
                          </a:lnTo>
                          <a:lnTo>
                            <a:pt x="136" y="100"/>
                          </a:lnTo>
                          <a:lnTo>
                            <a:pt x="152" y="124"/>
                          </a:lnTo>
                          <a:lnTo>
                            <a:pt x="206" y="138"/>
                          </a:lnTo>
                          <a:lnTo>
                            <a:pt x="165" y="179"/>
                          </a:lnTo>
                          <a:lnTo>
                            <a:pt x="122" y="194"/>
                          </a:lnTo>
                          <a:lnTo>
                            <a:pt x="83" y="200"/>
                          </a:lnTo>
                          <a:lnTo>
                            <a:pt x="39" y="185"/>
                          </a:lnTo>
                          <a:lnTo>
                            <a:pt x="24" y="156"/>
                          </a:lnTo>
                          <a:lnTo>
                            <a:pt x="0" y="14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78" name="Freeform 131"/>
                    <p:cNvSpPr>
                      <a:spLocks/>
                    </p:cNvSpPr>
                    <p:nvPr/>
                  </p:nvSpPr>
                  <p:spPr bwMode="auto">
                    <a:xfrm>
                      <a:off x="3651" y="3256"/>
                      <a:ext cx="22" cy="27"/>
                    </a:xfrm>
                    <a:custGeom>
                      <a:avLst/>
                      <a:gdLst>
                        <a:gd name="T0" fmla="*/ 0 w 22"/>
                        <a:gd name="T1" fmla="*/ 21 h 27"/>
                        <a:gd name="T2" fmla="*/ 0 w 22"/>
                        <a:gd name="T3" fmla="*/ 21 h 27"/>
                        <a:gd name="T4" fmla="*/ 15 w 22"/>
                        <a:gd name="T5" fmla="*/ 26 h 27"/>
                        <a:gd name="T6" fmla="*/ 21 w 22"/>
                        <a:gd name="T7" fmla="*/ 18 h 27"/>
                        <a:gd name="T8" fmla="*/ 10 w 22"/>
                        <a:gd name="T9" fmla="*/ 16 h 27"/>
                        <a:gd name="T10" fmla="*/ 21 w 22"/>
                        <a:gd name="T11" fmla="*/ 10 h 27"/>
                        <a:gd name="T12" fmla="*/ 16 w 22"/>
                        <a:gd name="T13" fmla="*/ 0 h 27"/>
                        <a:gd name="T14" fmla="*/ 0 w 22"/>
                        <a:gd name="T15" fmla="*/ 21 h 27"/>
                        <a:gd name="T16" fmla="*/ 0 w 22"/>
                        <a:gd name="T17" fmla="*/ 21 h 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
                        <a:gd name="T28" fmla="*/ 0 h 27"/>
                        <a:gd name="T29" fmla="*/ 22 w 22"/>
                        <a:gd name="T30" fmla="*/ 27 h 2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 h="27">
                          <a:moveTo>
                            <a:pt x="0" y="21"/>
                          </a:moveTo>
                          <a:lnTo>
                            <a:pt x="0" y="21"/>
                          </a:lnTo>
                          <a:lnTo>
                            <a:pt x="15" y="26"/>
                          </a:lnTo>
                          <a:lnTo>
                            <a:pt x="21" y="18"/>
                          </a:lnTo>
                          <a:lnTo>
                            <a:pt x="10" y="16"/>
                          </a:lnTo>
                          <a:lnTo>
                            <a:pt x="21" y="10"/>
                          </a:lnTo>
                          <a:lnTo>
                            <a:pt x="16" y="0"/>
                          </a:lnTo>
                          <a:lnTo>
                            <a:pt x="0" y="21"/>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79" name="Freeform 132"/>
                    <p:cNvSpPr>
                      <a:spLocks/>
                    </p:cNvSpPr>
                    <p:nvPr/>
                  </p:nvSpPr>
                  <p:spPr bwMode="auto">
                    <a:xfrm>
                      <a:off x="3199" y="3399"/>
                      <a:ext cx="77" cy="85"/>
                    </a:xfrm>
                    <a:custGeom>
                      <a:avLst/>
                      <a:gdLst>
                        <a:gd name="T0" fmla="*/ 0 w 77"/>
                        <a:gd name="T1" fmla="*/ 40 h 85"/>
                        <a:gd name="T2" fmla="*/ 0 w 77"/>
                        <a:gd name="T3" fmla="*/ 40 h 85"/>
                        <a:gd name="T4" fmla="*/ 9 w 77"/>
                        <a:gd name="T5" fmla="*/ 27 h 85"/>
                        <a:gd name="T6" fmla="*/ 14 w 77"/>
                        <a:gd name="T7" fmla="*/ 28 h 85"/>
                        <a:gd name="T8" fmla="*/ 10 w 77"/>
                        <a:gd name="T9" fmla="*/ 17 h 85"/>
                        <a:gd name="T10" fmla="*/ 35 w 77"/>
                        <a:gd name="T11" fmla="*/ 15 h 85"/>
                        <a:gd name="T12" fmla="*/ 35 w 77"/>
                        <a:gd name="T13" fmla="*/ 0 h 85"/>
                        <a:gd name="T14" fmla="*/ 63 w 77"/>
                        <a:gd name="T15" fmla="*/ 1 h 85"/>
                        <a:gd name="T16" fmla="*/ 62 w 77"/>
                        <a:gd name="T17" fmla="*/ 13 h 85"/>
                        <a:gd name="T18" fmla="*/ 76 w 77"/>
                        <a:gd name="T19" fmla="*/ 15 h 85"/>
                        <a:gd name="T20" fmla="*/ 72 w 77"/>
                        <a:gd name="T21" fmla="*/ 61 h 85"/>
                        <a:gd name="T22" fmla="*/ 54 w 77"/>
                        <a:gd name="T23" fmla="*/ 56 h 85"/>
                        <a:gd name="T24" fmla="*/ 33 w 77"/>
                        <a:gd name="T25" fmla="*/ 84 h 85"/>
                        <a:gd name="T26" fmla="*/ 0 w 77"/>
                        <a:gd name="T27" fmla="*/ 40 h 85"/>
                        <a:gd name="T28" fmla="*/ 0 w 77"/>
                        <a:gd name="T29" fmla="*/ 40 h 8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7"/>
                        <a:gd name="T46" fmla="*/ 0 h 85"/>
                        <a:gd name="T47" fmla="*/ 77 w 77"/>
                        <a:gd name="T48" fmla="*/ 85 h 8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7" h="85">
                          <a:moveTo>
                            <a:pt x="0" y="40"/>
                          </a:moveTo>
                          <a:lnTo>
                            <a:pt x="0" y="40"/>
                          </a:lnTo>
                          <a:lnTo>
                            <a:pt x="9" y="27"/>
                          </a:lnTo>
                          <a:lnTo>
                            <a:pt x="14" y="28"/>
                          </a:lnTo>
                          <a:lnTo>
                            <a:pt x="10" y="17"/>
                          </a:lnTo>
                          <a:lnTo>
                            <a:pt x="35" y="15"/>
                          </a:lnTo>
                          <a:lnTo>
                            <a:pt x="35" y="0"/>
                          </a:lnTo>
                          <a:lnTo>
                            <a:pt x="63" y="1"/>
                          </a:lnTo>
                          <a:lnTo>
                            <a:pt x="62" y="13"/>
                          </a:lnTo>
                          <a:lnTo>
                            <a:pt x="76" y="15"/>
                          </a:lnTo>
                          <a:lnTo>
                            <a:pt x="72" y="61"/>
                          </a:lnTo>
                          <a:lnTo>
                            <a:pt x="54" y="56"/>
                          </a:lnTo>
                          <a:lnTo>
                            <a:pt x="33" y="84"/>
                          </a:lnTo>
                          <a:lnTo>
                            <a:pt x="0" y="4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80" name="Freeform 133"/>
                    <p:cNvSpPr>
                      <a:spLocks/>
                    </p:cNvSpPr>
                    <p:nvPr/>
                  </p:nvSpPr>
                  <p:spPr bwMode="auto">
                    <a:xfrm>
                      <a:off x="2852" y="3244"/>
                      <a:ext cx="42" cy="8"/>
                    </a:xfrm>
                    <a:custGeom>
                      <a:avLst/>
                      <a:gdLst>
                        <a:gd name="T0" fmla="*/ 0 w 42"/>
                        <a:gd name="T1" fmla="*/ 7 h 8"/>
                        <a:gd name="T2" fmla="*/ 0 w 42"/>
                        <a:gd name="T3" fmla="*/ 7 h 8"/>
                        <a:gd name="T4" fmla="*/ 2 w 42"/>
                        <a:gd name="T5" fmla="*/ 0 h 8"/>
                        <a:gd name="T6" fmla="*/ 41 w 42"/>
                        <a:gd name="T7" fmla="*/ 2 h 8"/>
                        <a:gd name="T8" fmla="*/ 0 w 42"/>
                        <a:gd name="T9" fmla="*/ 7 h 8"/>
                        <a:gd name="T10" fmla="*/ 0 w 42"/>
                        <a:gd name="T11" fmla="*/ 7 h 8"/>
                        <a:gd name="T12" fmla="*/ 0 60000 65536"/>
                        <a:gd name="T13" fmla="*/ 0 60000 65536"/>
                        <a:gd name="T14" fmla="*/ 0 60000 65536"/>
                        <a:gd name="T15" fmla="*/ 0 60000 65536"/>
                        <a:gd name="T16" fmla="*/ 0 60000 65536"/>
                        <a:gd name="T17" fmla="*/ 0 60000 65536"/>
                        <a:gd name="T18" fmla="*/ 0 w 42"/>
                        <a:gd name="T19" fmla="*/ 0 h 8"/>
                        <a:gd name="T20" fmla="*/ 42 w 42"/>
                        <a:gd name="T21" fmla="*/ 8 h 8"/>
                      </a:gdLst>
                      <a:ahLst/>
                      <a:cxnLst>
                        <a:cxn ang="T12">
                          <a:pos x="T0" y="T1"/>
                        </a:cxn>
                        <a:cxn ang="T13">
                          <a:pos x="T2" y="T3"/>
                        </a:cxn>
                        <a:cxn ang="T14">
                          <a:pos x="T4" y="T5"/>
                        </a:cxn>
                        <a:cxn ang="T15">
                          <a:pos x="T6" y="T7"/>
                        </a:cxn>
                        <a:cxn ang="T16">
                          <a:pos x="T8" y="T9"/>
                        </a:cxn>
                        <a:cxn ang="T17">
                          <a:pos x="T10" y="T11"/>
                        </a:cxn>
                      </a:cxnLst>
                      <a:rect l="T18" t="T19" r="T20" b="T21"/>
                      <a:pathLst>
                        <a:path w="42" h="8">
                          <a:moveTo>
                            <a:pt x="0" y="7"/>
                          </a:moveTo>
                          <a:lnTo>
                            <a:pt x="0" y="7"/>
                          </a:lnTo>
                          <a:lnTo>
                            <a:pt x="2" y="0"/>
                          </a:lnTo>
                          <a:lnTo>
                            <a:pt x="41" y="2"/>
                          </a:lnTo>
                          <a:lnTo>
                            <a:pt x="0" y="7"/>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81" name="Freeform 134"/>
                    <p:cNvSpPr>
                      <a:spLocks/>
                    </p:cNvSpPr>
                    <p:nvPr/>
                  </p:nvSpPr>
                  <p:spPr bwMode="auto">
                    <a:xfrm>
                      <a:off x="3039" y="3277"/>
                      <a:ext cx="59" cy="89"/>
                    </a:xfrm>
                    <a:custGeom>
                      <a:avLst/>
                      <a:gdLst>
                        <a:gd name="T0" fmla="*/ 0 w 59"/>
                        <a:gd name="T1" fmla="*/ 83 h 89"/>
                        <a:gd name="T2" fmla="*/ 0 w 59"/>
                        <a:gd name="T3" fmla="*/ 83 h 89"/>
                        <a:gd name="T4" fmla="*/ 5 w 59"/>
                        <a:gd name="T5" fmla="*/ 23 h 89"/>
                        <a:gd name="T6" fmla="*/ 3 w 59"/>
                        <a:gd name="T7" fmla="*/ 4 h 89"/>
                        <a:gd name="T8" fmla="*/ 39 w 59"/>
                        <a:gd name="T9" fmla="*/ 0 h 89"/>
                        <a:gd name="T10" fmla="*/ 58 w 59"/>
                        <a:gd name="T11" fmla="*/ 70 h 89"/>
                        <a:gd name="T12" fmla="*/ 15 w 59"/>
                        <a:gd name="T13" fmla="*/ 88 h 89"/>
                        <a:gd name="T14" fmla="*/ 0 w 59"/>
                        <a:gd name="T15" fmla="*/ 83 h 89"/>
                        <a:gd name="T16" fmla="*/ 0 w 59"/>
                        <a:gd name="T17" fmla="*/ 83 h 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9"/>
                        <a:gd name="T28" fmla="*/ 0 h 89"/>
                        <a:gd name="T29" fmla="*/ 59 w 59"/>
                        <a:gd name="T30" fmla="*/ 89 h 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9" h="89">
                          <a:moveTo>
                            <a:pt x="0" y="83"/>
                          </a:moveTo>
                          <a:lnTo>
                            <a:pt x="0" y="83"/>
                          </a:lnTo>
                          <a:lnTo>
                            <a:pt x="5" y="23"/>
                          </a:lnTo>
                          <a:lnTo>
                            <a:pt x="3" y="4"/>
                          </a:lnTo>
                          <a:lnTo>
                            <a:pt x="39" y="0"/>
                          </a:lnTo>
                          <a:lnTo>
                            <a:pt x="58" y="70"/>
                          </a:lnTo>
                          <a:lnTo>
                            <a:pt x="15" y="88"/>
                          </a:lnTo>
                          <a:lnTo>
                            <a:pt x="0" y="83"/>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82" name="Freeform 135"/>
                    <p:cNvSpPr>
                      <a:spLocks/>
                    </p:cNvSpPr>
                    <p:nvPr/>
                  </p:nvSpPr>
                  <p:spPr bwMode="auto">
                    <a:xfrm>
                      <a:off x="2876" y="3256"/>
                      <a:ext cx="101" cy="74"/>
                    </a:xfrm>
                    <a:custGeom>
                      <a:avLst/>
                      <a:gdLst>
                        <a:gd name="T0" fmla="*/ 0 w 101"/>
                        <a:gd name="T1" fmla="*/ 25 h 74"/>
                        <a:gd name="T2" fmla="*/ 0 w 101"/>
                        <a:gd name="T3" fmla="*/ 25 h 74"/>
                        <a:gd name="T4" fmla="*/ 17 w 101"/>
                        <a:gd name="T5" fmla="*/ 14 h 74"/>
                        <a:gd name="T6" fmla="*/ 17 w 101"/>
                        <a:gd name="T7" fmla="*/ 0 h 74"/>
                        <a:gd name="T8" fmla="*/ 50 w 101"/>
                        <a:gd name="T9" fmla="*/ 3 h 74"/>
                        <a:gd name="T10" fmla="*/ 59 w 101"/>
                        <a:gd name="T11" fmla="*/ 10 h 74"/>
                        <a:gd name="T12" fmla="*/ 82 w 101"/>
                        <a:gd name="T13" fmla="*/ 2 h 74"/>
                        <a:gd name="T14" fmla="*/ 96 w 101"/>
                        <a:gd name="T15" fmla="*/ 35 h 74"/>
                        <a:gd name="T16" fmla="*/ 100 w 101"/>
                        <a:gd name="T17" fmla="*/ 59 h 74"/>
                        <a:gd name="T18" fmla="*/ 91 w 101"/>
                        <a:gd name="T19" fmla="*/ 58 h 74"/>
                        <a:gd name="T20" fmla="*/ 89 w 101"/>
                        <a:gd name="T21" fmla="*/ 71 h 74"/>
                        <a:gd name="T22" fmla="*/ 75 w 101"/>
                        <a:gd name="T23" fmla="*/ 73 h 74"/>
                        <a:gd name="T24" fmla="*/ 74 w 101"/>
                        <a:gd name="T25" fmla="*/ 59 h 74"/>
                        <a:gd name="T26" fmla="*/ 66 w 101"/>
                        <a:gd name="T27" fmla="*/ 59 h 74"/>
                        <a:gd name="T28" fmla="*/ 52 w 101"/>
                        <a:gd name="T29" fmla="*/ 38 h 74"/>
                        <a:gd name="T30" fmla="*/ 23 w 101"/>
                        <a:gd name="T31" fmla="*/ 50 h 74"/>
                        <a:gd name="T32" fmla="*/ 0 w 101"/>
                        <a:gd name="T33" fmla="*/ 25 h 74"/>
                        <a:gd name="T34" fmla="*/ 0 w 101"/>
                        <a:gd name="T35" fmla="*/ 25 h 7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1"/>
                        <a:gd name="T55" fmla="*/ 0 h 74"/>
                        <a:gd name="T56" fmla="*/ 101 w 101"/>
                        <a:gd name="T57" fmla="*/ 74 h 7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1" h="74">
                          <a:moveTo>
                            <a:pt x="0" y="25"/>
                          </a:moveTo>
                          <a:lnTo>
                            <a:pt x="0" y="25"/>
                          </a:lnTo>
                          <a:lnTo>
                            <a:pt x="17" y="14"/>
                          </a:lnTo>
                          <a:lnTo>
                            <a:pt x="17" y="0"/>
                          </a:lnTo>
                          <a:lnTo>
                            <a:pt x="50" y="3"/>
                          </a:lnTo>
                          <a:lnTo>
                            <a:pt x="59" y="10"/>
                          </a:lnTo>
                          <a:lnTo>
                            <a:pt x="82" y="2"/>
                          </a:lnTo>
                          <a:lnTo>
                            <a:pt x="96" y="35"/>
                          </a:lnTo>
                          <a:lnTo>
                            <a:pt x="100" y="59"/>
                          </a:lnTo>
                          <a:lnTo>
                            <a:pt x="91" y="58"/>
                          </a:lnTo>
                          <a:lnTo>
                            <a:pt x="89" y="71"/>
                          </a:lnTo>
                          <a:lnTo>
                            <a:pt x="75" y="73"/>
                          </a:lnTo>
                          <a:lnTo>
                            <a:pt x="74" y="59"/>
                          </a:lnTo>
                          <a:lnTo>
                            <a:pt x="66" y="59"/>
                          </a:lnTo>
                          <a:lnTo>
                            <a:pt x="52" y="38"/>
                          </a:lnTo>
                          <a:lnTo>
                            <a:pt x="23" y="50"/>
                          </a:lnTo>
                          <a:lnTo>
                            <a:pt x="0" y="2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83" name="Freeform 136"/>
                    <p:cNvSpPr>
                      <a:spLocks/>
                    </p:cNvSpPr>
                    <p:nvPr/>
                  </p:nvSpPr>
                  <p:spPr bwMode="auto">
                    <a:xfrm>
                      <a:off x="3691" y="3022"/>
                      <a:ext cx="26" cy="8"/>
                    </a:xfrm>
                    <a:custGeom>
                      <a:avLst/>
                      <a:gdLst>
                        <a:gd name="T0" fmla="*/ 0 w 26"/>
                        <a:gd name="T1" fmla="*/ 0 h 8"/>
                        <a:gd name="T2" fmla="*/ 0 w 26"/>
                        <a:gd name="T3" fmla="*/ 0 h 8"/>
                        <a:gd name="T4" fmla="*/ 13 w 26"/>
                        <a:gd name="T5" fmla="*/ 7 h 8"/>
                        <a:gd name="T6" fmla="*/ 25 w 26"/>
                        <a:gd name="T7" fmla="*/ 2 h 8"/>
                        <a:gd name="T8" fmla="*/ 0 w 26"/>
                        <a:gd name="T9" fmla="*/ 0 h 8"/>
                        <a:gd name="T10" fmla="*/ 0 w 26"/>
                        <a:gd name="T11" fmla="*/ 0 h 8"/>
                        <a:gd name="T12" fmla="*/ 0 60000 65536"/>
                        <a:gd name="T13" fmla="*/ 0 60000 65536"/>
                        <a:gd name="T14" fmla="*/ 0 60000 65536"/>
                        <a:gd name="T15" fmla="*/ 0 60000 65536"/>
                        <a:gd name="T16" fmla="*/ 0 60000 65536"/>
                        <a:gd name="T17" fmla="*/ 0 60000 65536"/>
                        <a:gd name="T18" fmla="*/ 0 w 26"/>
                        <a:gd name="T19" fmla="*/ 0 h 8"/>
                        <a:gd name="T20" fmla="*/ 26 w 26"/>
                        <a:gd name="T21" fmla="*/ 8 h 8"/>
                      </a:gdLst>
                      <a:ahLst/>
                      <a:cxnLst>
                        <a:cxn ang="T12">
                          <a:pos x="T0" y="T1"/>
                        </a:cxn>
                        <a:cxn ang="T13">
                          <a:pos x="T2" y="T3"/>
                        </a:cxn>
                        <a:cxn ang="T14">
                          <a:pos x="T4" y="T5"/>
                        </a:cxn>
                        <a:cxn ang="T15">
                          <a:pos x="T6" y="T7"/>
                        </a:cxn>
                        <a:cxn ang="T16">
                          <a:pos x="T8" y="T9"/>
                        </a:cxn>
                        <a:cxn ang="T17">
                          <a:pos x="T10" y="T11"/>
                        </a:cxn>
                      </a:cxnLst>
                      <a:rect l="T18" t="T19" r="T20" b="T21"/>
                      <a:pathLst>
                        <a:path w="26" h="8">
                          <a:moveTo>
                            <a:pt x="0" y="0"/>
                          </a:moveTo>
                          <a:lnTo>
                            <a:pt x="0" y="0"/>
                          </a:lnTo>
                          <a:lnTo>
                            <a:pt x="13" y="7"/>
                          </a:lnTo>
                          <a:lnTo>
                            <a:pt x="25" y="2"/>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84" name="Freeform 137"/>
                    <p:cNvSpPr>
                      <a:spLocks/>
                    </p:cNvSpPr>
                    <p:nvPr/>
                  </p:nvSpPr>
                  <p:spPr bwMode="auto">
                    <a:xfrm>
                      <a:off x="3544" y="2963"/>
                      <a:ext cx="22" cy="58"/>
                    </a:xfrm>
                    <a:custGeom>
                      <a:avLst/>
                      <a:gdLst>
                        <a:gd name="T0" fmla="*/ 0 w 22"/>
                        <a:gd name="T1" fmla="*/ 28 h 58"/>
                        <a:gd name="T2" fmla="*/ 0 w 22"/>
                        <a:gd name="T3" fmla="*/ 28 h 58"/>
                        <a:gd name="T4" fmla="*/ 11 w 22"/>
                        <a:gd name="T5" fmla="*/ 57 h 58"/>
                        <a:gd name="T6" fmla="*/ 13 w 22"/>
                        <a:gd name="T7" fmla="*/ 56 h 58"/>
                        <a:gd name="T8" fmla="*/ 19 w 22"/>
                        <a:gd name="T9" fmla="*/ 25 h 58"/>
                        <a:gd name="T10" fmla="*/ 11 w 22"/>
                        <a:gd name="T11" fmla="*/ 28 h 58"/>
                        <a:gd name="T12" fmla="*/ 13 w 22"/>
                        <a:gd name="T13" fmla="*/ 14 h 58"/>
                        <a:gd name="T14" fmla="*/ 20 w 22"/>
                        <a:gd name="T15" fmla="*/ 7 h 58"/>
                        <a:gd name="T16" fmla="*/ 21 w 22"/>
                        <a:gd name="T17" fmla="*/ 0 h 58"/>
                        <a:gd name="T18" fmla="*/ 14 w 22"/>
                        <a:gd name="T19" fmla="*/ 1 h 58"/>
                        <a:gd name="T20" fmla="*/ 0 w 22"/>
                        <a:gd name="T21" fmla="*/ 28 h 58"/>
                        <a:gd name="T22" fmla="*/ 0 w 22"/>
                        <a:gd name="T23" fmla="*/ 28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2"/>
                        <a:gd name="T37" fmla="*/ 0 h 58"/>
                        <a:gd name="T38" fmla="*/ 22 w 22"/>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2" h="58">
                          <a:moveTo>
                            <a:pt x="0" y="28"/>
                          </a:moveTo>
                          <a:lnTo>
                            <a:pt x="0" y="28"/>
                          </a:lnTo>
                          <a:lnTo>
                            <a:pt x="11" y="57"/>
                          </a:lnTo>
                          <a:lnTo>
                            <a:pt x="13" y="56"/>
                          </a:lnTo>
                          <a:lnTo>
                            <a:pt x="19" y="25"/>
                          </a:lnTo>
                          <a:lnTo>
                            <a:pt x="11" y="28"/>
                          </a:lnTo>
                          <a:lnTo>
                            <a:pt x="13" y="14"/>
                          </a:lnTo>
                          <a:lnTo>
                            <a:pt x="20" y="7"/>
                          </a:lnTo>
                          <a:lnTo>
                            <a:pt x="21" y="0"/>
                          </a:lnTo>
                          <a:lnTo>
                            <a:pt x="14" y="1"/>
                          </a:lnTo>
                          <a:lnTo>
                            <a:pt x="0" y="2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85" name="Freeform 138"/>
                    <p:cNvSpPr>
                      <a:spLocks/>
                    </p:cNvSpPr>
                    <p:nvPr/>
                  </p:nvSpPr>
                  <p:spPr bwMode="auto">
                    <a:xfrm>
                      <a:off x="2964" y="3283"/>
                      <a:ext cx="81" cy="87"/>
                    </a:xfrm>
                    <a:custGeom>
                      <a:avLst/>
                      <a:gdLst>
                        <a:gd name="T0" fmla="*/ 0 w 81"/>
                        <a:gd name="T1" fmla="*/ 57 h 87"/>
                        <a:gd name="T2" fmla="*/ 0 w 81"/>
                        <a:gd name="T3" fmla="*/ 57 h 87"/>
                        <a:gd name="T4" fmla="*/ 1 w 81"/>
                        <a:gd name="T5" fmla="*/ 44 h 87"/>
                        <a:gd name="T6" fmla="*/ 3 w 81"/>
                        <a:gd name="T7" fmla="*/ 31 h 87"/>
                        <a:gd name="T8" fmla="*/ 12 w 81"/>
                        <a:gd name="T9" fmla="*/ 32 h 87"/>
                        <a:gd name="T10" fmla="*/ 8 w 81"/>
                        <a:gd name="T11" fmla="*/ 8 h 87"/>
                        <a:gd name="T12" fmla="*/ 32 w 81"/>
                        <a:gd name="T13" fmla="*/ 0 h 87"/>
                        <a:gd name="T14" fmla="*/ 46 w 81"/>
                        <a:gd name="T15" fmla="*/ 5 h 87"/>
                        <a:gd name="T16" fmla="*/ 53 w 81"/>
                        <a:gd name="T17" fmla="*/ 14 h 87"/>
                        <a:gd name="T18" fmla="*/ 80 w 81"/>
                        <a:gd name="T19" fmla="*/ 17 h 87"/>
                        <a:gd name="T20" fmla="*/ 75 w 81"/>
                        <a:gd name="T21" fmla="*/ 77 h 87"/>
                        <a:gd name="T22" fmla="*/ 13 w 81"/>
                        <a:gd name="T23" fmla="*/ 86 h 87"/>
                        <a:gd name="T24" fmla="*/ 15 w 81"/>
                        <a:gd name="T25" fmla="*/ 66 h 87"/>
                        <a:gd name="T26" fmla="*/ 0 w 81"/>
                        <a:gd name="T27" fmla="*/ 57 h 87"/>
                        <a:gd name="T28" fmla="*/ 0 w 81"/>
                        <a:gd name="T29" fmla="*/ 57 h 8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1"/>
                        <a:gd name="T46" fmla="*/ 0 h 87"/>
                        <a:gd name="T47" fmla="*/ 81 w 81"/>
                        <a:gd name="T48" fmla="*/ 87 h 8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1" h="87">
                          <a:moveTo>
                            <a:pt x="0" y="57"/>
                          </a:moveTo>
                          <a:lnTo>
                            <a:pt x="0" y="57"/>
                          </a:lnTo>
                          <a:lnTo>
                            <a:pt x="1" y="44"/>
                          </a:lnTo>
                          <a:lnTo>
                            <a:pt x="3" y="31"/>
                          </a:lnTo>
                          <a:lnTo>
                            <a:pt x="12" y="32"/>
                          </a:lnTo>
                          <a:lnTo>
                            <a:pt x="8" y="8"/>
                          </a:lnTo>
                          <a:lnTo>
                            <a:pt x="32" y="0"/>
                          </a:lnTo>
                          <a:lnTo>
                            <a:pt x="46" y="5"/>
                          </a:lnTo>
                          <a:lnTo>
                            <a:pt x="53" y="14"/>
                          </a:lnTo>
                          <a:lnTo>
                            <a:pt x="80" y="17"/>
                          </a:lnTo>
                          <a:lnTo>
                            <a:pt x="75" y="77"/>
                          </a:lnTo>
                          <a:lnTo>
                            <a:pt x="13" y="86"/>
                          </a:lnTo>
                          <a:lnTo>
                            <a:pt x="15" y="66"/>
                          </a:lnTo>
                          <a:lnTo>
                            <a:pt x="0" y="57"/>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86" name="Freeform 139"/>
                    <p:cNvSpPr>
                      <a:spLocks/>
                    </p:cNvSpPr>
                    <p:nvPr/>
                  </p:nvSpPr>
                  <p:spPr bwMode="auto">
                    <a:xfrm>
                      <a:off x="3555" y="2960"/>
                      <a:ext cx="60" cy="65"/>
                    </a:xfrm>
                    <a:custGeom>
                      <a:avLst/>
                      <a:gdLst>
                        <a:gd name="T0" fmla="*/ 0 w 60"/>
                        <a:gd name="T1" fmla="*/ 31 h 65"/>
                        <a:gd name="T2" fmla="*/ 0 w 60"/>
                        <a:gd name="T3" fmla="*/ 31 h 65"/>
                        <a:gd name="T4" fmla="*/ 2 w 60"/>
                        <a:gd name="T5" fmla="*/ 17 h 65"/>
                        <a:gd name="T6" fmla="*/ 9 w 60"/>
                        <a:gd name="T7" fmla="*/ 10 h 65"/>
                        <a:gd name="T8" fmla="*/ 23 w 60"/>
                        <a:gd name="T9" fmla="*/ 16 h 65"/>
                        <a:gd name="T10" fmla="*/ 53 w 60"/>
                        <a:gd name="T11" fmla="*/ 0 h 65"/>
                        <a:gd name="T12" fmla="*/ 59 w 60"/>
                        <a:gd name="T13" fmla="*/ 18 h 65"/>
                        <a:gd name="T14" fmla="*/ 28 w 60"/>
                        <a:gd name="T15" fmla="*/ 28 h 65"/>
                        <a:gd name="T16" fmla="*/ 44 w 60"/>
                        <a:gd name="T17" fmla="*/ 42 h 65"/>
                        <a:gd name="T18" fmla="*/ 36 w 60"/>
                        <a:gd name="T19" fmla="*/ 51 h 65"/>
                        <a:gd name="T20" fmla="*/ 17 w 60"/>
                        <a:gd name="T21" fmla="*/ 64 h 65"/>
                        <a:gd name="T22" fmla="*/ 2 w 60"/>
                        <a:gd name="T23" fmla="*/ 59 h 65"/>
                        <a:gd name="T24" fmla="*/ 2 w 60"/>
                        <a:gd name="T25" fmla="*/ 59 h 65"/>
                        <a:gd name="T26" fmla="*/ 8 w 60"/>
                        <a:gd name="T27" fmla="*/ 28 h 65"/>
                        <a:gd name="T28" fmla="*/ 0 w 60"/>
                        <a:gd name="T29" fmla="*/ 31 h 65"/>
                        <a:gd name="T30" fmla="*/ 0 w 60"/>
                        <a:gd name="T31" fmla="*/ 31 h 6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0"/>
                        <a:gd name="T49" fmla="*/ 0 h 65"/>
                        <a:gd name="T50" fmla="*/ 60 w 60"/>
                        <a:gd name="T51" fmla="*/ 65 h 6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0" h="65">
                          <a:moveTo>
                            <a:pt x="0" y="31"/>
                          </a:moveTo>
                          <a:lnTo>
                            <a:pt x="0" y="31"/>
                          </a:lnTo>
                          <a:lnTo>
                            <a:pt x="2" y="17"/>
                          </a:lnTo>
                          <a:lnTo>
                            <a:pt x="9" y="10"/>
                          </a:lnTo>
                          <a:lnTo>
                            <a:pt x="23" y="16"/>
                          </a:lnTo>
                          <a:lnTo>
                            <a:pt x="53" y="0"/>
                          </a:lnTo>
                          <a:lnTo>
                            <a:pt x="59" y="18"/>
                          </a:lnTo>
                          <a:lnTo>
                            <a:pt x="28" y="28"/>
                          </a:lnTo>
                          <a:lnTo>
                            <a:pt x="44" y="42"/>
                          </a:lnTo>
                          <a:lnTo>
                            <a:pt x="36" y="51"/>
                          </a:lnTo>
                          <a:lnTo>
                            <a:pt x="17" y="64"/>
                          </a:lnTo>
                          <a:lnTo>
                            <a:pt x="2" y="59"/>
                          </a:lnTo>
                          <a:lnTo>
                            <a:pt x="8" y="28"/>
                          </a:lnTo>
                          <a:lnTo>
                            <a:pt x="0" y="31"/>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87" name="Freeform 140"/>
                    <p:cNvSpPr>
                      <a:spLocks/>
                    </p:cNvSpPr>
                    <p:nvPr/>
                  </p:nvSpPr>
                  <p:spPr bwMode="auto">
                    <a:xfrm>
                      <a:off x="3544" y="3367"/>
                      <a:ext cx="109" cy="126"/>
                    </a:xfrm>
                    <a:custGeom>
                      <a:avLst/>
                      <a:gdLst>
                        <a:gd name="T0" fmla="*/ 0 w 109"/>
                        <a:gd name="T1" fmla="*/ 8 h 126"/>
                        <a:gd name="T2" fmla="*/ 0 w 109"/>
                        <a:gd name="T3" fmla="*/ 8 h 126"/>
                        <a:gd name="T4" fmla="*/ 15 w 109"/>
                        <a:gd name="T5" fmla="*/ 34 h 126"/>
                        <a:gd name="T6" fmla="*/ 0 w 109"/>
                        <a:gd name="T7" fmla="*/ 59 h 126"/>
                        <a:gd name="T8" fmla="*/ 11 w 109"/>
                        <a:gd name="T9" fmla="*/ 66 h 126"/>
                        <a:gd name="T10" fmla="*/ 3 w 109"/>
                        <a:gd name="T11" fmla="*/ 75 h 126"/>
                        <a:gd name="T12" fmla="*/ 74 w 109"/>
                        <a:gd name="T13" fmla="*/ 125 h 126"/>
                        <a:gd name="T14" fmla="*/ 104 w 109"/>
                        <a:gd name="T15" fmla="*/ 85 h 126"/>
                        <a:gd name="T16" fmla="*/ 97 w 109"/>
                        <a:gd name="T17" fmla="*/ 74 h 126"/>
                        <a:gd name="T18" fmla="*/ 97 w 109"/>
                        <a:gd name="T19" fmla="*/ 23 h 126"/>
                        <a:gd name="T20" fmla="*/ 108 w 109"/>
                        <a:gd name="T21" fmla="*/ 9 h 126"/>
                        <a:gd name="T22" fmla="*/ 69 w 109"/>
                        <a:gd name="T23" fmla="*/ 15 h 126"/>
                        <a:gd name="T24" fmla="*/ 25 w 109"/>
                        <a:gd name="T25" fmla="*/ 0 h 126"/>
                        <a:gd name="T26" fmla="*/ 0 w 109"/>
                        <a:gd name="T27" fmla="*/ 8 h 126"/>
                        <a:gd name="T28" fmla="*/ 0 w 109"/>
                        <a:gd name="T29" fmla="*/ 8 h 12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9"/>
                        <a:gd name="T46" fmla="*/ 0 h 126"/>
                        <a:gd name="T47" fmla="*/ 109 w 109"/>
                        <a:gd name="T48" fmla="*/ 126 h 12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9" h="126">
                          <a:moveTo>
                            <a:pt x="0" y="8"/>
                          </a:moveTo>
                          <a:lnTo>
                            <a:pt x="0" y="8"/>
                          </a:lnTo>
                          <a:lnTo>
                            <a:pt x="15" y="34"/>
                          </a:lnTo>
                          <a:lnTo>
                            <a:pt x="0" y="59"/>
                          </a:lnTo>
                          <a:lnTo>
                            <a:pt x="11" y="66"/>
                          </a:lnTo>
                          <a:lnTo>
                            <a:pt x="3" y="75"/>
                          </a:lnTo>
                          <a:lnTo>
                            <a:pt x="74" y="125"/>
                          </a:lnTo>
                          <a:lnTo>
                            <a:pt x="104" y="85"/>
                          </a:lnTo>
                          <a:lnTo>
                            <a:pt x="97" y="74"/>
                          </a:lnTo>
                          <a:lnTo>
                            <a:pt x="97" y="23"/>
                          </a:lnTo>
                          <a:lnTo>
                            <a:pt x="108" y="9"/>
                          </a:lnTo>
                          <a:lnTo>
                            <a:pt x="69" y="15"/>
                          </a:lnTo>
                          <a:lnTo>
                            <a:pt x="25" y="0"/>
                          </a:lnTo>
                          <a:lnTo>
                            <a:pt x="0" y="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88" name="Freeform 141"/>
                    <p:cNvSpPr>
                      <a:spLocks/>
                    </p:cNvSpPr>
                    <p:nvPr/>
                  </p:nvSpPr>
                  <p:spPr bwMode="auto">
                    <a:xfrm>
                      <a:off x="3716" y="3011"/>
                      <a:ext cx="25" cy="22"/>
                    </a:xfrm>
                    <a:custGeom>
                      <a:avLst/>
                      <a:gdLst>
                        <a:gd name="T0" fmla="*/ 0 w 25"/>
                        <a:gd name="T1" fmla="*/ 13 h 22"/>
                        <a:gd name="T2" fmla="*/ 0 w 25"/>
                        <a:gd name="T3" fmla="*/ 13 h 22"/>
                        <a:gd name="T4" fmla="*/ 20 w 25"/>
                        <a:gd name="T5" fmla="*/ 0 h 22"/>
                        <a:gd name="T6" fmla="*/ 24 w 25"/>
                        <a:gd name="T7" fmla="*/ 21 h 22"/>
                        <a:gd name="T8" fmla="*/ 0 w 25"/>
                        <a:gd name="T9" fmla="*/ 13 h 22"/>
                        <a:gd name="T10" fmla="*/ 0 w 25"/>
                        <a:gd name="T11" fmla="*/ 13 h 22"/>
                        <a:gd name="T12" fmla="*/ 0 60000 65536"/>
                        <a:gd name="T13" fmla="*/ 0 60000 65536"/>
                        <a:gd name="T14" fmla="*/ 0 60000 65536"/>
                        <a:gd name="T15" fmla="*/ 0 60000 65536"/>
                        <a:gd name="T16" fmla="*/ 0 60000 65536"/>
                        <a:gd name="T17" fmla="*/ 0 60000 65536"/>
                        <a:gd name="T18" fmla="*/ 0 w 25"/>
                        <a:gd name="T19" fmla="*/ 0 h 22"/>
                        <a:gd name="T20" fmla="*/ 25 w 25"/>
                        <a:gd name="T21" fmla="*/ 22 h 22"/>
                      </a:gdLst>
                      <a:ahLst/>
                      <a:cxnLst>
                        <a:cxn ang="T12">
                          <a:pos x="T0" y="T1"/>
                        </a:cxn>
                        <a:cxn ang="T13">
                          <a:pos x="T2" y="T3"/>
                        </a:cxn>
                        <a:cxn ang="T14">
                          <a:pos x="T4" y="T5"/>
                        </a:cxn>
                        <a:cxn ang="T15">
                          <a:pos x="T6" y="T7"/>
                        </a:cxn>
                        <a:cxn ang="T16">
                          <a:pos x="T8" y="T9"/>
                        </a:cxn>
                        <a:cxn ang="T17">
                          <a:pos x="T10" y="T11"/>
                        </a:cxn>
                      </a:cxnLst>
                      <a:rect l="T18" t="T19" r="T20" b="T21"/>
                      <a:pathLst>
                        <a:path w="25" h="22">
                          <a:moveTo>
                            <a:pt x="0" y="13"/>
                          </a:moveTo>
                          <a:lnTo>
                            <a:pt x="0" y="13"/>
                          </a:lnTo>
                          <a:lnTo>
                            <a:pt x="20" y="0"/>
                          </a:lnTo>
                          <a:lnTo>
                            <a:pt x="24" y="21"/>
                          </a:lnTo>
                          <a:lnTo>
                            <a:pt x="0" y="13"/>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89" name="Freeform 142"/>
                    <p:cNvSpPr>
                      <a:spLocks/>
                    </p:cNvSpPr>
                    <p:nvPr/>
                  </p:nvSpPr>
                  <p:spPr bwMode="auto">
                    <a:xfrm>
                      <a:off x="3558" y="2940"/>
                      <a:ext cx="22" cy="25"/>
                    </a:xfrm>
                    <a:custGeom>
                      <a:avLst/>
                      <a:gdLst>
                        <a:gd name="T0" fmla="*/ 0 w 22"/>
                        <a:gd name="T1" fmla="*/ 24 h 25"/>
                        <a:gd name="T2" fmla="*/ 0 w 22"/>
                        <a:gd name="T3" fmla="*/ 24 h 25"/>
                        <a:gd name="T4" fmla="*/ 7 w 22"/>
                        <a:gd name="T5" fmla="*/ 23 h 25"/>
                        <a:gd name="T6" fmla="*/ 21 w 22"/>
                        <a:gd name="T7" fmla="*/ 7 h 25"/>
                        <a:gd name="T8" fmla="*/ 14 w 22"/>
                        <a:gd name="T9" fmla="*/ 0 h 25"/>
                        <a:gd name="T10" fmla="*/ 0 w 22"/>
                        <a:gd name="T11" fmla="*/ 24 h 25"/>
                        <a:gd name="T12" fmla="*/ 0 w 22"/>
                        <a:gd name="T13" fmla="*/ 24 h 25"/>
                        <a:gd name="T14" fmla="*/ 0 60000 65536"/>
                        <a:gd name="T15" fmla="*/ 0 60000 65536"/>
                        <a:gd name="T16" fmla="*/ 0 60000 65536"/>
                        <a:gd name="T17" fmla="*/ 0 60000 65536"/>
                        <a:gd name="T18" fmla="*/ 0 60000 65536"/>
                        <a:gd name="T19" fmla="*/ 0 60000 65536"/>
                        <a:gd name="T20" fmla="*/ 0 60000 65536"/>
                        <a:gd name="T21" fmla="*/ 0 w 22"/>
                        <a:gd name="T22" fmla="*/ 0 h 25"/>
                        <a:gd name="T23" fmla="*/ 22 w 22"/>
                        <a:gd name="T24" fmla="*/ 25 h 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 h="25">
                          <a:moveTo>
                            <a:pt x="0" y="24"/>
                          </a:moveTo>
                          <a:lnTo>
                            <a:pt x="0" y="24"/>
                          </a:lnTo>
                          <a:lnTo>
                            <a:pt x="7" y="23"/>
                          </a:lnTo>
                          <a:lnTo>
                            <a:pt x="21" y="7"/>
                          </a:lnTo>
                          <a:lnTo>
                            <a:pt x="14" y="0"/>
                          </a:lnTo>
                          <a:lnTo>
                            <a:pt x="0" y="2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90" name="Freeform 143"/>
                    <p:cNvSpPr>
                      <a:spLocks/>
                    </p:cNvSpPr>
                    <p:nvPr/>
                  </p:nvSpPr>
                  <p:spPr bwMode="auto">
                    <a:xfrm>
                      <a:off x="2925" y="3315"/>
                      <a:ext cx="55" cy="55"/>
                    </a:xfrm>
                    <a:custGeom>
                      <a:avLst/>
                      <a:gdLst>
                        <a:gd name="T0" fmla="*/ 0 w 55"/>
                        <a:gd name="T1" fmla="*/ 20 h 55"/>
                        <a:gd name="T2" fmla="*/ 0 w 55"/>
                        <a:gd name="T3" fmla="*/ 20 h 55"/>
                        <a:gd name="T4" fmla="*/ 17 w 55"/>
                        <a:gd name="T5" fmla="*/ 0 h 55"/>
                        <a:gd name="T6" fmla="*/ 25 w 55"/>
                        <a:gd name="T7" fmla="*/ 0 h 55"/>
                        <a:gd name="T8" fmla="*/ 26 w 55"/>
                        <a:gd name="T9" fmla="*/ 14 h 55"/>
                        <a:gd name="T10" fmla="*/ 40 w 55"/>
                        <a:gd name="T11" fmla="*/ 12 h 55"/>
                        <a:gd name="T12" fmla="*/ 39 w 55"/>
                        <a:gd name="T13" fmla="*/ 25 h 55"/>
                        <a:gd name="T14" fmla="*/ 54 w 55"/>
                        <a:gd name="T15" fmla="*/ 34 h 55"/>
                        <a:gd name="T16" fmla="*/ 52 w 55"/>
                        <a:gd name="T17" fmla="*/ 54 h 55"/>
                        <a:gd name="T18" fmla="*/ 0 w 55"/>
                        <a:gd name="T19" fmla="*/ 20 h 55"/>
                        <a:gd name="T20" fmla="*/ 0 w 55"/>
                        <a:gd name="T21" fmla="*/ 20 h 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5"/>
                        <a:gd name="T34" fmla="*/ 0 h 55"/>
                        <a:gd name="T35" fmla="*/ 55 w 55"/>
                        <a:gd name="T36" fmla="*/ 55 h 5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5" h="55">
                          <a:moveTo>
                            <a:pt x="0" y="20"/>
                          </a:moveTo>
                          <a:lnTo>
                            <a:pt x="0" y="20"/>
                          </a:lnTo>
                          <a:lnTo>
                            <a:pt x="17" y="0"/>
                          </a:lnTo>
                          <a:lnTo>
                            <a:pt x="25" y="0"/>
                          </a:lnTo>
                          <a:lnTo>
                            <a:pt x="26" y="14"/>
                          </a:lnTo>
                          <a:lnTo>
                            <a:pt x="40" y="12"/>
                          </a:lnTo>
                          <a:lnTo>
                            <a:pt x="39" y="25"/>
                          </a:lnTo>
                          <a:lnTo>
                            <a:pt x="54" y="34"/>
                          </a:lnTo>
                          <a:lnTo>
                            <a:pt x="52" y="54"/>
                          </a:lnTo>
                          <a:lnTo>
                            <a:pt x="0" y="2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91" name="Freeform 144"/>
                    <p:cNvSpPr>
                      <a:spLocks/>
                    </p:cNvSpPr>
                    <p:nvPr/>
                  </p:nvSpPr>
                  <p:spPr bwMode="auto">
                    <a:xfrm>
                      <a:off x="3208" y="2964"/>
                      <a:ext cx="214" cy="199"/>
                    </a:xfrm>
                    <a:custGeom>
                      <a:avLst/>
                      <a:gdLst>
                        <a:gd name="T0" fmla="*/ 0 w 214"/>
                        <a:gd name="T1" fmla="*/ 103 h 199"/>
                        <a:gd name="T2" fmla="*/ 0 w 214"/>
                        <a:gd name="T3" fmla="*/ 103 h 199"/>
                        <a:gd name="T4" fmla="*/ 0 w 214"/>
                        <a:gd name="T5" fmla="*/ 42 h 199"/>
                        <a:gd name="T6" fmla="*/ 27 w 214"/>
                        <a:gd name="T7" fmla="*/ 0 h 199"/>
                        <a:gd name="T8" fmla="*/ 78 w 214"/>
                        <a:gd name="T9" fmla="*/ 12 h 199"/>
                        <a:gd name="T10" fmla="*/ 87 w 214"/>
                        <a:gd name="T11" fmla="*/ 27 h 199"/>
                        <a:gd name="T12" fmla="*/ 129 w 214"/>
                        <a:gd name="T13" fmla="*/ 42 h 199"/>
                        <a:gd name="T14" fmla="*/ 143 w 214"/>
                        <a:gd name="T15" fmla="*/ 37 h 199"/>
                        <a:gd name="T16" fmla="*/ 144 w 214"/>
                        <a:gd name="T17" fmla="*/ 15 h 199"/>
                        <a:gd name="T18" fmla="*/ 157 w 214"/>
                        <a:gd name="T19" fmla="*/ 5 h 199"/>
                        <a:gd name="T20" fmla="*/ 213 w 214"/>
                        <a:gd name="T21" fmla="*/ 22 h 199"/>
                        <a:gd name="T22" fmla="*/ 207 w 214"/>
                        <a:gd name="T23" fmla="*/ 46 h 199"/>
                        <a:gd name="T24" fmla="*/ 213 w 214"/>
                        <a:gd name="T25" fmla="*/ 162 h 199"/>
                        <a:gd name="T26" fmla="*/ 213 w 214"/>
                        <a:gd name="T27" fmla="*/ 190 h 199"/>
                        <a:gd name="T28" fmla="*/ 201 w 214"/>
                        <a:gd name="T29" fmla="*/ 190 h 199"/>
                        <a:gd name="T30" fmla="*/ 201 w 214"/>
                        <a:gd name="T31" fmla="*/ 198 h 199"/>
                        <a:gd name="T32" fmla="*/ 91 w 214"/>
                        <a:gd name="T33" fmla="*/ 142 h 199"/>
                        <a:gd name="T34" fmla="*/ 77 w 214"/>
                        <a:gd name="T35" fmla="*/ 147 h 199"/>
                        <a:gd name="T36" fmla="*/ 32 w 214"/>
                        <a:gd name="T37" fmla="*/ 141 h 199"/>
                        <a:gd name="T38" fmla="*/ 0 w 214"/>
                        <a:gd name="T39" fmla="*/ 103 h 199"/>
                        <a:gd name="T40" fmla="*/ 0 w 214"/>
                        <a:gd name="T41" fmla="*/ 103 h 19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14"/>
                        <a:gd name="T64" fmla="*/ 0 h 199"/>
                        <a:gd name="T65" fmla="*/ 214 w 214"/>
                        <a:gd name="T66" fmla="*/ 199 h 19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14" h="199">
                          <a:moveTo>
                            <a:pt x="0" y="103"/>
                          </a:moveTo>
                          <a:lnTo>
                            <a:pt x="0" y="103"/>
                          </a:lnTo>
                          <a:lnTo>
                            <a:pt x="0" y="42"/>
                          </a:lnTo>
                          <a:lnTo>
                            <a:pt x="27" y="0"/>
                          </a:lnTo>
                          <a:lnTo>
                            <a:pt x="78" y="12"/>
                          </a:lnTo>
                          <a:lnTo>
                            <a:pt x="87" y="27"/>
                          </a:lnTo>
                          <a:lnTo>
                            <a:pt x="129" y="42"/>
                          </a:lnTo>
                          <a:lnTo>
                            <a:pt x="143" y="37"/>
                          </a:lnTo>
                          <a:lnTo>
                            <a:pt x="144" y="15"/>
                          </a:lnTo>
                          <a:lnTo>
                            <a:pt x="157" y="5"/>
                          </a:lnTo>
                          <a:lnTo>
                            <a:pt x="213" y="22"/>
                          </a:lnTo>
                          <a:lnTo>
                            <a:pt x="207" y="46"/>
                          </a:lnTo>
                          <a:lnTo>
                            <a:pt x="213" y="162"/>
                          </a:lnTo>
                          <a:lnTo>
                            <a:pt x="213" y="190"/>
                          </a:lnTo>
                          <a:lnTo>
                            <a:pt x="201" y="190"/>
                          </a:lnTo>
                          <a:lnTo>
                            <a:pt x="201" y="198"/>
                          </a:lnTo>
                          <a:lnTo>
                            <a:pt x="91" y="142"/>
                          </a:lnTo>
                          <a:lnTo>
                            <a:pt x="77" y="147"/>
                          </a:lnTo>
                          <a:lnTo>
                            <a:pt x="32" y="141"/>
                          </a:lnTo>
                          <a:lnTo>
                            <a:pt x="0" y="103"/>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92" name="Freeform 145"/>
                    <p:cNvSpPr>
                      <a:spLocks/>
                    </p:cNvSpPr>
                    <p:nvPr/>
                  </p:nvSpPr>
                  <p:spPr bwMode="auto">
                    <a:xfrm>
                      <a:off x="3668" y="3595"/>
                      <a:ext cx="97" cy="190"/>
                    </a:xfrm>
                    <a:custGeom>
                      <a:avLst/>
                      <a:gdLst>
                        <a:gd name="T0" fmla="*/ 0 w 97"/>
                        <a:gd name="T1" fmla="*/ 135 h 190"/>
                        <a:gd name="T2" fmla="*/ 0 w 97"/>
                        <a:gd name="T3" fmla="*/ 135 h 190"/>
                        <a:gd name="T4" fmla="*/ 9 w 97"/>
                        <a:gd name="T5" fmla="*/ 173 h 190"/>
                        <a:gd name="T6" fmla="*/ 27 w 97"/>
                        <a:gd name="T7" fmla="*/ 189 h 190"/>
                        <a:gd name="T8" fmla="*/ 57 w 97"/>
                        <a:gd name="T9" fmla="*/ 173 h 190"/>
                        <a:gd name="T10" fmla="*/ 90 w 97"/>
                        <a:gd name="T11" fmla="*/ 43 h 190"/>
                        <a:gd name="T12" fmla="*/ 96 w 97"/>
                        <a:gd name="T13" fmla="*/ 48 h 190"/>
                        <a:gd name="T14" fmla="*/ 82 w 97"/>
                        <a:gd name="T15" fmla="*/ 0 h 190"/>
                        <a:gd name="T16" fmla="*/ 64 w 97"/>
                        <a:gd name="T17" fmla="*/ 20 h 190"/>
                        <a:gd name="T18" fmla="*/ 65 w 97"/>
                        <a:gd name="T19" fmla="*/ 34 h 190"/>
                        <a:gd name="T20" fmla="*/ 44 w 97"/>
                        <a:gd name="T21" fmla="*/ 49 h 190"/>
                        <a:gd name="T22" fmla="*/ 17 w 97"/>
                        <a:gd name="T23" fmla="*/ 56 h 190"/>
                        <a:gd name="T24" fmla="*/ 10 w 97"/>
                        <a:gd name="T25" fmla="*/ 73 h 190"/>
                        <a:gd name="T26" fmla="*/ 17 w 97"/>
                        <a:gd name="T27" fmla="*/ 106 h 190"/>
                        <a:gd name="T28" fmla="*/ 0 w 97"/>
                        <a:gd name="T29" fmla="*/ 135 h 190"/>
                        <a:gd name="T30" fmla="*/ 0 w 97"/>
                        <a:gd name="T31" fmla="*/ 135 h 19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97"/>
                        <a:gd name="T49" fmla="*/ 0 h 190"/>
                        <a:gd name="T50" fmla="*/ 97 w 97"/>
                        <a:gd name="T51" fmla="*/ 190 h 19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97" h="190">
                          <a:moveTo>
                            <a:pt x="0" y="135"/>
                          </a:moveTo>
                          <a:lnTo>
                            <a:pt x="0" y="135"/>
                          </a:lnTo>
                          <a:lnTo>
                            <a:pt x="9" y="173"/>
                          </a:lnTo>
                          <a:lnTo>
                            <a:pt x="27" y="189"/>
                          </a:lnTo>
                          <a:lnTo>
                            <a:pt x="57" y="173"/>
                          </a:lnTo>
                          <a:lnTo>
                            <a:pt x="90" y="43"/>
                          </a:lnTo>
                          <a:lnTo>
                            <a:pt x="96" y="48"/>
                          </a:lnTo>
                          <a:lnTo>
                            <a:pt x="82" y="0"/>
                          </a:lnTo>
                          <a:lnTo>
                            <a:pt x="64" y="20"/>
                          </a:lnTo>
                          <a:lnTo>
                            <a:pt x="65" y="34"/>
                          </a:lnTo>
                          <a:lnTo>
                            <a:pt x="44" y="49"/>
                          </a:lnTo>
                          <a:lnTo>
                            <a:pt x="17" y="56"/>
                          </a:lnTo>
                          <a:lnTo>
                            <a:pt x="10" y="73"/>
                          </a:lnTo>
                          <a:lnTo>
                            <a:pt x="17" y="106"/>
                          </a:lnTo>
                          <a:lnTo>
                            <a:pt x="0" y="13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93" name="Freeform 146"/>
                    <p:cNvSpPr>
                      <a:spLocks/>
                    </p:cNvSpPr>
                    <p:nvPr/>
                  </p:nvSpPr>
                  <p:spPr bwMode="auto">
                    <a:xfrm>
                      <a:off x="3527" y="3557"/>
                      <a:ext cx="45" cy="107"/>
                    </a:xfrm>
                    <a:custGeom>
                      <a:avLst/>
                      <a:gdLst>
                        <a:gd name="T0" fmla="*/ 0 w 45"/>
                        <a:gd name="T1" fmla="*/ 58 h 107"/>
                        <a:gd name="T2" fmla="*/ 0 w 45"/>
                        <a:gd name="T3" fmla="*/ 58 h 107"/>
                        <a:gd name="T4" fmla="*/ 6 w 45"/>
                        <a:gd name="T5" fmla="*/ 64 h 107"/>
                        <a:gd name="T6" fmla="*/ 23 w 45"/>
                        <a:gd name="T7" fmla="*/ 70 h 107"/>
                        <a:gd name="T8" fmla="*/ 21 w 45"/>
                        <a:gd name="T9" fmla="*/ 90 h 107"/>
                        <a:gd name="T10" fmla="*/ 36 w 45"/>
                        <a:gd name="T11" fmla="*/ 106 h 107"/>
                        <a:gd name="T12" fmla="*/ 44 w 45"/>
                        <a:gd name="T13" fmla="*/ 76 h 107"/>
                        <a:gd name="T14" fmla="*/ 30 w 45"/>
                        <a:gd name="T15" fmla="*/ 56 h 107"/>
                        <a:gd name="T16" fmla="*/ 34 w 45"/>
                        <a:gd name="T17" fmla="*/ 67 h 107"/>
                        <a:gd name="T18" fmla="*/ 26 w 45"/>
                        <a:gd name="T19" fmla="*/ 67 h 107"/>
                        <a:gd name="T20" fmla="*/ 17 w 45"/>
                        <a:gd name="T21" fmla="*/ 39 h 107"/>
                        <a:gd name="T22" fmla="*/ 16 w 45"/>
                        <a:gd name="T23" fmla="*/ 3 h 107"/>
                        <a:gd name="T24" fmla="*/ 3 w 45"/>
                        <a:gd name="T25" fmla="*/ 0 h 107"/>
                        <a:gd name="T26" fmla="*/ 14 w 45"/>
                        <a:gd name="T27" fmla="*/ 17 h 107"/>
                        <a:gd name="T28" fmla="*/ 0 w 45"/>
                        <a:gd name="T29" fmla="*/ 58 h 107"/>
                        <a:gd name="T30" fmla="*/ 0 w 45"/>
                        <a:gd name="T31" fmla="*/ 58 h 10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5"/>
                        <a:gd name="T49" fmla="*/ 0 h 107"/>
                        <a:gd name="T50" fmla="*/ 45 w 45"/>
                        <a:gd name="T51" fmla="*/ 107 h 10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5" h="107">
                          <a:moveTo>
                            <a:pt x="0" y="58"/>
                          </a:moveTo>
                          <a:lnTo>
                            <a:pt x="0" y="58"/>
                          </a:lnTo>
                          <a:lnTo>
                            <a:pt x="6" y="64"/>
                          </a:lnTo>
                          <a:lnTo>
                            <a:pt x="23" y="70"/>
                          </a:lnTo>
                          <a:lnTo>
                            <a:pt x="21" y="90"/>
                          </a:lnTo>
                          <a:lnTo>
                            <a:pt x="36" y="106"/>
                          </a:lnTo>
                          <a:lnTo>
                            <a:pt x="44" y="76"/>
                          </a:lnTo>
                          <a:lnTo>
                            <a:pt x="30" y="56"/>
                          </a:lnTo>
                          <a:lnTo>
                            <a:pt x="34" y="67"/>
                          </a:lnTo>
                          <a:lnTo>
                            <a:pt x="26" y="67"/>
                          </a:lnTo>
                          <a:lnTo>
                            <a:pt x="17" y="39"/>
                          </a:lnTo>
                          <a:lnTo>
                            <a:pt x="16" y="3"/>
                          </a:lnTo>
                          <a:lnTo>
                            <a:pt x="3" y="0"/>
                          </a:lnTo>
                          <a:lnTo>
                            <a:pt x="14" y="17"/>
                          </a:lnTo>
                          <a:lnTo>
                            <a:pt x="0" y="5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94" name="Freeform 147"/>
                    <p:cNvSpPr>
                      <a:spLocks/>
                    </p:cNvSpPr>
                    <p:nvPr/>
                  </p:nvSpPr>
                  <p:spPr bwMode="auto">
                    <a:xfrm>
                      <a:off x="2916" y="3084"/>
                      <a:ext cx="221" cy="208"/>
                    </a:xfrm>
                    <a:custGeom>
                      <a:avLst/>
                      <a:gdLst>
                        <a:gd name="T0" fmla="*/ 0 w 221"/>
                        <a:gd name="T1" fmla="*/ 143 h 208"/>
                        <a:gd name="T2" fmla="*/ 0 w 221"/>
                        <a:gd name="T3" fmla="*/ 143 h 208"/>
                        <a:gd name="T4" fmla="*/ 9 w 221"/>
                        <a:gd name="T5" fmla="*/ 129 h 208"/>
                        <a:gd name="T6" fmla="*/ 20 w 221"/>
                        <a:gd name="T7" fmla="*/ 138 h 208"/>
                        <a:gd name="T8" fmla="*/ 89 w 221"/>
                        <a:gd name="T9" fmla="*/ 134 h 208"/>
                        <a:gd name="T10" fmla="*/ 75 w 221"/>
                        <a:gd name="T11" fmla="*/ 0 h 208"/>
                        <a:gd name="T12" fmla="*/ 99 w 221"/>
                        <a:gd name="T13" fmla="*/ 0 h 208"/>
                        <a:gd name="T14" fmla="*/ 208 w 221"/>
                        <a:gd name="T15" fmla="*/ 72 h 208"/>
                        <a:gd name="T16" fmla="*/ 209 w 221"/>
                        <a:gd name="T17" fmla="*/ 85 h 208"/>
                        <a:gd name="T18" fmla="*/ 220 w 221"/>
                        <a:gd name="T19" fmla="*/ 83 h 208"/>
                        <a:gd name="T20" fmla="*/ 220 w 221"/>
                        <a:gd name="T21" fmla="*/ 126 h 208"/>
                        <a:gd name="T22" fmla="*/ 211 w 221"/>
                        <a:gd name="T23" fmla="*/ 135 h 208"/>
                        <a:gd name="T24" fmla="*/ 167 w 221"/>
                        <a:gd name="T25" fmla="*/ 141 h 208"/>
                        <a:gd name="T26" fmla="*/ 111 w 221"/>
                        <a:gd name="T27" fmla="*/ 165 h 208"/>
                        <a:gd name="T28" fmla="*/ 94 w 221"/>
                        <a:gd name="T29" fmla="*/ 204 h 208"/>
                        <a:gd name="T30" fmla="*/ 80 w 221"/>
                        <a:gd name="T31" fmla="*/ 199 h 208"/>
                        <a:gd name="T32" fmla="*/ 56 w 221"/>
                        <a:gd name="T33" fmla="*/ 207 h 208"/>
                        <a:gd name="T34" fmla="*/ 42 w 221"/>
                        <a:gd name="T35" fmla="*/ 174 h 208"/>
                        <a:gd name="T36" fmla="*/ 19 w 221"/>
                        <a:gd name="T37" fmla="*/ 182 h 208"/>
                        <a:gd name="T38" fmla="*/ 10 w 221"/>
                        <a:gd name="T39" fmla="*/ 175 h 208"/>
                        <a:gd name="T40" fmla="*/ 0 w 221"/>
                        <a:gd name="T41" fmla="*/ 143 h 208"/>
                        <a:gd name="T42" fmla="*/ 0 w 221"/>
                        <a:gd name="T43" fmla="*/ 143 h 20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21"/>
                        <a:gd name="T67" fmla="*/ 0 h 208"/>
                        <a:gd name="T68" fmla="*/ 221 w 221"/>
                        <a:gd name="T69" fmla="*/ 208 h 20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21" h="208">
                          <a:moveTo>
                            <a:pt x="0" y="143"/>
                          </a:moveTo>
                          <a:lnTo>
                            <a:pt x="0" y="143"/>
                          </a:lnTo>
                          <a:lnTo>
                            <a:pt x="9" y="129"/>
                          </a:lnTo>
                          <a:lnTo>
                            <a:pt x="20" y="138"/>
                          </a:lnTo>
                          <a:lnTo>
                            <a:pt x="89" y="134"/>
                          </a:lnTo>
                          <a:lnTo>
                            <a:pt x="75" y="0"/>
                          </a:lnTo>
                          <a:lnTo>
                            <a:pt x="99" y="0"/>
                          </a:lnTo>
                          <a:lnTo>
                            <a:pt x="208" y="72"/>
                          </a:lnTo>
                          <a:lnTo>
                            <a:pt x="209" y="85"/>
                          </a:lnTo>
                          <a:lnTo>
                            <a:pt x="220" y="83"/>
                          </a:lnTo>
                          <a:lnTo>
                            <a:pt x="220" y="126"/>
                          </a:lnTo>
                          <a:lnTo>
                            <a:pt x="211" y="135"/>
                          </a:lnTo>
                          <a:lnTo>
                            <a:pt x="167" y="141"/>
                          </a:lnTo>
                          <a:lnTo>
                            <a:pt x="111" y="165"/>
                          </a:lnTo>
                          <a:lnTo>
                            <a:pt x="94" y="204"/>
                          </a:lnTo>
                          <a:lnTo>
                            <a:pt x="80" y="199"/>
                          </a:lnTo>
                          <a:lnTo>
                            <a:pt x="56" y="207"/>
                          </a:lnTo>
                          <a:lnTo>
                            <a:pt x="42" y="174"/>
                          </a:lnTo>
                          <a:lnTo>
                            <a:pt x="19" y="182"/>
                          </a:lnTo>
                          <a:lnTo>
                            <a:pt x="10" y="175"/>
                          </a:lnTo>
                          <a:lnTo>
                            <a:pt x="0" y="143"/>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95" name="Freeform 148"/>
                    <p:cNvSpPr>
                      <a:spLocks/>
                    </p:cNvSpPr>
                    <p:nvPr/>
                  </p:nvSpPr>
                  <p:spPr bwMode="auto">
                    <a:xfrm>
                      <a:off x="2849" y="3051"/>
                      <a:ext cx="167" cy="177"/>
                    </a:xfrm>
                    <a:custGeom>
                      <a:avLst/>
                      <a:gdLst>
                        <a:gd name="T0" fmla="*/ 0 w 167"/>
                        <a:gd name="T1" fmla="*/ 89 h 177"/>
                        <a:gd name="T2" fmla="*/ 0 w 167"/>
                        <a:gd name="T3" fmla="*/ 89 h 177"/>
                        <a:gd name="T4" fmla="*/ 10 w 167"/>
                        <a:gd name="T5" fmla="*/ 99 h 177"/>
                        <a:gd name="T6" fmla="*/ 13 w 167"/>
                        <a:gd name="T7" fmla="*/ 125 h 177"/>
                        <a:gd name="T8" fmla="*/ 5 w 167"/>
                        <a:gd name="T9" fmla="*/ 158 h 177"/>
                        <a:gd name="T10" fmla="*/ 36 w 167"/>
                        <a:gd name="T11" fmla="*/ 151 h 177"/>
                        <a:gd name="T12" fmla="*/ 67 w 167"/>
                        <a:gd name="T13" fmla="*/ 176 h 177"/>
                        <a:gd name="T14" fmla="*/ 76 w 167"/>
                        <a:gd name="T15" fmla="*/ 162 h 177"/>
                        <a:gd name="T16" fmla="*/ 87 w 167"/>
                        <a:gd name="T17" fmla="*/ 171 h 177"/>
                        <a:gd name="T18" fmla="*/ 156 w 167"/>
                        <a:gd name="T19" fmla="*/ 167 h 177"/>
                        <a:gd name="T20" fmla="*/ 142 w 167"/>
                        <a:gd name="T21" fmla="*/ 33 h 177"/>
                        <a:gd name="T22" fmla="*/ 166 w 167"/>
                        <a:gd name="T23" fmla="*/ 33 h 177"/>
                        <a:gd name="T24" fmla="*/ 115 w 167"/>
                        <a:gd name="T25" fmla="*/ 0 h 177"/>
                        <a:gd name="T26" fmla="*/ 114 w 167"/>
                        <a:gd name="T27" fmla="*/ 18 h 177"/>
                        <a:gd name="T28" fmla="*/ 70 w 167"/>
                        <a:gd name="T29" fmla="*/ 17 h 177"/>
                        <a:gd name="T30" fmla="*/ 70 w 167"/>
                        <a:gd name="T31" fmla="*/ 54 h 177"/>
                        <a:gd name="T32" fmla="*/ 54 w 167"/>
                        <a:gd name="T33" fmla="*/ 60 h 177"/>
                        <a:gd name="T34" fmla="*/ 55 w 167"/>
                        <a:gd name="T35" fmla="*/ 83 h 177"/>
                        <a:gd name="T36" fmla="*/ 0 w 167"/>
                        <a:gd name="T37" fmla="*/ 89 h 177"/>
                        <a:gd name="T38" fmla="*/ 0 w 167"/>
                        <a:gd name="T39" fmla="*/ 89 h 17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67"/>
                        <a:gd name="T61" fmla="*/ 0 h 177"/>
                        <a:gd name="T62" fmla="*/ 167 w 167"/>
                        <a:gd name="T63" fmla="*/ 177 h 17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67" h="177">
                          <a:moveTo>
                            <a:pt x="0" y="89"/>
                          </a:moveTo>
                          <a:lnTo>
                            <a:pt x="0" y="89"/>
                          </a:lnTo>
                          <a:lnTo>
                            <a:pt x="10" y="99"/>
                          </a:lnTo>
                          <a:lnTo>
                            <a:pt x="13" y="125"/>
                          </a:lnTo>
                          <a:lnTo>
                            <a:pt x="5" y="158"/>
                          </a:lnTo>
                          <a:lnTo>
                            <a:pt x="36" y="151"/>
                          </a:lnTo>
                          <a:lnTo>
                            <a:pt x="67" y="176"/>
                          </a:lnTo>
                          <a:lnTo>
                            <a:pt x="76" y="162"/>
                          </a:lnTo>
                          <a:lnTo>
                            <a:pt x="87" y="171"/>
                          </a:lnTo>
                          <a:lnTo>
                            <a:pt x="156" y="167"/>
                          </a:lnTo>
                          <a:lnTo>
                            <a:pt x="142" y="33"/>
                          </a:lnTo>
                          <a:lnTo>
                            <a:pt x="166" y="33"/>
                          </a:lnTo>
                          <a:lnTo>
                            <a:pt x="115" y="0"/>
                          </a:lnTo>
                          <a:lnTo>
                            <a:pt x="114" y="18"/>
                          </a:lnTo>
                          <a:lnTo>
                            <a:pt x="70" y="17"/>
                          </a:lnTo>
                          <a:lnTo>
                            <a:pt x="70" y="54"/>
                          </a:lnTo>
                          <a:lnTo>
                            <a:pt x="54" y="60"/>
                          </a:lnTo>
                          <a:lnTo>
                            <a:pt x="55" y="83"/>
                          </a:lnTo>
                          <a:lnTo>
                            <a:pt x="0" y="89"/>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96" name="Freeform 149"/>
                    <p:cNvSpPr>
                      <a:spLocks/>
                    </p:cNvSpPr>
                    <p:nvPr/>
                  </p:nvSpPr>
                  <p:spPr bwMode="auto">
                    <a:xfrm>
                      <a:off x="2903" y="2925"/>
                      <a:ext cx="161" cy="122"/>
                    </a:xfrm>
                    <a:custGeom>
                      <a:avLst/>
                      <a:gdLst>
                        <a:gd name="T0" fmla="*/ 0 w 161"/>
                        <a:gd name="T1" fmla="*/ 119 h 122"/>
                        <a:gd name="T2" fmla="*/ 0 w 161"/>
                        <a:gd name="T3" fmla="*/ 119 h 122"/>
                        <a:gd name="T4" fmla="*/ 40 w 161"/>
                        <a:gd name="T5" fmla="*/ 96 h 122"/>
                        <a:gd name="T6" fmla="*/ 54 w 161"/>
                        <a:gd name="T7" fmla="*/ 48 h 122"/>
                        <a:gd name="T8" fmla="*/ 88 w 161"/>
                        <a:gd name="T9" fmla="*/ 24 h 122"/>
                        <a:gd name="T10" fmla="*/ 99 w 161"/>
                        <a:gd name="T11" fmla="*/ 0 h 122"/>
                        <a:gd name="T12" fmla="*/ 148 w 161"/>
                        <a:gd name="T13" fmla="*/ 8 h 122"/>
                        <a:gd name="T14" fmla="*/ 160 w 161"/>
                        <a:gd name="T15" fmla="*/ 53 h 122"/>
                        <a:gd name="T16" fmla="*/ 139 w 161"/>
                        <a:gd name="T17" fmla="*/ 54 h 122"/>
                        <a:gd name="T18" fmla="*/ 127 w 161"/>
                        <a:gd name="T19" fmla="*/ 59 h 122"/>
                        <a:gd name="T20" fmla="*/ 129 w 161"/>
                        <a:gd name="T21" fmla="*/ 71 h 122"/>
                        <a:gd name="T22" fmla="*/ 67 w 161"/>
                        <a:gd name="T23" fmla="*/ 98 h 122"/>
                        <a:gd name="T24" fmla="*/ 60 w 161"/>
                        <a:gd name="T25" fmla="*/ 121 h 122"/>
                        <a:gd name="T26" fmla="*/ 0 w 161"/>
                        <a:gd name="T27" fmla="*/ 119 h 122"/>
                        <a:gd name="T28" fmla="*/ 0 w 161"/>
                        <a:gd name="T29" fmla="*/ 119 h 12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61"/>
                        <a:gd name="T46" fmla="*/ 0 h 122"/>
                        <a:gd name="T47" fmla="*/ 161 w 161"/>
                        <a:gd name="T48" fmla="*/ 122 h 12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61" h="122">
                          <a:moveTo>
                            <a:pt x="0" y="119"/>
                          </a:moveTo>
                          <a:lnTo>
                            <a:pt x="0" y="119"/>
                          </a:lnTo>
                          <a:lnTo>
                            <a:pt x="40" y="96"/>
                          </a:lnTo>
                          <a:lnTo>
                            <a:pt x="54" y="48"/>
                          </a:lnTo>
                          <a:lnTo>
                            <a:pt x="88" y="24"/>
                          </a:lnTo>
                          <a:lnTo>
                            <a:pt x="99" y="0"/>
                          </a:lnTo>
                          <a:lnTo>
                            <a:pt x="148" y="8"/>
                          </a:lnTo>
                          <a:lnTo>
                            <a:pt x="160" y="53"/>
                          </a:lnTo>
                          <a:lnTo>
                            <a:pt x="139" y="54"/>
                          </a:lnTo>
                          <a:lnTo>
                            <a:pt x="127" y="59"/>
                          </a:lnTo>
                          <a:lnTo>
                            <a:pt x="129" y="71"/>
                          </a:lnTo>
                          <a:lnTo>
                            <a:pt x="67" y="98"/>
                          </a:lnTo>
                          <a:lnTo>
                            <a:pt x="60" y="121"/>
                          </a:lnTo>
                          <a:lnTo>
                            <a:pt x="0" y="119"/>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97" name="Freeform 150"/>
                    <p:cNvSpPr>
                      <a:spLocks/>
                    </p:cNvSpPr>
                    <p:nvPr/>
                  </p:nvSpPr>
                  <p:spPr bwMode="auto">
                    <a:xfrm>
                      <a:off x="3489" y="3572"/>
                      <a:ext cx="145" cy="228"/>
                    </a:xfrm>
                    <a:custGeom>
                      <a:avLst/>
                      <a:gdLst>
                        <a:gd name="T0" fmla="*/ 0 w 145"/>
                        <a:gd name="T1" fmla="*/ 63 h 228"/>
                        <a:gd name="T2" fmla="*/ 0 w 145"/>
                        <a:gd name="T3" fmla="*/ 63 h 228"/>
                        <a:gd name="T4" fmla="*/ 4 w 145"/>
                        <a:gd name="T5" fmla="*/ 70 h 228"/>
                        <a:gd name="T6" fmla="*/ 38 w 145"/>
                        <a:gd name="T7" fmla="*/ 81 h 228"/>
                        <a:gd name="T8" fmla="*/ 41 w 145"/>
                        <a:gd name="T9" fmla="*/ 95 h 228"/>
                        <a:gd name="T10" fmla="*/ 39 w 145"/>
                        <a:gd name="T11" fmla="*/ 131 h 228"/>
                        <a:gd name="T12" fmla="*/ 21 w 145"/>
                        <a:gd name="T13" fmla="*/ 168 h 228"/>
                        <a:gd name="T14" fmla="*/ 26 w 145"/>
                        <a:gd name="T15" fmla="*/ 213 h 228"/>
                        <a:gd name="T16" fmla="*/ 28 w 145"/>
                        <a:gd name="T17" fmla="*/ 227 h 228"/>
                        <a:gd name="T18" fmla="*/ 39 w 145"/>
                        <a:gd name="T19" fmla="*/ 227 h 228"/>
                        <a:gd name="T20" fmla="*/ 39 w 145"/>
                        <a:gd name="T21" fmla="*/ 212 h 228"/>
                        <a:gd name="T22" fmla="*/ 74 w 145"/>
                        <a:gd name="T23" fmla="*/ 191 h 228"/>
                        <a:gd name="T24" fmla="*/ 64 w 145"/>
                        <a:gd name="T25" fmla="*/ 131 h 228"/>
                        <a:gd name="T26" fmla="*/ 143 w 145"/>
                        <a:gd name="T27" fmla="*/ 70 h 228"/>
                        <a:gd name="T28" fmla="*/ 144 w 145"/>
                        <a:gd name="T29" fmla="*/ 0 h 228"/>
                        <a:gd name="T30" fmla="*/ 124 w 145"/>
                        <a:gd name="T31" fmla="*/ 12 h 228"/>
                        <a:gd name="T32" fmla="*/ 69 w 145"/>
                        <a:gd name="T33" fmla="*/ 15 h 228"/>
                        <a:gd name="T34" fmla="*/ 68 w 145"/>
                        <a:gd name="T35" fmla="*/ 41 h 228"/>
                        <a:gd name="T36" fmla="*/ 82 w 145"/>
                        <a:gd name="T37" fmla="*/ 61 h 228"/>
                        <a:gd name="T38" fmla="*/ 74 w 145"/>
                        <a:gd name="T39" fmla="*/ 91 h 228"/>
                        <a:gd name="T40" fmla="*/ 59 w 145"/>
                        <a:gd name="T41" fmla="*/ 75 h 228"/>
                        <a:gd name="T42" fmla="*/ 61 w 145"/>
                        <a:gd name="T43" fmla="*/ 55 h 228"/>
                        <a:gd name="T44" fmla="*/ 44 w 145"/>
                        <a:gd name="T45" fmla="*/ 49 h 228"/>
                        <a:gd name="T46" fmla="*/ 0 w 145"/>
                        <a:gd name="T47" fmla="*/ 63 h 228"/>
                        <a:gd name="T48" fmla="*/ 0 w 145"/>
                        <a:gd name="T49" fmla="*/ 63 h 22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45"/>
                        <a:gd name="T76" fmla="*/ 0 h 228"/>
                        <a:gd name="T77" fmla="*/ 145 w 145"/>
                        <a:gd name="T78" fmla="*/ 228 h 22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45" h="228">
                          <a:moveTo>
                            <a:pt x="0" y="63"/>
                          </a:moveTo>
                          <a:lnTo>
                            <a:pt x="0" y="63"/>
                          </a:lnTo>
                          <a:lnTo>
                            <a:pt x="4" y="70"/>
                          </a:lnTo>
                          <a:lnTo>
                            <a:pt x="38" y="81"/>
                          </a:lnTo>
                          <a:lnTo>
                            <a:pt x="41" y="95"/>
                          </a:lnTo>
                          <a:lnTo>
                            <a:pt x="39" y="131"/>
                          </a:lnTo>
                          <a:lnTo>
                            <a:pt x="21" y="168"/>
                          </a:lnTo>
                          <a:lnTo>
                            <a:pt x="26" y="213"/>
                          </a:lnTo>
                          <a:lnTo>
                            <a:pt x="28" y="227"/>
                          </a:lnTo>
                          <a:lnTo>
                            <a:pt x="39" y="227"/>
                          </a:lnTo>
                          <a:lnTo>
                            <a:pt x="39" y="212"/>
                          </a:lnTo>
                          <a:lnTo>
                            <a:pt x="74" y="191"/>
                          </a:lnTo>
                          <a:lnTo>
                            <a:pt x="64" y="131"/>
                          </a:lnTo>
                          <a:lnTo>
                            <a:pt x="143" y="70"/>
                          </a:lnTo>
                          <a:lnTo>
                            <a:pt x="144" y="0"/>
                          </a:lnTo>
                          <a:lnTo>
                            <a:pt x="124" y="12"/>
                          </a:lnTo>
                          <a:lnTo>
                            <a:pt x="69" y="15"/>
                          </a:lnTo>
                          <a:lnTo>
                            <a:pt x="68" y="41"/>
                          </a:lnTo>
                          <a:lnTo>
                            <a:pt x="82" y="61"/>
                          </a:lnTo>
                          <a:lnTo>
                            <a:pt x="74" y="91"/>
                          </a:lnTo>
                          <a:lnTo>
                            <a:pt x="59" y="75"/>
                          </a:lnTo>
                          <a:lnTo>
                            <a:pt x="61" y="55"/>
                          </a:lnTo>
                          <a:lnTo>
                            <a:pt x="44" y="49"/>
                          </a:lnTo>
                          <a:lnTo>
                            <a:pt x="0" y="63"/>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98" name="Freeform 151"/>
                    <p:cNvSpPr>
                      <a:spLocks/>
                    </p:cNvSpPr>
                    <p:nvPr/>
                  </p:nvSpPr>
                  <p:spPr bwMode="auto">
                    <a:xfrm>
                      <a:off x="3083" y="3105"/>
                      <a:ext cx="217" cy="166"/>
                    </a:xfrm>
                    <a:custGeom>
                      <a:avLst/>
                      <a:gdLst>
                        <a:gd name="T0" fmla="*/ 0 w 217"/>
                        <a:gd name="T1" fmla="*/ 120 h 166"/>
                        <a:gd name="T2" fmla="*/ 0 w 217"/>
                        <a:gd name="T3" fmla="*/ 120 h 166"/>
                        <a:gd name="T4" fmla="*/ 3 w 217"/>
                        <a:gd name="T5" fmla="*/ 133 h 166"/>
                        <a:gd name="T6" fmla="*/ 29 w 217"/>
                        <a:gd name="T7" fmla="*/ 162 h 166"/>
                        <a:gd name="T8" fmla="*/ 36 w 217"/>
                        <a:gd name="T9" fmla="*/ 155 h 166"/>
                        <a:gd name="T10" fmla="*/ 47 w 217"/>
                        <a:gd name="T11" fmla="*/ 165 h 166"/>
                        <a:gd name="T12" fmla="*/ 63 w 217"/>
                        <a:gd name="T13" fmla="*/ 136 h 166"/>
                        <a:gd name="T14" fmla="*/ 125 w 217"/>
                        <a:gd name="T15" fmla="*/ 151 h 166"/>
                        <a:gd name="T16" fmla="*/ 178 w 217"/>
                        <a:gd name="T17" fmla="*/ 136 h 166"/>
                        <a:gd name="T18" fmla="*/ 180 w 217"/>
                        <a:gd name="T19" fmla="*/ 129 h 166"/>
                        <a:gd name="T20" fmla="*/ 208 w 217"/>
                        <a:gd name="T21" fmla="*/ 93 h 166"/>
                        <a:gd name="T22" fmla="*/ 216 w 217"/>
                        <a:gd name="T23" fmla="*/ 44 h 166"/>
                        <a:gd name="T24" fmla="*/ 202 w 217"/>
                        <a:gd name="T25" fmla="*/ 28 h 166"/>
                        <a:gd name="T26" fmla="*/ 202 w 217"/>
                        <a:gd name="T27" fmla="*/ 6 h 166"/>
                        <a:gd name="T28" fmla="*/ 157 w 217"/>
                        <a:gd name="T29" fmla="*/ 0 h 166"/>
                        <a:gd name="T30" fmla="*/ 74 w 217"/>
                        <a:gd name="T31" fmla="*/ 57 h 166"/>
                        <a:gd name="T32" fmla="*/ 53 w 217"/>
                        <a:gd name="T33" fmla="*/ 62 h 166"/>
                        <a:gd name="T34" fmla="*/ 53 w 217"/>
                        <a:gd name="T35" fmla="*/ 105 h 166"/>
                        <a:gd name="T36" fmla="*/ 44 w 217"/>
                        <a:gd name="T37" fmla="*/ 114 h 166"/>
                        <a:gd name="T38" fmla="*/ 0 w 217"/>
                        <a:gd name="T39" fmla="*/ 120 h 166"/>
                        <a:gd name="T40" fmla="*/ 0 w 217"/>
                        <a:gd name="T41" fmla="*/ 120 h 16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17"/>
                        <a:gd name="T64" fmla="*/ 0 h 166"/>
                        <a:gd name="T65" fmla="*/ 217 w 217"/>
                        <a:gd name="T66" fmla="*/ 166 h 16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17" h="166">
                          <a:moveTo>
                            <a:pt x="0" y="120"/>
                          </a:moveTo>
                          <a:lnTo>
                            <a:pt x="0" y="120"/>
                          </a:lnTo>
                          <a:lnTo>
                            <a:pt x="3" y="133"/>
                          </a:lnTo>
                          <a:lnTo>
                            <a:pt x="29" y="162"/>
                          </a:lnTo>
                          <a:lnTo>
                            <a:pt x="36" y="155"/>
                          </a:lnTo>
                          <a:lnTo>
                            <a:pt x="47" y="165"/>
                          </a:lnTo>
                          <a:lnTo>
                            <a:pt x="63" y="136"/>
                          </a:lnTo>
                          <a:lnTo>
                            <a:pt x="125" y="151"/>
                          </a:lnTo>
                          <a:lnTo>
                            <a:pt x="178" y="136"/>
                          </a:lnTo>
                          <a:lnTo>
                            <a:pt x="180" y="129"/>
                          </a:lnTo>
                          <a:lnTo>
                            <a:pt x="208" y="93"/>
                          </a:lnTo>
                          <a:lnTo>
                            <a:pt x="216" y="44"/>
                          </a:lnTo>
                          <a:lnTo>
                            <a:pt x="202" y="28"/>
                          </a:lnTo>
                          <a:lnTo>
                            <a:pt x="202" y="6"/>
                          </a:lnTo>
                          <a:lnTo>
                            <a:pt x="157" y="0"/>
                          </a:lnTo>
                          <a:lnTo>
                            <a:pt x="74" y="57"/>
                          </a:lnTo>
                          <a:lnTo>
                            <a:pt x="53" y="62"/>
                          </a:lnTo>
                          <a:lnTo>
                            <a:pt x="53" y="105"/>
                          </a:lnTo>
                          <a:lnTo>
                            <a:pt x="44" y="114"/>
                          </a:lnTo>
                          <a:lnTo>
                            <a:pt x="0" y="12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99" name="Freeform 152"/>
                    <p:cNvSpPr>
                      <a:spLocks/>
                    </p:cNvSpPr>
                    <p:nvPr/>
                  </p:nvSpPr>
                  <p:spPr bwMode="auto">
                    <a:xfrm>
                      <a:off x="3119" y="3241"/>
                      <a:ext cx="159" cy="132"/>
                    </a:xfrm>
                    <a:custGeom>
                      <a:avLst/>
                      <a:gdLst>
                        <a:gd name="T0" fmla="*/ 0 w 159"/>
                        <a:gd name="T1" fmla="*/ 102 h 132"/>
                        <a:gd name="T2" fmla="*/ 0 w 159"/>
                        <a:gd name="T3" fmla="*/ 102 h 132"/>
                        <a:gd name="T4" fmla="*/ 11 w 159"/>
                        <a:gd name="T5" fmla="*/ 29 h 132"/>
                        <a:gd name="T6" fmla="*/ 27 w 159"/>
                        <a:gd name="T7" fmla="*/ 0 h 132"/>
                        <a:gd name="T8" fmla="*/ 89 w 159"/>
                        <a:gd name="T9" fmla="*/ 15 h 132"/>
                        <a:gd name="T10" fmla="*/ 142 w 159"/>
                        <a:gd name="T11" fmla="*/ 0 h 132"/>
                        <a:gd name="T12" fmla="*/ 153 w 159"/>
                        <a:gd name="T13" fmla="*/ 17 h 132"/>
                        <a:gd name="T14" fmla="*/ 158 w 159"/>
                        <a:gd name="T15" fmla="*/ 29 h 132"/>
                        <a:gd name="T16" fmla="*/ 144 w 159"/>
                        <a:gd name="T17" fmla="*/ 40 h 132"/>
                        <a:gd name="T18" fmla="*/ 116 w 159"/>
                        <a:gd name="T19" fmla="*/ 99 h 132"/>
                        <a:gd name="T20" fmla="*/ 90 w 159"/>
                        <a:gd name="T21" fmla="*/ 95 h 132"/>
                        <a:gd name="T22" fmla="*/ 76 w 159"/>
                        <a:gd name="T23" fmla="*/ 124 h 132"/>
                        <a:gd name="T24" fmla="*/ 45 w 159"/>
                        <a:gd name="T25" fmla="*/ 131 h 132"/>
                        <a:gd name="T26" fmla="*/ 27 w 159"/>
                        <a:gd name="T27" fmla="*/ 106 h 132"/>
                        <a:gd name="T28" fmla="*/ 0 w 159"/>
                        <a:gd name="T29" fmla="*/ 102 h 132"/>
                        <a:gd name="T30" fmla="*/ 0 w 159"/>
                        <a:gd name="T31" fmla="*/ 102 h 1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59"/>
                        <a:gd name="T49" fmla="*/ 0 h 132"/>
                        <a:gd name="T50" fmla="*/ 159 w 159"/>
                        <a:gd name="T51" fmla="*/ 132 h 1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59" h="132">
                          <a:moveTo>
                            <a:pt x="0" y="102"/>
                          </a:moveTo>
                          <a:lnTo>
                            <a:pt x="0" y="102"/>
                          </a:lnTo>
                          <a:lnTo>
                            <a:pt x="11" y="29"/>
                          </a:lnTo>
                          <a:lnTo>
                            <a:pt x="27" y="0"/>
                          </a:lnTo>
                          <a:lnTo>
                            <a:pt x="89" y="15"/>
                          </a:lnTo>
                          <a:lnTo>
                            <a:pt x="142" y="0"/>
                          </a:lnTo>
                          <a:lnTo>
                            <a:pt x="153" y="17"/>
                          </a:lnTo>
                          <a:lnTo>
                            <a:pt x="158" y="29"/>
                          </a:lnTo>
                          <a:lnTo>
                            <a:pt x="144" y="40"/>
                          </a:lnTo>
                          <a:lnTo>
                            <a:pt x="116" y="99"/>
                          </a:lnTo>
                          <a:lnTo>
                            <a:pt x="90" y="95"/>
                          </a:lnTo>
                          <a:lnTo>
                            <a:pt x="76" y="124"/>
                          </a:lnTo>
                          <a:lnTo>
                            <a:pt x="45" y="131"/>
                          </a:lnTo>
                          <a:lnTo>
                            <a:pt x="27" y="106"/>
                          </a:lnTo>
                          <a:lnTo>
                            <a:pt x="0" y="10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00" name="Freeform 153"/>
                    <p:cNvSpPr>
                      <a:spLocks/>
                    </p:cNvSpPr>
                    <p:nvPr/>
                  </p:nvSpPr>
                  <p:spPr bwMode="auto">
                    <a:xfrm>
                      <a:off x="2852" y="3256"/>
                      <a:ext cx="42" cy="26"/>
                    </a:xfrm>
                    <a:custGeom>
                      <a:avLst/>
                      <a:gdLst>
                        <a:gd name="T0" fmla="*/ 0 w 42"/>
                        <a:gd name="T1" fmla="*/ 3 h 26"/>
                        <a:gd name="T2" fmla="*/ 0 w 42"/>
                        <a:gd name="T3" fmla="*/ 3 h 26"/>
                        <a:gd name="T4" fmla="*/ 12 w 42"/>
                        <a:gd name="T5" fmla="*/ 14 h 26"/>
                        <a:gd name="T6" fmla="*/ 25 w 42"/>
                        <a:gd name="T7" fmla="*/ 11 h 26"/>
                        <a:gd name="T8" fmla="*/ 18 w 42"/>
                        <a:gd name="T9" fmla="*/ 14 h 26"/>
                        <a:gd name="T10" fmla="*/ 24 w 42"/>
                        <a:gd name="T11" fmla="*/ 25 h 26"/>
                        <a:gd name="T12" fmla="*/ 41 w 42"/>
                        <a:gd name="T13" fmla="*/ 14 h 26"/>
                        <a:gd name="T14" fmla="*/ 41 w 42"/>
                        <a:gd name="T15" fmla="*/ 0 h 26"/>
                        <a:gd name="T16" fmla="*/ 0 w 42"/>
                        <a:gd name="T17" fmla="*/ 3 h 26"/>
                        <a:gd name="T18" fmla="*/ 0 w 42"/>
                        <a:gd name="T19" fmla="*/ 3 h 2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2"/>
                        <a:gd name="T31" fmla="*/ 0 h 26"/>
                        <a:gd name="T32" fmla="*/ 42 w 42"/>
                        <a:gd name="T33" fmla="*/ 26 h 2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2" h="26">
                          <a:moveTo>
                            <a:pt x="0" y="3"/>
                          </a:moveTo>
                          <a:lnTo>
                            <a:pt x="0" y="3"/>
                          </a:lnTo>
                          <a:lnTo>
                            <a:pt x="12" y="14"/>
                          </a:lnTo>
                          <a:lnTo>
                            <a:pt x="25" y="11"/>
                          </a:lnTo>
                          <a:lnTo>
                            <a:pt x="18" y="14"/>
                          </a:lnTo>
                          <a:lnTo>
                            <a:pt x="24" y="25"/>
                          </a:lnTo>
                          <a:lnTo>
                            <a:pt x="41" y="14"/>
                          </a:lnTo>
                          <a:lnTo>
                            <a:pt x="41" y="0"/>
                          </a:lnTo>
                          <a:lnTo>
                            <a:pt x="0" y="3"/>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01" name="Freeform 154"/>
                    <p:cNvSpPr>
                      <a:spLocks/>
                    </p:cNvSpPr>
                    <p:nvPr/>
                  </p:nvSpPr>
                  <p:spPr bwMode="auto">
                    <a:xfrm>
                      <a:off x="3773" y="3068"/>
                      <a:ext cx="9" cy="23"/>
                    </a:xfrm>
                    <a:custGeom>
                      <a:avLst/>
                      <a:gdLst>
                        <a:gd name="T0" fmla="*/ 0 w 9"/>
                        <a:gd name="T1" fmla="*/ 18 h 23"/>
                        <a:gd name="T2" fmla="*/ 0 w 9"/>
                        <a:gd name="T3" fmla="*/ 18 h 23"/>
                        <a:gd name="T4" fmla="*/ 4 w 9"/>
                        <a:gd name="T5" fmla="*/ 22 h 23"/>
                        <a:gd name="T6" fmla="*/ 8 w 9"/>
                        <a:gd name="T7" fmla="*/ 21 h 23"/>
                        <a:gd name="T8" fmla="*/ 5 w 9"/>
                        <a:gd name="T9" fmla="*/ 0 h 23"/>
                        <a:gd name="T10" fmla="*/ 0 w 9"/>
                        <a:gd name="T11" fmla="*/ 18 h 23"/>
                        <a:gd name="T12" fmla="*/ 0 w 9"/>
                        <a:gd name="T13" fmla="*/ 18 h 23"/>
                        <a:gd name="T14" fmla="*/ 0 60000 65536"/>
                        <a:gd name="T15" fmla="*/ 0 60000 65536"/>
                        <a:gd name="T16" fmla="*/ 0 60000 65536"/>
                        <a:gd name="T17" fmla="*/ 0 60000 65536"/>
                        <a:gd name="T18" fmla="*/ 0 60000 65536"/>
                        <a:gd name="T19" fmla="*/ 0 60000 65536"/>
                        <a:gd name="T20" fmla="*/ 0 60000 65536"/>
                        <a:gd name="T21" fmla="*/ 0 w 9"/>
                        <a:gd name="T22" fmla="*/ 0 h 23"/>
                        <a:gd name="T23" fmla="*/ 9 w 9"/>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 h="23">
                          <a:moveTo>
                            <a:pt x="0" y="18"/>
                          </a:moveTo>
                          <a:lnTo>
                            <a:pt x="0" y="18"/>
                          </a:lnTo>
                          <a:lnTo>
                            <a:pt x="4" y="22"/>
                          </a:lnTo>
                          <a:lnTo>
                            <a:pt x="8" y="21"/>
                          </a:lnTo>
                          <a:lnTo>
                            <a:pt x="5" y="0"/>
                          </a:lnTo>
                          <a:lnTo>
                            <a:pt x="0" y="18"/>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02" name="Freeform 155"/>
                    <p:cNvSpPr>
                      <a:spLocks/>
                    </p:cNvSpPr>
                    <p:nvPr/>
                  </p:nvSpPr>
                  <p:spPr bwMode="auto">
                    <a:xfrm>
                      <a:off x="3477" y="3443"/>
                      <a:ext cx="24" cy="23"/>
                    </a:xfrm>
                    <a:custGeom>
                      <a:avLst/>
                      <a:gdLst>
                        <a:gd name="T0" fmla="*/ 0 w 24"/>
                        <a:gd name="T1" fmla="*/ 22 h 23"/>
                        <a:gd name="T2" fmla="*/ 0 w 24"/>
                        <a:gd name="T3" fmla="*/ 22 h 23"/>
                        <a:gd name="T4" fmla="*/ 9 w 24"/>
                        <a:gd name="T5" fmla="*/ 4 h 23"/>
                        <a:gd name="T6" fmla="*/ 20 w 24"/>
                        <a:gd name="T7" fmla="*/ 0 h 23"/>
                        <a:gd name="T8" fmla="*/ 23 w 24"/>
                        <a:gd name="T9" fmla="*/ 18 h 23"/>
                        <a:gd name="T10" fmla="*/ 0 w 24"/>
                        <a:gd name="T11" fmla="*/ 22 h 23"/>
                        <a:gd name="T12" fmla="*/ 0 w 24"/>
                        <a:gd name="T13" fmla="*/ 22 h 23"/>
                        <a:gd name="T14" fmla="*/ 0 60000 65536"/>
                        <a:gd name="T15" fmla="*/ 0 60000 65536"/>
                        <a:gd name="T16" fmla="*/ 0 60000 65536"/>
                        <a:gd name="T17" fmla="*/ 0 60000 65536"/>
                        <a:gd name="T18" fmla="*/ 0 60000 65536"/>
                        <a:gd name="T19" fmla="*/ 0 60000 65536"/>
                        <a:gd name="T20" fmla="*/ 0 60000 65536"/>
                        <a:gd name="T21" fmla="*/ 0 w 24"/>
                        <a:gd name="T22" fmla="*/ 0 h 23"/>
                        <a:gd name="T23" fmla="*/ 24 w 24"/>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 h="23">
                          <a:moveTo>
                            <a:pt x="0" y="22"/>
                          </a:moveTo>
                          <a:lnTo>
                            <a:pt x="0" y="22"/>
                          </a:lnTo>
                          <a:lnTo>
                            <a:pt x="9" y="4"/>
                          </a:lnTo>
                          <a:lnTo>
                            <a:pt x="20" y="0"/>
                          </a:lnTo>
                          <a:lnTo>
                            <a:pt x="23" y="18"/>
                          </a:lnTo>
                          <a:lnTo>
                            <a:pt x="0" y="2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03" name="Freeform 156"/>
                    <p:cNvSpPr>
                      <a:spLocks/>
                    </p:cNvSpPr>
                    <p:nvPr/>
                  </p:nvSpPr>
                  <p:spPr bwMode="auto">
                    <a:xfrm>
                      <a:off x="2841" y="3202"/>
                      <a:ext cx="86" cy="58"/>
                    </a:xfrm>
                    <a:custGeom>
                      <a:avLst/>
                      <a:gdLst>
                        <a:gd name="T0" fmla="*/ 0 w 86"/>
                        <a:gd name="T1" fmla="*/ 25 h 58"/>
                        <a:gd name="T2" fmla="*/ 0 w 86"/>
                        <a:gd name="T3" fmla="*/ 25 h 58"/>
                        <a:gd name="T4" fmla="*/ 13 w 86"/>
                        <a:gd name="T5" fmla="*/ 42 h 58"/>
                        <a:gd name="T6" fmla="*/ 52 w 86"/>
                        <a:gd name="T7" fmla="*/ 44 h 58"/>
                        <a:gd name="T8" fmla="*/ 11 w 86"/>
                        <a:gd name="T9" fmla="*/ 49 h 58"/>
                        <a:gd name="T10" fmla="*/ 11 w 86"/>
                        <a:gd name="T11" fmla="*/ 57 h 58"/>
                        <a:gd name="T12" fmla="*/ 52 w 86"/>
                        <a:gd name="T13" fmla="*/ 54 h 58"/>
                        <a:gd name="T14" fmla="*/ 85 w 86"/>
                        <a:gd name="T15" fmla="*/ 57 h 58"/>
                        <a:gd name="T16" fmla="*/ 75 w 86"/>
                        <a:gd name="T17" fmla="*/ 25 h 58"/>
                        <a:gd name="T18" fmla="*/ 44 w 86"/>
                        <a:gd name="T19" fmla="*/ 0 h 58"/>
                        <a:gd name="T20" fmla="*/ 13 w 86"/>
                        <a:gd name="T21" fmla="*/ 7 h 58"/>
                        <a:gd name="T22" fmla="*/ 0 w 86"/>
                        <a:gd name="T23" fmla="*/ 25 h 58"/>
                        <a:gd name="T24" fmla="*/ 0 w 86"/>
                        <a:gd name="T25" fmla="*/ 25 h 5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6"/>
                        <a:gd name="T40" fmla="*/ 0 h 58"/>
                        <a:gd name="T41" fmla="*/ 86 w 86"/>
                        <a:gd name="T42" fmla="*/ 58 h 5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6" h="58">
                          <a:moveTo>
                            <a:pt x="0" y="25"/>
                          </a:moveTo>
                          <a:lnTo>
                            <a:pt x="0" y="25"/>
                          </a:lnTo>
                          <a:lnTo>
                            <a:pt x="13" y="42"/>
                          </a:lnTo>
                          <a:lnTo>
                            <a:pt x="52" y="44"/>
                          </a:lnTo>
                          <a:lnTo>
                            <a:pt x="11" y="49"/>
                          </a:lnTo>
                          <a:lnTo>
                            <a:pt x="11" y="57"/>
                          </a:lnTo>
                          <a:lnTo>
                            <a:pt x="52" y="54"/>
                          </a:lnTo>
                          <a:lnTo>
                            <a:pt x="85" y="57"/>
                          </a:lnTo>
                          <a:lnTo>
                            <a:pt x="75" y="25"/>
                          </a:lnTo>
                          <a:lnTo>
                            <a:pt x="44" y="0"/>
                          </a:lnTo>
                          <a:lnTo>
                            <a:pt x="13" y="7"/>
                          </a:lnTo>
                          <a:lnTo>
                            <a:pt x="0" y="2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04" name="Freeform 157"/>
                    <p:cNvSpPr>
                      <a:spLocks/>
                    </p:cNvSpPr>
                    <p:nvPr/>
                  </p:nvSpPr>
                  <p:spPr bwMode="auto">
                    <a:xfrm>
                      <a:off x="2899" y="3294"/>
                      <a:ext cx="44" cy="42"/>
                    </a:xfrm>
                    <a:custGeom>
                      <a:avLst/>
                      <a:gdLst>
                        <a:gd name="T0" fmla="*/ 0 w 44"/>
                        <a:gd name="T1" fmla="*/ 12 h 42"/>
                        <a:gd name="T2" fmla="*/ 0 w 44"/>
                        <a:gd name="T3" fmla="*/ 12 h 42"/>
                        <a:gd name="T4" fmla="*/ 5 w 44"/>
                        <a:gd name="T5" fmla="*/ 28 h 42"/>
                        <a:gd name="T6" fmla="*/ 26 w 44"/>
                        <a:gd name="T7" fmla="*/ 41 h 42"/>
                        <a:gd name="T8" fmla="*/ 43 w 44"/>
                        <a:gd name="T9" fmla="*/ 21 h 42"/>
                        <a:gd name="T10" fmla="*/ 29 w 44"/>
                        <a:gd name="T11" fmla="*/ 0 h 42"/>
                        <a:gd name="T12" fmla="*/ 0 w 44"/>
                        <a:gd name="T13" fmla="*/ 12 h 42"/>
                        <a:gd name="T14" fmla="*/ 0 w 44"/>
                        <a:gd name="T15" fmla="*/ 12 h 42"/>
                        <a:gd name="T16" fmla="*/ 0 60000 65536"/>
                        <a:gd name="T17" fmla="*/ 0 60000 65536"/>
                        <a:gd name="T18" fmla="*/ 0 60000 65536"/>
                        <a:gd name="T19" fmla="*/ 0 60000 65536"/>
                        <a:gd name="T20" fmla="*/ 0 60000 65536"/>
                        <a:gd name="T21" fmla="*/ 0 60000 65536"/>
                        <a:gd name="T22" fmla="*/ 0 60000 65536"/>
                        <a:gd name="T23" fmla="*/ 0 60000 65536"/>
                        <a:gd name="T24" fmla="*/ 0 w 44"/>
                        <a:gd name="T25" fmla="*/ 0 h 42"/>
                        <a:gd name="T26" fmla="*/ 44 w 44"/>
                        <a:gd name="T27" fmla="*/ 42 h 4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4" h="42">
                          <a:moveTo>
                            <a:pt x="0" y="12"/>
                          </a:moveTo>
                          <a:lnTo>
                            <a:pt x="0" y="12"/>
                          </a:lnTo>
                          <a:lnTo>
                            <a:pt x="5" y="28"/>
                          </a:lnTo>
                          <a:lnTo>
                            <a:pt x="26" y="41"/>
                          </a:lnTo>
                          <a:lnTo>
                            <a:pt x="43" y="21"/>
                          </a:lnTo>
                          <a:lnTo>
                            <a:pt x="29" y="0"/>
                          </a:lnTo>
                          <a:lnTo>
                            <a:pt x="0" y="1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05" name="Freeform 158"/>
                    <p:cNvSpPr>
                      <a:spLocks/>
                    </p:cNvSpPr>
                    <p:nvPr/>
                  </p:nvSpPr>
                  <p:spPr bwMode="auto">
                    <a:xfrm>
                      <a:off x="3641" y="3267"/>
                      <a:ext cx="140" cy="186"/>
                    </a:xfrm>
                    <a:custGeom>
                      <a:avLst/>
                      <a:gdLst>
                        <a:gd name="T0" fmla="*/ 0 w 140"/>
                        <a:gd name="T1" fmla="*/ 174 h 186"/>
                        <a:gd name="T2" fmla="*/ 0 w 140"/>
                        <a:gd name="T3" fmla="*/ 174 h 186"/>
                        <a:gd name="T4" fmla="*/ 0 w 140"/>
                        <a:gd name="T5" fmla="*/ 123 h 186"/>
                        <a:gd name="T6" fmla="*/ 11 w 140"/>
                        <a:gd name="T7" fmla="*/ 109 h 186"/>
                        <a:gd name="T8" fmla="*/ 54 w 140"/>
                        <a:gd name="T9" fmla="*/ 94 h 186"/>
                        <a:gd name="T10" fmla="*/ 95 w 140"/>
                        <a:gd name="T11" fmla="*/ 53 h 186"/>
                        <a:gd name="T12" fmla="*/ 41 w 140"/>
                        <a:gd name="T13" fmla="*/ 39 h 186"/>
                        <a:gd name="T14" fmla="*/ 25 w 140"/>
                        <a:gd name="T15" fmla="*/ 15 h 186"/>
                        <a:gd name="T16" fmla="*/ 31 w 140"/>
                        <a:gd name="T17" fmla="*/ 7 h 186"/>
                        <a:gd name="T18" fmla="*/ 52 w 140"/>
                        <a:gd name="T19" fmla="*/ 21 h 186"/>
                        <a:gd name="T20" fmla="*/ 133 w 140"/>
                        <a:gd name="T21" fmla="*/ 0 h 186"/>
                        <a:gd name="T22" fmla="*/ 139 w 140"/>
                        <a:gd name="T23" fmla="*/ 21 h 186"/>
                        <a:gd name="T24" fmla="*/ 90 w 140"/>
                        <a:gd name="T25" fmla="*/ 108 h 186"/>
                        <a:gd name="T26" fmla="*/ 7 w 140"/>
                        <a:gd name="T27" fmla="*/ 185 h 186"/>
                        <a:gd name="T28" fmla="*/ 0 w 140"/>
                        <a:gd name="T29" fmla="*/ 174 h 186"/>
                        <a:gd name="T30" fmla="*/ 0 w 140"/>
                        <a:gd name="T31" fmla="*/ 174 h 18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40"/>
                        <a:gd name="T49" fmla="*/ 0 h 186"/>
                        <a:gd name="T50" fmla="*/ 140 w 140"/>
                        <a:gd name="T51" fmla="*/ 186 h 18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40" h="186">
                          <a:moveTo>
                            <a:pt x="0" y="174"/>
                          </a:moveTo>
                          <a:lnTo>
                            <a:pt x="0" y="174"/>
                          </a:lnTo>
                          <a:lnTo>
                            <a:pt x="0" y="123"/>
                          </a:lnTo>
                          <a:lnTo>
                            <a:pt x="11" y="109"/>
                          </a:lnTo>
                          <a:lnTo>
                            <a:pt x="54" y="94"/>
                          </a:lnTo>
                          <a:lnTo>
                            <a:pt x="95" y="53"/>
                          </a:lnTo>
                          <a:lnTo>
                            <a:pt x="41" y="39"/>
                          </a:lnTo>
                          <a:lnTo>
                            <a:pt x="25" y="15"/>
                          </a:lnTo>
                          <a:lnTo>
                            <a:pt x="31" y="7"/>
                          </a:lnTo>
                          <a:lnTo>
                            <a:pt x="52" y="21"/>
                          </a:lnTo>
                          <a:lnTo>
                            <a:pt x="133" y="0"/>
                          </a:lnTo>
                          <a:lnTo>
                            <a:pt x="139" y="21"/>
                          </a:lnTo>
                          <a:lnTo>
                            <a:pt x="90" y="108"/>
                          </a:lnTo>
                          <a:lnTo>
                            <a:pt x="7" y="185"/>
                          </a:lnTo>
                          <a:lnTo>
                            <a:pt x="0" y="17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06" name="Freeform 159"/>
                    <p:cNvSpPr>
                      <a:spLocks/>
                    </p:cNvSpPr>
                    <p:nvPr/>
                  </p:nvSpPr>
                  <p:spPr bwMode="auto">
                    <a:xfrm>
                      <a:off x="3423" y="3642"/>
                      <a:ext cx="108" cy="99"/>
                    </a:xfrm>
                    <a:custGeom>
                      <a:avLst/>
                      <a:gdLst>
                        <a:gd name="T0" fmla="*/ 0 w 108"/>
                        <a:gd name="T1" fmla="*/ 30 h 99"/>
                        <a:gd name="T2" fmla="*/ 0 w 108"/>
                        <a:gd name="T3" fmla="*/ 30 h 99"/>
                        <a:gd name="T4" fmla="*/ 0 w 108"/>
                        <a:gd name="T5" fmla="*/ 30 h 99"/>
                        <a:gd name="T6" fmla="*/ 24 w 108"/>
                        <a:gd name="T7" fmla="*/ 31 h 99"/>
                        <a:gd name="T8" fmla="*/ 48 w 108"/>
                        <a:gd name="T9" fmla="*/ 13 h 99"/>
                        <a:gd name="T10" fmla="*/ 49 w 108"/>
                        <a:gd name="T11" fmla="*/ 5 h 99"/>
                        <a:gd name="T12" fmla="*/ 70 w 108"/>
                        <a:gd name="T13" fmla="*/ 0 h 99"/>
                        <a:gd name="T14" fmla="*/ 104 w 108"/>
                        <a:gd name="T15" fmla="*/ 11 h 99"/>
                        <a:gd name="T16" fmla="*/ 107 w 108"/>
                        <a:gd name="T17" fmla="*/ 25 h 99"/>
                        <a:gd name="T18" fmla="*/ 105 w 108"/>
                        <a:gd name="T19" fmla="*/ 61 h 99"/>
                        <a:gd name="T20" fmla="*/ 87 w 108"/>
                        <a:gd name="T21" fmla="*/ 98 h 99"/>
                        <a:gd name="T22" fmla="*/ 56 w 108"/>
                        <a:gd name="T23" fmla="*/ 92 h 99"/>
                        <a:gd name="T24" fmla="*/ 38 w 108"/>
                        <a:gd name="T25" fmla="*/ 83 h 99"/>
                        <a:gd name="T26" fmla="*/ 0 w 108"/>
                        <a:gd name="T27" fmla="*/ 30 h 99"/>
                        <a:gd name="T28" fmla="*/ 0 w 108"/>
                        <a:gd name="T29" fmla="*/ 30 h 9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8"/>
                        <a:gd name="T46" fmla="*/ 0 h 99"/>
                        <a:gd name="T47" fmla="*/ 108 w 108"/>
                        <a:gd name="T48" fmla="*/ 99 h 9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8" h="99">
                          <a:moveTo>
                            <a:pt x="0" y="30"/>
                          </a:moveTo>
                          <a:lnTo>
                            <a:pt x="0" y="30"/>
                          </a:lnTo>
                          <a:lnTo>
                            <a:pt x="24" y="31"/>
                          </a:lnTo>
                          <a:lnTo>
                            <a:pt x="48" y="13"/>
                          </a:lnTo>
                          <a:lnTo>
                            <a:pt x="49" y="5"/>
                          </a:lnTo>
                          <a:lnTo>
                            <a:pt x="70" y="0"/>
                          </a:lnTo>
                          <a:lnTo>
                            <a:pt x="104" y="11"/>
                          </a:lnTo>
                          <a:lnTo>
                            <a:pt x="107" y="25"/>
                          </a:lnTo>
                          <a:lnTo>
                            <a:pt x="105" y="61"/>
                          </a:lnTo>
                          <a:lnTo>
                            <a:pt x="87" y="98"/>
                          </a:lnTo>
                          <a:lnTo>
                            <a:pt x="56" y="92"/>
                          </a:lnTo>
                          <a:lnTo>
                            <a:pt x="38" y="83"/>
                          </a:lnTo>
                          <a:lnTo>
                            <a:pt x="0" y="3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07" name="Freeform 160"/>
                    <p:cNvSpPr>
                      <a:spLocks/>
                    </p:cNvSpPr>
                    <p:nvPr/>
                  </p:nvSpPr>
                  <p:spPr bwMode="auto">
                    <a:xfrm>
                      <a:off x="3238" y="3660"/>
                      <a:ext cx="186" cy="175"/>
                    </a:xfrm>
                    <a:custGeom>
                      <a:avLst/>
                      <a:gdLst>
                        <a:gd name="T0" fmla="*/ 0 w 186"/>
                        <a:gd name="T1" fmla="*/ 6 h 175"/>
                        <a:gd name="T2" fmla="*/ 0 w 186"/>
                        <a:gd name="T3" fmla="*/ 6 h 175"/>
                        <a:gd name="T4" fmla="*/ 23 w 186"/>
                        <a:gd name="T5" fmla="*/ 0 h 175"/>
                        <a:gd name="T6" fmla="*/ 134 w 186"/>
                        <a:gd name="T7" fmla="*/ 16 h 175"/>
                        <a:gd name="T8" fmla="*/ 159 w 186"/>
                        <a:gd name="T9" fmla="*/ 9 h 175"/>
                        <a:gd name="T10" fmla="*/ 185 w 186"/>
                        <a:gd name="T11" fmla="*/ 12 h 175"/>
                        <a:gd name="T12" fmla="*/ 185 w 186"/>
                        <a:gd name="T13" fmla="*/ 12 h 175"/>
                        <a:gd name="T14" fmla="*/ 162 w 186"/>
                        <a:gd name="T15" fmla="*/ 25 h 175"/>
                        <a:gd name="T16" fmla="*/ 154 w 186"/>
                        <a:gd name="T17" fmla="*/ 16 h 175"/>
                        <a:gd name="T18" fmla="*/ 128 w 186"/>
                        <a:gd name="T19" fmla="*/ 22 h 175"/>
                        <a:gd name="T20" fmla="*/ 128 w 186"/>
                        <a:gd name="T21" fmla="*/ 71 h 175"/>
                        <a:gd name="T22" fmla="*/ 114 w 186"/>
                        <a:gd name="T23" fmla="*/ 71 h 175"/>
                        <a:gd name="T24" fmla="*/ 114 w 186"/>
                        <a:gd name="T25" fmla="*/ 110 h 175"/>
                        <a:gd name="T26" fmla="*/ 114 w 186"/>
                        <a:gd name="T27" fmla="*/ 165 h 175"/>
                        <a:gd name="T28" fmla="*/ 102 w 186"/>
                        <a:gd name="T29" fmla="*/ 174 h 175"/>
                        <a:gd name="T30" fmla="*/ 84 w 186"/>
                        <a:gd name="T31" fmla="*/ 174 h 175"/>
                        <a:gd name="T32" fmla="*/ 75 w 186"/>
                        <a:gd name="T33" fmla="*/ 162 h 175"/>
                        <a:gd name="T34" fmla="*/ 67 w 186"/>
                        <a:gd name="T35" fmla="*/ 168 h 175"/>
                        <a:gd name="T36" fmla="*/ 49 w 186"/>
                        <a:gd name="T37" fmla="*/ 149 h 175"/>
                        <a:gd name="T38" fmla="*/ 39 w 186"/>
                        <a:gd name="T39" fmla="*/ 88 h 175"/>
                        <a:gd name="T40" fmla="*/ 39 w 186"/>
                        <a:gd name="T41" fmla="*/ 81 h 175"/>
                        <a:gd name="T42" fmla="*/ 0 w 186"/>
                        <a:gd name="T43" fmla="*/ 6 h 175"/>
                        <a:gd name="T44" fmla="*/ 0 w 186"/>
                        <a:gd name="T45" fmla="*/ 6 h 17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86"/>
                        <a:gd name="T70" fmla="*/ 0 h 175"/>
                        <a:gd name="T71" fmla="*/ 186 w 186"/>
                        <a:gd name="T72" fmla="*/ 175 h 17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86" h="175">
                          <a:moveTo>
                            <a:pt x="0" y="6"/>
                          </a:moveTo>
                          <a:lnTo>
                            <a:pt x="0" y="6"/>
                          </a:lnTo>
                          <a:lnTo>
                            <a:pt x="23" y="0"/>
                          </a:lnTo>
                          <a:lnTo>
                            <a:pt x="134" y="16"/>
                          </a:lnTo>
                          <a:lnTo>
                            <a:pt x="159" y="9"/>
                          </a:lnTo>
                          <a:lnTo>
                            <a:pt x="185" y="12"/>
                          </a:lnTo>
                          <a:lnTo>
                            <a:pt x="162" y="25"/>
                          </a:lnTo>
                          <a:lnTo>
                            <a:pt x="154" y="16"/>
                          </a:lnTo>
                          <a:lnTo>
                            <a:pt x="128" y="22"/>
                          </a:lnTo>
                          <a:lnTo>
                            <a:pt x="128" y="71"/>
                          </a:lnTo>
                          <a:lnTo>
                            <a:pt x="114" y="71"/>
                          </a:lnTo>
                          <a:lnTo>
                            <a:pt x="114" y="110"/>
                          </a:lnTo>
                          <a:lnTo>
                            <a:pt x="114" y="165"/>
                          </a:lnTo>
                          <a:lnTo>
                            <a:pt x="102" y="174"/>
                          </a:lnTo>
                          <a:lnTo>
                            <a:pt x="84" y="174"/>
                          </a:lnTo>
                          <a:lnTo>
                            <a:pt x="75" y="162"/>
                          </a:lnTo>
                          <a:lnTo>
                            <a:pt x="67" y="168"/>
                          </a:lnTo>
                          <a:lnTo>
                            <a:pt x="49" y="149"/>
                          </a:lnTo>
                          <a:lnTo>
                            <a:pt x="39" y="88"/>
                          </a:lnTo>
                          <a:lnTo>
                            <a:pt x="39" y="81"/>
                          </a:lnTo>
                          <a:lnTo>
                            <a:pt x="0" y="6"/>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08" name="Freeform 161"/>
                    <p:cNvSpPr>
                      <a:spLocks/>
                    </p:cNvSpPr>
                    <p:nvPr/>
                  </p:nvSpPr>
                  <p:spPr bwMode="auto">
                    <a:xfrm>
                      <a:off x="2849" y="3044"/>
                      <a:ext cx="116" cy="97"/>
                    </a:xfrm>
                    <a:custGeom>
                      <a:avLst/>
                      <a:gdLst>
                        <a:gd name="T0" fmla="*/ 0 w 116"/>
                        <a:gd name="T1" fmla="*/ 96 h 97"/>
                        <a:gd name="T2" fmla="*/ 0 w 116"/>
                        <a:gd name="T3" fmla="*/ 96 h 97"/>
                        <a:gd name="T4" fmla="*/ 54 w 116"/>
                        <a:gd name="T5" fmla="*/ 0 h 97"/>
                        <a:gd name="T6" fmla="*/ 114 w 116"/>
                        <a:gd name="T7" fmla="*/ 2 h 97"/>
                        <a:gd name="T8" fmla="*/ 115 w 116"/>
                        <a:gd name="T9" fmla="*/ 7 h 97"/>
                        <a:gd name="T10" fmla="*/ 114 w 116"/>
                        <a:gd name="T11" fmla="*/ 25 h 97"/>
                        <a:gd name="T12" fmla="*/ 70 w 116"/>
                        <a:gd name="T13" fmla="*/ 24 h 97"/>
                        <a:gd name="T14" fmla="*/ 70 w 116"/>
                        <a:gd name="T15" fmla="*/ 61 h 97"/>
                        <a:gd name="T16" fmla="*/ 54 w 116"/>
                        <a:gd name="T17" fmla="*/ 67 h 97"/>
                        <a:gd name="T18" fmla="*/ 55 w 116"/>
                        <a:gd name="T19" fmla="*/ 90 h 97"/>
                        <a:gd name="T20" fmla="*/ 0 w 116"/>
                        <a:gd name="T21" fmla="*/ 96 h 97"/>
                        <a:gd name="T22" fmla="*/ 0 w 116"/>
                        <a:gd name="T23" fmla="*/ 96 h 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6"/>
                        <a:gd name="T37" fmla="*/ 0 h 97"/>
                        <a:gd name="T38" fmla="*/ 116 w 116"/>
                        <a:gd name="T39" fmla="*/ 97 h 9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6" h="97">
                          <a:moveTo>
                            <a:pt x="0" y="96"/>
                          </a:moveTo>
                          <a:lnTo>
                            <a:pt x="0" y="96"/>
                          </a:lnTo>
                          <a:lnTo>
                            <a:pt x="54" y="0"/>
                          </a:lnTo>
                          <a:lnTo>
                            <a:pt x="114" y="2"/>
                          </a:lnTo>
                          <a:lnTo>
                            <a:pt x="115" y="7"/>
                          </a:lnTo>
                          <a:lnTo>
                            <a:pt x="114" y="25"/>
                          </a:lnTo>
                          <a:lnTo>
                            <a:pt x="70" y="24"/>
                          </a:lnTo>
                          <a:lnTo>
                            <a:pt x="70" y="61"/>
                          </a:lnTo>
                          <a:lnTo>
                            <a:pt x="54" y="67"/>
                          </a:lnTo>
                          <a:lnTo>
                            <a:pt x="55" y="90"/>
                          </a:lnTo>
                          <a:lnTo>
                            <a:pt x="0" y="96"/>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09" name="Freeform 162"/>
                    <p:cNvSpPr>
                      <a:spLocks/>
                    </p:cNvSpPr>
                    <p:nvPr/>
                  </p:nvSpPr>
                  <p:spPr bwMode="auto">
                    <a:xfrm>
                      <a:off x="3380" y="3111"/>
                      <a:ext cx="227" cy="270"/>
                    </a:xfrm>
                    <a:custGeom>
                      <a:avLst/>
                      <a:gdLst>
                        <a:gd name="T0" fmla="*/ 0 w 227"/>
                        <a:gd name="T1" fmla="*/ 142 h 270"/>
                        <a:gd name="T2" fmla="*/ 0 w 227"/>
                        <a:gd name="T3" fmla="*/ 142 h 270"/>
                        <a:gd name="T4" fmla="*/ 10 w 227"/>
                        <a:gd name="T5" fmla="*/ 169 h 270"/>
                        <a:gd name="T6" fmla="*/ 20 w 227"/>
                        <a:gd name="T7" fmla="*/ 198 h 270"/>
                        <a:gd name="T8" fmla="*/ 43 w 227"/>
                        <a:gd name="T9" fmla="*/ 209 h 270"/>
                        <a:gd name="T10" fmla="*/ 76 w 227"/>
                        <a:gd name="T11" fmla="*/ 249 h 270"/>
                        <a:gd name="T12" fmla="*/ 122 w 227"/>
                        <a:gd name="T13" fmla="*/ 269 h 270"/>
                        <a:gd name="T14" fmla="*/ 164 w 227"/>
                        <a:gd name="T15" fmla="*/ 264 h 270"/>
                        <a:gd name="T16" fmla="*/ 189 w 227"/>
                        <a:gd name="T17" fmla="*/ 256 h 270"/>
                        <a:gd name="T18" fmla="*/ 174 w 227"/>
                        <a:gd name="T19" fmla="*/ 227 h 270"/>
                        <a:gd name="T20" fmla="*/ 150 w 227"/>
                        <a:gd name="T21" fmla="*/ 211 h 270"/>
                        <a:gd name="T22" fmla="*/ 166 w 227"/>
                        <a:gd name="T23" fmla="*/ 200 h 270"/>
                        <a:gd name="T24" fmla="*/ 167 w 227"/>
                        <a:gd name="T25" fmla="*/ 176 h 270"/>
                        <a:gd name="T26" fmla="*/ 194 w 227"/>
                        <a:gd name="T27" fmla="*/ 143 h 270"/>
                        <a:gd name="T28" fmla="*/ 205 w 227"/>
                        <a:gd name="T29" fmla="*/ 84 h 270"/>
                        <a:gd name="T30" fmla="*/ 226 w 227"/>
                        <a:gd name="T31" fmla="*/ 71 h 270"/>
                        <a:gd name="T32" fmla="*/ 210 w 227"/>
                        <a:gd name="T33" fmla="*/ 59 h 270"/>
                        <a:gd name="T34" fmla="*/ 203 w 227"/>
                        <a:gd name="T35" fmla="*/ 16 h 270"/>
                        <a:gd name="T36" fmla="*/ 185 w 227"/>
                        <a:gd name="T37" fmla="*/ 0 h 270"/>
                        <a:gd name="T38" fmla="*/ 164 w 227"/>
                        <a:gd name="T39" fmla="*/ 18 h 270"/>
                        <a:gd name="T40" fmla="*/ 41 w 227"/>
                        <a:gd name="T41" fmla="*/ 15 h 270"/>
                        <a:gd name="T42" fmla="*/ 41 w 227"/>
                        <a:gd name="T43" fmla="*/ 43 h 270"/>
                        <a:gd name="T44" fmla="*/ 29 w 227"/>
                        <a:gd name="T45" fmla="*/ 43 h 270"/>
                        <a:gd name="T46" fmla="*/ 29 w 227"/>
                        <a:gd name="T47" fmla="*/ 51 h 270"/>
                        <a:gd name="T48" fmla="*/ 28 w 227"/>
                        <a:gd name="T49" fmla="*/ 103 h 270"/>
                        <a:gd name="T50" fmla="*/ 14 w 227"/>
                        <a:gd name="T51" fmla="*/ 106 h 270"/>
                        <a:gd name="T52" fmla="*/ 0 w 227"/>
                        <a:gd name="T53" fmla="*/ 142 h 270"/>
                        <a:gd name="T54" fmla="*/ 0 w 227"/>
                        <a:gd name="T55" fmla="*/ 142 h 2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27"/>
                        <a:gd name="T85" fmla="*/ 0 h 270"/>
                        <a:gd name="T86" fmla="*/ 227 w 227"/>
                        <a:gd name="T87" fmla="*/ 270 h 27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27" h="270">
                          <a:moveTo>
                            <a:pt x="0" y="142"/>
                          </a:moveTo>
                          <a:lnTo>
                            <a:pt x="0" y="142"/>
                          </a:lnTo>
                          <a:lnTo>
                            <a:pt x="10" y="169"/>
                          </a:lnTo>
                          <a:lnTo>
                            <a:pt x="20" y="198"/>
                          </a:lnTo>
                          <a:lnTo>
                            <a:pt x="43" y="209"/>
                          </a:lnTo>
                          <a:lnTo>
                            <a:pt x="76" y="249"/>
                          </a:lnTo>
                          <a:lnTo>
                            <a:pt x="122" y="269"/>
                          </a:lnTo>
                          <a:lnTo>
                            <a:pt x="164" y="264"/>
                          </a:lnTo>
                          <a:lnTo>
                            <a:pt x="189" y="256"/>
                          </a:lnTo>
                          <a:lnTo>
                            <a:pt x="174" y="227"/>
                          </a:lnTo>
                          <a:lnTo>
                            <a:pt x="150" y="211"/>
                          </a:lnTo>
                          <a:lnTo>
                            <a:pt x="166" y="200"/>
                          </a:lnTo>
                          <a:lnTo>
                            <a:pt x="167" y="176"/>
                          </a:lnTo>
                          <a:lnTo>
                            <a:pt x="194" y="143"/>
                          </a:lnTo>
                          <a:lnTo>
                            <a:pt x="205" y="84"/>
                          </a:lnTo>
                          <a:lnTo>
                            <a:pt x="226" y="71"/>
                          </a:lnTo>
                          <a:lnTo>
                            <a:pt x="210" y="59"/>
                          </a:lnTo>
                          <a:lnTo>
                            <a:pt x="203" y="16"/>
                          </a:lnTo>
                          <a:lnTo>
                            <a:pt x="185" y="0"/>
                          </a:lnTo>
                          <a:lnTo>
                            <a:pt x="164" y="18"/>
                          </a:lnTo>
                          <a:lnTo>
                            <a:pt x="41" y="15"/>
                          </a:lnTo>
                          <a:lnTo>
                            <a:pt x="41" y="43"/>
                          </a:lnTo>
                          <a:lnTo>
                            <a:pt x="29" y="43"/>
                          </a:lnTo>
                          <a:lnTo>
                            <a:pt x="29" y="51"/>
                          </a:lnTo>
                          <a:lnTo>
                            <a:pt x="28" y="103"/>
                          </a:lnTo>
                          <a:lnTo>
                            <a:pt x="14" y="106"/>
                          </a:lnTo>
                          <a:lnTo>
                            <a:pt x="0" y="14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10" name="Freeform 163"/>
                    <p:cNvSpPr>
                      <a:spLocks/>
                    </p:cNvSpPr>
                    <p:nvPr/>
                  </p:nvSpPr>
                  <p:spPr bwMode="auto">
                    <a:xfrm>
                      <a:off x="3501" y="3785"/>
                      <a:ext cx="17" cy="23"/>
                    </a:xfrm>
                    <a:custGeom>
                      <a:avLst/>
                      <a:gdLst>
                        <a:gd name="T0" fmla="*/ 0 w 17"/>
                        <a:gd name="T1" fmla="*/ 12 h 23"/>
                        <a:gd name="T2" fmla="*/ 0 w 17"/>
                        <a:gd name="T3" fmla="*/ 12 h 23"/>
                        <a:gd name="T4" fmla="*/ 9 w 17"/>
                        <a:gd name="T5" fmla="*/ 22 h 23"/>
                        <a:gd name="T6" fmla="*/ 16 w 17"/>
                        <a:gd name="T7" fmla="*/ 14 h 23"/>
                        <a:gd name="T8" fmla="*/ 14 w 17"/>
                        <a:gd name="T9" fmla="*/ 0 h 23"/>
                        <a:gd name="T10" fmla="*/ 0 w 17"/>
                        <a:gd name="T11" fmla="*/ 12 h 23"/>
                        <a:gd name="T12" fmla="*/ 0 w 17"/>
                        <a:gd name="T13" fmla="*/ 12 h 23"/>
                        <a:gd name="T14" fmla="*/ 0 60000 65536"/>
                        <a:gd name="T15" fmla="*/ 0 60000 65536"/>
                        <a:gd name="T16" fmla="*/ 0 60000 65536"/>
                        <a:gd name="T17" fmla="*/ 0 60000 65536"/>
                        <a:gd name="T18" fmla="*/ 0 60000 65536"/>
                        <a:gd name="T19" fmla="*/ 0 60000 65536"/>
                        <a:gd name="T20" fmla="*/ 0 60000 65536"/>
                        <a:gd name="T21" fmla="*/ 0 w 17"/>
                        <a:gd name="T22" fmla="*/ 0 h 23"/>
                        <a:gd name="T23" fmla="*/ 17 w 17"/>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 h="23">
                          <a:moveTo>
                            <a:pt x="0" y="12"/>
                          </a:moveTo>
                          <a:lnTo>
                            <a:pt x="0" y="12"/>
                          </a:lnTo>
                          <a:lnTo>
                            <a:pt x="9" y="22"/>
                          </a:lnTo>
                          <a:lnTo>
                            <a:pt x="16" y="14"/>
                          </a:lnTo>
                          <a:lnTo>
                            <a:pt x="14" y="0"/>
                          </a:lnTo>
                          <a:lnTo>
                            <a:pt x="0" y="1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11" name="Freeform 164"/>
                    <p:cNvSpPr>
                      <a:spLocks/>
                    </p:cNvSpPr>
                    <p:nvPr/>
                  </p:nvSpPr>
                  <p:spPr bwMode="auto">
                    <a:xfrm>
                      <a:off x="3486" y="3442"/>
                      <a:ext cx="148" cy="146"/>
                    </a:xfrm>
                    <a:custGeom>
                      <a:avLst/>
                      <a:gdLst>
                        <a:gd name="T0" fmla="*/ 0 w 148"/>
                        <a:gd name="T1" fmla="*/ 46 h 146"/>
                        <a:gd name="T2" fmla="*/ 0 w 148"/>
                        <a:gd name="T3" fmla="*/ 46 h 146"/>
                        <a:gd name="T4" fmla="*/ 1 w 148"/>
                        <a:gd name="T5" fmla="*/ 74 h 146"/>
                        <a:gd name="T6" fmla="*/ 19 w 148"/>
                        <a:gd name="T7" fmla="*/ 103 h 146"/>
                        <a:gd name="T8" fmla="*/ 44 w 148"/>
                        <a:gd name="T9" fmla="*/ 115 h 146"/>
                        <a:gd name="T10" fmla="*/ 57 w 148"/>
                        <a:gd name="T11" fmla="*/ 118 h 146"/>
                        <a:gd name="T12" fmla="*/ 72 w 148"/>
                        <a:gd name="T13" fmla="*/ 145 h 146"/>
                        <a:gd name="T14" fmla="*/ 127 w 148"/>
                        <a:gd name="T15" fmla="*/ 142 h 146"/>
                        <a:gd name="T16" fmla="*/ 147 w 148"/>
                        <a:gd name="T17" fmla="*/ 130 h 146"/>
                        <a:gd name="T18" fmla="*/ 126 w 148"/>
                        <a:gd name="T19" fmla="*/ 72 h 146"/>
                        <a:gd name="T20" fmla="*/ 132 w 148"/>
                        <a:gd name="T21" fmla="*/ 50 h 146"/>
                        <a:gd name="T22" fmla="*/ 61 w 148"/>
                        <a:gd name="T23" fmla="*/ 0 h 146"/>
                        <a:gd name="T24" fmla="*/ 43 w 148"/>
                        <a:gd name="T25" fmla="*/ 25 h 146"/>
                        <a:gd name="T26" fmla="*/ 35 w 148"/>
                        <a:gd name="T27" fmla="*/ 18 h 146"/>
                        <a:gd name="T28" fmla="*/ 29 w 148"/>
                        <a:gd name="T29" fmla="*/ 24 h 146"/>
                        <a:gd name="T30" fmla="*/ 29 w 148"/>
                        <a:gd name="T31" fmla="*/ 0 h 146"/>
                        <a:gd name="T32" fmla="*/ 11 w 148"/>
                        <a:gd name="T33" fmla="*/ 1 h 146"/>
                        <a:gd name="T34" fmla="*/ 14 w 148"/>
                        <a:gd name="T35" fmla="*/ 19 h 146"/>
                        <a:gd name="T36" fmla="*/ 15 w 148"/>
                        <a:gd name="T37" fmla="*/ 30 h 146"/>
                        <a:gd name="T38" fmla="*/ 0 w 148"/>
                        <a:gd name="T39" fmla="*/ 46 h 146"/>
                        <a:gd name="T40" fmla="*/ 0 w 148"/>
                        <a:gd name="T41" fmla="*/ 46 h 14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48"/>
                        <a:gd name="T64" fmla="*/ 0 h 146"/>
                        <a:gd name="T65" fmla="*/ 148 w 148"/>
                        <a:gd name="T66" fmla="*/ 146 h 14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48" h="146">
                          <a:moveTo>
                            <a:pt x="0" y="46"/>
                          </a:moveTo>
                          <a:lnTo>
                            <a:pt x="0" y="46"/>
                          </a:lnTo>
                          <a:lnTo>
                            <a:pt x="1" y="74"/>
                          </a:lnTo>
                          <a:lnTo>
                            <a:pt x="19" y="103"/>
                          </a:lnTo>
                          <a:lnTo>
                            <a:pt x="44" y="115"/>
                          </a:lnTo>
                          <a:lnTo>
                            <a:pt x="57" y="118"/>
                          </a:lnTo>
                          <a:lnTo>
                            <a:pt x="72" y="145"/>
                          </a:lnTo>
                          <a:lnTo>
                            <a:pt x="127" y="142"/>
                          </a:lnTo>
                          <a:lnTo>
                            <a:pt x="147" y="130"/>
                          </a:lnTo>
                          <a:lnTo>
                            <a:pt x="126" y="72"/>
                          </a:lnTo>
                          <a:lnTo>
                            <a:pt x="132" y="50"/>
                          </a:lnTo>
                          <a:lnTo>
                            <a:pt x="61" y="0"/>
                          </a:lnTo>
                          <a:lnTo>
                            <a:pt x="43" y="25"/>
                          </a:lnTo>
                          <a:lnTo>
                            <a:pt x="35" y="18"/>
                          </a:lnTo>
                          <a:lnTo>
                            <a:pt x="29" y="24"/>
                          </a:lnTo>
                          <a:lnTo>
                            <a:pt x="29" y="0"/>
                          </a:lnTo>
                          <a:lnTo>
                            <a:pt x="11" y="1"/>
                          </a:lnTo>
                          <a:lnTo>
                            <a:pt x="14" y="19"/>
                          </a:lnTo>
                          <a:lnTo>
                            <a:pt x="15" y="30"/>
                          </a:lnTo>
                          <a:lnTo>
                            <a:pt x="0" y="46"/>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12" name="Freeform 165"/>
                    <p:cNvSpPr>
                      <a:spLocks/>
                    </p:cNvSpPr>
                    <p:nvPr/>
                  </p:nvSpPr>
                  <p:spPr bwMode="auto">
                    <a:xfrm>
                      <a:off x="3078" y="3277"/>
                      <a:ext cx="30" cy="71"/>
                    </a:xfrm>
                    <a:custGeom>
                      <a:avLst/>
                      <a:gdLst>
                        <a:gd name="T0" fmla="*/ 0 w 30"/>
                        <a:gd name="T1" fmla="*/ 0 h 71"/>
                        <a:gd name="T2" fmla="*/ 0 w 30"/>
                        <a:gd name="T3" fmla="*/ 0 h 71"/>
                        <a:gd name="T4" fmla="*/ 15 w 30"/>
                        <a:gd name="T5" fmla="*/ 4 h 71"/>
                        <a:gd name="T6" fmla="*/ 29 w 30"/>
                        <a:gd name="T7" fmla="*/ 67 h 71"/>
                        <a:gd name="T8" fmla="*/ 19 w 30"/>
                        <a:gd name="T9" fmla="*/ 70 h 71"/>
                        <a:gd name="T10" fmla="*/ 0 w 30"/>
                        <a:gd name="T11" fmla="*/ 0 h 71"/>
                        <a:gd name="T12" fmla="*/ 0 w 30"/>
                        <a:gd name="T13" fmla="*/ 0 h 71"/>
                        <a:gd name="T14" fmla="*/ 0 60000 65536"/>
                        <a:gd name="T15" fmla="*/ 0 60000 65536"/>
                        <a:gd name="T16" fmla="*/ 0 60000 65536"/>
                        <a:gd name="T17" fmla="*/ 0 60000 65536"/>
                        <a:gd name="T18" fmla="*/ 0 60000 65536"/>
                        <a:gd name="T19" fmla="*/ 0 60000 65536"/>
                        <a:gd name="T20" fmla="*/ 0 60000 65536"/>
                        <a:gd name="T21" fmla="*/ 0 w 30"/>
                        <a:gd name="T22" fmla="*/ 0 h 71"/>
                        <a:gd name="T23" fmla="*/ 30 w 30"/>
                        <a:gd name="T24" fmla="*/ 71 h 7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71">
                          <a:moveTo>
                            <a:pt x="0" y="0"/>
                          </a:moveTo>
                          <a:lnTo>
                            <a:pt x="0" y="0"/>
                          </a:lnTo>
                          <a:lnTo>
                            <a:pt x="15" y="4"/>
                          </a:lnTo>
                          <a:lnTo>
                            <a:pt x="29" y="67"/>
                          </a:lnTo>
                          <a:lnTo>
                            <a:pt x="19" y="70"/>
                          </a:lnTo>
                          <a:lnTo>
                            <a:pt x="0" y="0"/>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13" name="Freeform 166"/>
                    <p:cNvSpPr>
                      <a:spLocks/>
                    </p:cNvSpPr>
                    <p:nvPr/>
                  </p:nvSpPr>
                  <p:spPr bwMode="auto">
                    <a:xfrm>
                      <a:off x="3486" y="3375"/>
                      <a:ext cx="74" cy="73"/>
                    </a:xfrm>
                    <a:custGeom>
                      <a:avLst/>
                      <a:gdLst>
                        <a:gd name="T0" fmla="*/ 0 w 74"/>
                        <a:gd name="T1" fmla="*/ 72 h 73"/>
                        <a:gd name="T2" fmla="*/ 0 w 74"/>
                        <a:gd name="T3" fmla="*/ 72 h 73"/>
                        <a:gd name="T4" fmla="*/ 11 w 74"/>
                        <a:gd name="T5" fmla="*/ 68 h 73"/>
                        <a:gd name="T6" fmla="*/ 29 w 74"/>
                        <a:gd name="T7" fmla="*/ 67 h 73"/>
                        <a:gd name="T8" fmla="*/ 29 w 74"/>
                        <a:gd name="T9" fmla="*/ 57 h 73"/>
                        <a:gd name="T10" fmla="*/ 58 w 74"/>
                        <a:gd name="T11" fmla="*/ 51 h 73"/>
                        <a:gd name="T12" fmla="*/ 73 w 74"/>
                        <a:gd name="T13" fmla="*/ 26 h 73"/>
                        <a:gd name="T14" fmla="*/ 58 w 74"/>
                        <a:gd name="T15" fmla="*/ 0 h 73"/>
                        <a:gd name="T16" fmla="*/ 16 w 74"/>
                        <a:gd name="T17" fmla="*/ 5 h 73"/>
                        <a:gd name="T18" fmla="*/ 21 w 74"/>
                        <a:gd name="T19" fmla="*/ 24 h 73"/>
                        <a:gd name="T20" fmla="*/ 12 w 74"/>
                        <a:gd name="T21" fmla="*/ 37 h 73"/>
                        <a:gd name="T22" fmla="*/ 0 w 74"/>
                        <a:gd name="T23" fmla="*/ 72 h 73"/>
                        <a:gd name="T24" fmla="*/ 0 w 74"/>
                        <a:gd name="T25" fmla="*/ 72 h 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4"/>
                        <a:gd name="T40" fmla="*/ 0 h 73"/>
                        <a:gd name="T41" fmla="*/ 74 w 74"/>
                        <a:gd name="T42" fmla="*/ 73 h 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4" h="73">
                          <a:moveTo>
                            <a:pt x="0" y="72"/>
                          </a:moveTo>
                          <a:lnTo>
                            <a:pt x="0" y="72"/>
                          </a:lnTo>
                          <a:lnTo>
                            <a:pt x="11" y="68"/>
                          </a:lnTo>
                          <a:lnTo>
                            <a:pt x="29" y="67"/>
                          </a:lnTo>
                          <a:lnTo>
                            <a:pt x="29" y="57"/>
                          </a:lnTo>
                          <a:lnTo>
                            <a:pt x="58" y="51"/>
                          </a:lnTo>
                          <a:lnTo>
                            <a:pt x="73" y="26"/>
                          </a:lnTo>
                          <a:lnTo>
                            <a:pt x="58" y="0"/>
                          </a:lnTo>
                          <a:lnTo>
                            <a:pt x="16" y="5"/>
                          </a:lnTo>
                          <a:lnTo>
                            <a:pt x="21" y="24"/>
                          </a:lnTo>
                          <a:lnTo>
                            <a:pt x="12" y="37"/>
                          </a:lnTo>
                          <a:lnTo>
                            <a:pt x="0" y="72"/>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14" name="Freeform 167"/>
                    <p:cNvSpPr>
                      <a:spLocks/>
                    </p:cNvSpPr>
                    <p:nvPr/>
                  </p:nvSpPr>
                  <p:spPr bwMode="auto">
                    <a:xfrm>
                      <a:off x="3415" y="2986"/>
                      <a:ext cx="154" cy="144"/>
                    </a:xfrm>
                    <a:custGeom>
                      <a:avLst/>
                      <a:gdLst>
                        <a:gd name="T0" fmla="*/ 0 w 154"/>
                        <a:gd name="T1" fmla="*/ 24 h 144"/>
                        <a:gd name="T2" fmla="*/ 0 w 154"/>
                        <a:gd name="T3" fmla="*/ 24 h 144"/>
                        <a:gd name="T4" fmla="*/ 6 w 154"/>
                        <a:gd name="T5" fmla="*/ 140 h 144"/>
                        <a:gd name="T6" fmla="*/ 129 w 154"/>
                        <a:gd name="T7" fmla="*/ 143 h 144"/>
                        <a:gd name="T8" fmla="*/ 150 w 154"/>
                        <a:gd name="T9" fmla="*/ 125 h 144"/>
                        <a:gd name="T10" fmla="*/ 153 w 154"/>
                        <a:gd name="T11" fmla="*/ 113 h 144"/>
                        <a:gd name="T12" fmla="*/ 107 w 154"/>
                        <a:gd name="T13" fmla="*/ 30 h 144"/>
                        <a:gd name="T14" fmla="*/ 129 w 154"/>
                        <a:gd name="T15" fmla="*/ 57 h 144"/>
                        <a:gd name="T16" fmla="*/ 140 w 154"/>
                        <a:gd name="T17" fmla="*/ 34 h 144"/>
                        <a:gd name="T18" fmla="*/ 129 w 154"/>
                        <a:gd name="T19" fmla="*/ 5 h 144"/>
                        <a:gd name="T20" fmla="*/ 100 w 154"/>
                        <a:gd name="T21" fmla="*/ 10 h 144"/>
                        <a:gd name="T22" fmla="*/ 100 w 154"/>
                        <a:gd name="T23" fmla="*/ 2 h 144"/>
                        <a:gd name="T24" fmla="*/ 85 w 154"/>
                        <a:gd name="T25" fmla="*/ 2 h 144"/>
                        <a:gd name="T26" fmla="*/ 59 w 154"/>
                        <a:gd name="T27" fmla="*/ 12 h 144"/>
                        <a:gd name="T28" fmla="*/ 6 w 154"/>
                        <a:gd name="T29" fmla="*/ 0 h 144"/>
                        <a:gd name="T30" fmla="*/ 0 w 154"/>
                        <a:gd name="T31" fmla="*/ 24 h 144"/>
                        <a:gd name="T32" fmla="*/ 0 w 154"/>
                        <a:gd name="T33" fmla="*/ 24 h 14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54"/>
                        <a:gd name="T52" fmla="*/ 0 h 144"/>
                        <a:gd name="T53" fmla="*/ 154 w 154"/>
                        <a:gd name="T54" fmla="*/ 144 h 14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54" h="144">
                          <a:moveTo>
                            <a:pt x="0" y="24"/>
                          </a:moveTo>
                          <a:lnTo>
                            <a:pt x="0" y="24"/>
                          </a:lnTo>
                          <a:lnTo>
                            <a:pt x="6" y="140"/>
                          </a:lnTo>
                          <a:lnTo>
                            <a:pt x="129" y="143"/>
                          </a:lnTo>
                          <a:lnTo>
                            <a:pt x="150" y="125"/>
                          </a:lnTo>
                          <a:lnTo>
                            <a:pt x="153" y="113"/>
                          </a:lnTo>
                          <a:lnTo>
                            <a:pt x="107" y="30"/>
                          </a:lnTo>
                          <a:lnTo>
                            <a:pt x="129" y="57"/>
                          </a:lnTo>
                          <a:lnTo>
                            <a:pt x="140" y="34"/>
                          </a:lnTo>
                          <a:lnTo>
                            <a:pt x="129" y="5"/>
                          </a:lnTo>
                          <a:lnTo>
                            <a:pt x="100" y="10"/>
                          </a:lnTo>
                          <a:lnTo>
                            <a:pt x="100" y="2"/>
                          </a:lnTo>
                          <a:lnTo>
                            <a:pt x="85" y="2"/>
                          </a:lnTo>
                          <a:lnTo>
                            <a:pt x="59" y="12"/>
                          </a:lnTo>
                          <a:lnTo>
                            <a:pt x="6" y="0"/>
                          </a:lnTo>
                          <a:lnTo>
                            <a:pt x="0" y="2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15" name="Freeform 168"/>
                    <p:cNvSpPr>
                      <a:spLocks/>
                    </p:cNvSpPr>
                    <p:nvPr/>
                  </p:nvSpPr>
                  <p:spPr bwMode="auto">
                    <a:xfrm>
                      <a:off x="3010" y="3225"/>
                      <a:ext cx="103" cy="76"/>
                    </a:xfrm>
                    <a:custGeom>
                      <a:avLst/>
                      <a:gdLst>
                        <a:gd name="T0" fmla="*/ 0 w 103"/>
                        <a:gd name="T1" fmla="*/ 63 h 76"/>
                        <a:gd name="T2" fmla="*/ 0 w 103"/>
                        <a:gd name="T3" fmla="*/ 63 h 76"/>
                        <a:gd name="T4" fmla="*/ 7 w 103"/>
                        <a:gd name="T5" fmla="*/ 72 h 76"/>
                        <a:gd name="T6" fmla="*/ 34 w 103"/>
                        <a:gd name="T7" fmla="*/ 75 h 76"/>
                        <a:gd name="T8" fmla="*/ 32 w 103"/>
                        <a:gd name="T9" fmla="*/ 56 h 76"/>
                        <a:gd name="T10" fmla="*/ 68 w 103"/>
                        <a:gd name="T11" fmla="*/ 52 h 76"/>
                        <a:gd name="T12" fmla="*/ 83 w 103"/>
                        <a:gd name="T13" fmla="*/ 56 h 76"/>
                        <a:gd name="T14" fmla="*/ 102 w 103"/>
                        <a:gd name="T15" fmla="*/ 42 h 76"/>
                        <a:gd name="T16" fmla="*/ 76 w 103"/>
                        <a:gd name="T17" fmla="*/ 13 h 76"/>
                        <a:gd name="T18" fmla="*/ 73 w 103"/>
                        <a:gd name="T19" fmla="*/ 0 h 76"/>
                        <a:gd name="T20" fmla="*/ 17 w 103"/>
                        <a:gd name="T21" fmla="*/ 24 h 76"/>
                        <a:gd name="T22" fmla="*/ 0 w 103"/>
                        <a:gd name="T23" fmla="*/ 63 h 76"/>
                        <a:gd name="T24" fmla="*/ 0 w 103"/>
                        <a:gd name="T25" fmla="*/ 63 h 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3"/>
                        <a:gd name="T40" fmla="*/ 0 h 76"/>
                        <a:gd name="T41" fmla="*/ 103 w 103"/>
                        <a:gd name="T42" fmla="*/ 76 h 7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3" h="76">
                          <a:moveTo>
                            <a:pt x="0" y="63"/>
                          </a:moveTo>
                          <a:lnTo>
                            <a:pt x="0" y="63"/>
                          </a:lnTo>
                          <a:lnTo>
                            <a:pt x="7" y="72"/>
                          </a:lnTo>
                          <a:lnTo>
                            <a:pt x="34" y="75"/>
                          </a:lnTo>
                          <a:lnTo>
                            <a:pt x="32" y="56"/>
                          </a:lnTo>
                          <a:lnTo>
                            <a:pt x="68" y="52"/>
                          </a:lnTo>
                          <a:lnTo>
                            <a:pt x="83" y="56"/>
                          </a:lnTo>
                          <a:lnTo>
                            <a:pt x="102" y="42"/>
                          </a:lnTo>
                          <a:lnTo>
                            <a:pt x="76" y="13"/>
                          </a:lnTo>
                          <a:lnTo>
                            <a:pt x="73" y="0"/>
                          </a:lnTo>
                          <a:lnTo>
                            <a:pt x="17" y="24"/>
                          </a:lnTo>
                          <a:lnTo>
                            <a:pt x="0" y="63"/>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16" name="Freeform 169"/>
                    <p:cNvSpPr>
                      <a:spLocks/>
                    </p:cNvSpPr>
                    <p:nvPr/>
                  </p:nvSpPr>
                  <p:spPr bwMode="auto">
                    <a:xfrm>
                      <a:off x="3380" y="3540"/>
                      <a:ext cx="162" cy="134"/>
                    </a:xfrm>
                    <a:custGeom>
                      <a:avLst/>
                      <a:gdLst>
                        <a:gd name="T0" fmla="*/ 0 w 162"/>
                        <a:gd name="T1" fmla="*/ 65 h 134"/>
                        <a:gd name="T2" fmla="*/ 0 w 162"/>
                        <a:gd name="T3" fmla="*/ 65 h 134"/>
                        <a:gd name="T4" fmla="*/ 0 w 162"/>
                        <a:gd name="T5" fmla="*/ 116 h 134"/>
                        <a:gd name="T6" fmla="*/ 17 w 162"/>
                        <a:gd name="T7" fmla="*/ 129 h 134"/>
                        <a:gd name="T8" fmla="*/ 43 w 162"/>
                        <a:gd name="T9" fmla="*/ 132 h 134"/>
                        <a:gd name="T10" fmla="*/ 67 w 162"/>
                        <a:gd name="T11" fmla="*/ 133 h 134"/>
                        <a:gd name="T12" fmla="*/ 91 w 162"/>
                        <a:gd name="T13" fmla="*/ 115 h 134"/>
                        <a:gd name="T14" fmla="*/ 92 w 162"/>
                        <a:gd name="T15" fmla="*/ 107 h 134"/>
                        <a:gd name="T16" fmla="*/ 113 w 162"/>
                        <a:gd name="T17" fmla="*/ 102 h 134"/>
                        <a:gd name="T18" fmla="*/ 109 w 162"/>
                        <a:gd name="T19" fmla="*/ 95 h 134"/>
                        <a:gd name="T20" fmla="*/ 153 w 162"/>
                        <a:gd name="T21" fmla="*/ 81 h 134"/>
                        <a:gd name="T22" fmla="*/ 147 w 162"/>
                        <a:gd name="T23" fmla="*/ 75 h 134"/>
                        <a:gd name="T24" fmla="*/ 161 w 162"/>
                        <a:gd name="T25" fmla="*/ 34 h 134"/>
                        <a:gd name="T26" fmla="*/ 150 w 162"/>
                        <a:gd name="T27" fmla="*/ 17 h 134"/>
                        <a:gd name="T28" fmla="*/ 125 w 162"/>
                        <a:gd name="T29" fmla="*/ 5 h 134"/>
                        <a:gd name="T30" fmla="*/ 118 w 162"/>
                        <a:gd name="T31" fmla="*/ 0 h 134"/>
                        <a:gd name="T32" fmla="*/ 93 w 162"/>
                        <a:gd name="T33" fmla="*/ 12 h 134"/>
                        <a:gd name="T34" fmla="*/ 90 w 162"/>
                        <a:gd name="T35" fmla="*/ 48 h 134"/>
                        <a:gd name="T36" fmla="*/ 106 w 162"/>
                        <a:gd name="T37" fmla="*/ 55 h 134"/>
                        <a:gd name="T38" fmla="*/ 106 w 162"/>
                        <a:gd name="T39" fmla="*/ 69 h 134"/>
                        <a:gd name="T40" fmla="*/ 28 w 162"/>
                        <a:gd name="T41" fmla="*/ 37 h 134"/>
                        <a:gd name="T42" fmla="*/ 31 w 162"/>
                        <a:gd name="T43" fmla="*/ 65 h 134"/>
                        <a:gd name="T44" fmla="*/ 0 w 162"/>
                        <a:gd name="T45" fmla="*/ 65 h 134"/>
                        <a:gd name="T46" fmla="*/ 0 w 162"/>
                        <a:gd name="T47" fmla="*/ 65 h 13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62"/>
                        <a:gd name="T73" fmla="*/ 0 h 134"/>
                        <a:gd name="T74" fmla="*/ 162 w 162"/>
                        <a:gd name="T75" fmla="*/ 134 h 13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62" h="134">
                          <a:moveTo>
                            <a:pt x="0" y="65"/>
                          </a:moveTo>
                          <a:lnTo>
                            <a:pt x="0" y="65"/>
                          </a:lnTo>
                          <a:lnTo>
                            <a:pt x="0" y="116"/>
                          </a:lnTo>
                          <a:lnTo>
                            <a:pt x="17" y="129"/>
                          </a:lnTo>
                          <a:lnTo>
                            <a:pt x="43" y="132"/>
                          </a:lnTo>
                          <a:lnTo>
                            <a:pt x="67" y="133"/>
                          </a:lnTo>
                          <a:lnTo>
                            <a:pt x="91" y="115"/>
                          </a:lnTo>
                          <a:lnTo>
                            <a:pt x="92" y="107"/>
                          </a:lnTo>
                          <a:lnTo>
                            <a:pt x="113" y="102"/>
                          </a:lnTo>
                          <a:lnTo>
                            <a:pt x="109" y="95"/>
                          </a:lnTo>
                          <a:lnTo>
                            <a:pt x="153" y="81"/>
                          </a:lnTo>
                          <a:lnTo>
                            <a:pt x="147" y="75"/>
                          </a:lnTo>
                          <a:lnTo>
                            <a:pt x="161" y="34"/>
                          </a:lnTo>
                          <a:lnTo>
                            <a:pt x="150" y="17"/>
                          </a:lnTo>
                          <a:lnTo>
                            <a:pt x="125" y="5"/>
                          </a:lnTo>
                          <a:lnTo>
                            <a:pt x="118" y="0"/>
                          </a:lnTo>
                          <a:lnTo>
                            <a:pt x="93" y="12"/>
                          </a:lnTo>
                          <a:lnTo>
                            <a:pt x="90" y="48"/>
                          </a:lnTo>
                          <a:lnTo>
                            <a:pt x="106" y="55"/>
                          </a:lnTo>
                          <a:lnTo>
                            <a:pt x="106" y="69"/>
                          </a:lnTo>
                          <a:lnTo>
                            <a:pt x="28" y="37"/>
                          </a:lnTo>
                          <a:lnTo>
                            <a:pt x="31" y="65"/>
                          </a:lnTo>
                          <a:lnTo>
                            <a:pt x="0" y="6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17" name="Freeform 170"/>
                    <p:cNvSpPr>
                      <a:spLocks/>
                    </p:cNvSpPr>
                    <p:nvPr/>
                  </p:nvSpPr>
                  <p:spPr bwMode="auto">
                    <a:xfrm>
                      <a:off x="3305" y="3734"/>
                      <a:ext cx="224" cy="180"/>
                    </a:xfrm>
                    <a:custGeom>
                      <a:avLst/>
                      <a:gdLst>
                        <a:gd name="T0" fmla="*/ 0 w 224"/>
                        <a:gd name="T1" fmla="*/ 94 h 180"/>
                        <a:gd name="T2" fmla="*/ 0 w 224"/>
                        <a:gd name="T3" fmla="*/ 94 h 180"/>
                        <a:gd name="T4" fmla="*/ 8 w 224"/>
                        <a:gd name="T5" fmla="*/ 88 h 180"/>
                        <a:gd name="T6" fmla="*/ 17 w 224"/>
                        <a:gd name="T7" fmla="*/ 100 h 180"/>
                        <a:gd name="T8" fmla="*/ 35 w 224"/>
                        <a:gd name="T9" fmla="*/ 100 h 180"/>
                        <a:gd name="T10" fmla="*/ 47 w 224"/>
                        <a:gd name="T11" fmla="*/ 91 h 180"/>
                        <a:gd name="T12" fmla="*/ 47 w 224"/>
                        <a:gd name="T13" fmla="*/ 36 h 180"/>
                        <a:gd name="T14" fmla="*/ 58 w 224"/>
                        <a:gd name="T15" fmla="*/ 50 h 180"/>
                        <a:gd name="T16" fmla="*/ 58 w 224"/>
                        <a:gd name="T17" fmla="*/ 65 h 180"/>
                        <a:gd name="T18" fmla="*/ 77 w 224"/>
                        <a:gd name="T19" fmla="*/ 64 h 180"/>
                        <a:gd name="T20" fmla="*/ 93 w 224"/>
                        <a:gd name="T21" fmla="*/ 47 h 180"/>
                        <a:gd name="T22" fmla="*/ 123 w 224"/>
                        <a:gd name="T23" fmla="*/ 47 h 180"/>
                        <a:gd name="T24" fmla="*/ 174 w 224"/>
                        <a:gd name="T25" fmla="*/ 0 h 180"/>
                        <a:gd name="T26" fmla="*/ 205 w 224"/>
                        <a:gd name="T27" fmla="*/ 6 h 180"/>
                        <a:gd name="T28" fmla="*/ 210 w 224"/>
                        <a:gd name="T29" fmla="*/ 51 h 180"/>
                        <a:gd name="T30" fmla="*/ 196 w 224"/>
                        <a:gd name="T31" fmla="*/ 63 h 180"/>
                        <a:gd name="T32" fmla="*/ 205 w 224"/>
                        <a:gd name="T33" fmla="*/ 73 h 180"/>
                        <a:gd name="T34" fmla="*/ 212 w 224"/>
                        <a:gd name="T35" fmla="*/ 65 h 180"/>
                        <a:gd name="T36" fmla="*/ 223 w 224"/>
                        <a:gd name="T37" fmla="*/ 65 h 180"/>
                        <a:gd name="T38" fmla="*/ 217 w 224"/>
                        <a:gd name="T39" fmla="*/ 91 h 180"/>
                        <a:gd name="T40" fmla="*/ 184 w 224"/>
                        <a:gd name="T41" fmla="*/ 132 h 180"/>
                        <a:gd name="T42" fmla="*/ 144 w 224"/>
                        <a:gd name="T43" fmla="*/ 167 h 180"/>
                        <a:gd name="T44" fmla="*/ 114 w 224"/>
                        <a:gd name="T45" fmla="*/ 178 h 180"/>
                        <a:gd name="T46" fmla="*/ 26 w 224"/>
                        <a:gd name="T47" fmla="*/ 179 h 180"/>
                        <a:gd name="T48" fmla="*/ 19 w 224"/>
                        <a:gd name="T49" fmla="*/ 159 h 180"/>
                        <a:gd name="T50" fmla="*/ 22 w 224"/>
                        <a:gd name="T51" fmla="*/ 143 h 180"/>
                        <a:gd name="T52" fmla="*/ 0 w 224"/>
                        <a:gd name="T53" fmla="*/ 94 h 180"/>
                        <a:gd name="T54" fmla="*/ 0 w 224"/>
                        <a:gd name="T55" fmla="*/ 94 h 18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24"/>
                        <a:gd name="T85" fmla="*/ 0 h 180"/>
                        <a:gd name="T86" fmla="*/ 224 w 224"/>
                        <a:gd name="T87" fmla="*/ 180 h 18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24" h="180">
                          <a:moveTo>
                            <a:pt x="0" y="94"/>
                          </a:moveTo>
                          <a:lnTo>
                            <a:pt x="0" y="94"/>
                          </a:lnTo>
                          <a:lnTo>
                            <a:pt x="8" y="88"/>
                          </a:lnTo>
                          <a:lnTo>
                            <a:pt x="17" y="100"/>
                          </a:lnTo>
                          <a:lnTo>
                            <a:pt x="35" y="100"/>
                          </a:lnTo>
                          <a:lnTo>
                            <a:pt x="47" y="91"/>
                          </a:lnTo>
                          <a:lnTo>
                            <a:pt x="47" y="36"/>
                          </a:lnTo>
                          <a:lnTo>
                            <a:pt x="58" y="50"/>
                          </a:lnTo>
                          <a:lnTo>
                            <a:pt x="58" y="65"/>
                          </a:lnTo>
                          <a:lnTo>
                            <a:pt x="77" y="64"/>
                          </a:lnTo>
                          <a:lnTo>
                            <a:pt x="93" y="47"/>
                          </a:lnTo>
                          <a:lnTo>
                            <a:pt x="123" y="47"/>
                          </a:lnTo>
                          <a:lnTo>
                            <a:pt x="174" y="0"/>
                          </a:lnTo>
                          <a:lnTo>
                            <a:pt x="205" y="6"/>
                          </a:lnTo>
                          <a:lnTo>
                            <a:pt x="210" y="51"/>
                          </a:lnTo>
                          <a:lnTo>
                            <a:pt x="196" y="63"/>
                          </a:lnTo>
                          <a:lnTo>
                            <a:pt x="205" y="73"/>
                          </a:lnTo>
                          <a:lnTo>
                            <a:pt x="212" y="65"/>
                          </a:lnTo>
                          <a:lnTo>
                            <a:pt x="223" y="65"/>
                          </a:lnTo>
                          <a:lnTo>
                            <a:pt x="217" y="91"/>
                          </a:lnTo>
                          <a:lnTo>
                            <a:pt x="184" y="132"/>
                          </a:lnTo>
                          <a:lnTo>
                            <a:pt x="144" y="167"/>
                          </a:lnTo>
                          <a:lnTo>
                            <a:pt x="114" y="178"/>
                          </a:lnTo>
                          <a:lnTo>
                            <a:pt x="26" y="179"/>
                          </a:lnTo>
                          <a:lnTo>
                            <a:pt x="19" y="159"/>
                          </a:lnTo>
                          <a:lnTo>
                            <a:pt x="22" y="143"/>
                          </a:lnTo>
                          <a:lnTo>
                            <a:pt x="0" y="94"/>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18" name="Freeform 171"/>
                    <p:cNvSpPr>
                      <a:spLocks/>
                    </p:cNvSpPr>
                    <p:nvPr/>
                  </p:nvSpPr>
                  <p:spPr bwMode="auto">
                    <a:xfrm>
                      <a:off x="3449" y="3830"/>
                      <a:ext cx="32" cy="33"/>
                    </a:xfrm>
                    <a:custGeom>
                      <a:avLst/>
                      <a:gdLst>
                        <a:gd name="T0" fmla="*/ 0 w 32"/>
                        <a:gd name="T1" fmla="*/ 16 h 33"/>
                        <a:gd name="T2" fmla="*/ 0 w 32"/>
                        <a:gd name="T3" fmla="*/ 16 h 33"/>
                        <a:gd name="T4" fmla="*/ 11 w 32"/>
                        <a:gd name="T5" fmla="*/ 32 h 33"/>
                        <a:gd name="T6" fmla="*/ 31 w 32"/>
                        <a:gd name="T7" fmla="*/ 16 h 33"/>
                        <a:gd name="T8" fmla="*/ 22 w 32"/>
                        <a:gd name="T9" fmla="*/ 0 h 33"/>
                        <a:gd name="T10" fmla="*/ 0 w 32"/>
                        <a:gd name="T11" fmla="*/ 16 h 33"/>
                        <a:gd name="T12" fmla="*/ 0 w 32"/>
                        <a:gd name="T13" fmla="*/ 16 h 33"/>
                        <a:gd name="T14" fmla="*/ 0 60000 65536"/>
                        <a:gd name="T15" fmla="*/ 0 60000 65536"/>
                        <a:gd name="T16" fmla="*/ 0 60000 65536"/>
                        <a:gd name="T17" fmla="*/ 0 60000 65536"/>
                        <a:gd name="T18" fmla="*/ 0 60000 65536"/>
                        <a:gd name="T19" fmla="*/ 0 60000 65536"/>
                        <a:gd name="T20" fmla="*/ 0 60000 65536"/>
                        <a:gd name="T21" fmla="*/ 0 w 32"/>
                        <a:gd name="T22" fmla="*/ 0 h 33"/>
                        <a:gd name="T23" fmla="*/ 32 w 32"/>
                        <a:gd name="T24" fmla="*/ 33 h 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33">
                          <a:moveTo>
                            <a:pt x="0" y="16"/>
                          </a:moveTo>
                          <a:lnTo>
                            <a:pt x="0" y="16"/>
                          </a:lnTo>
                          <a:lnTo>
                            <a:pt x="11" y="32"/>
                          </a:lnTo>
                          <a:lnTo>
                            <a:pt x="31" y="16"/>
                          </a:lnTo>
                          <a:lnTo>
                            <a:pt x="22" y="0"/>
                          </a:lnTo>
                          <a:lnTo>
                            <a:pt x="0" y="16"/>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19" name="Freeform 172"/>
                    <p:cNvSpPr>
                      <a:spLocks/>
                    </p:cNvSpPr>
                    <p:nvPr/>
                  </p:nvSpPr>
                  <p:spPr bwMode="auto">
                    <a:xfrm>
                      <a:off x="3201" y="2941"/>
                      <a:ext cx="43" cy="27"/>
                    </a:xfrm>
                    <a:custGeom>
                      <a:avLst/>
                      <a:gdLst>
                        <a:gd name="T0" fmla="*/ 2 w 43"/>
                        <a:gd name="T1" fmla="*/ 25 h 27"/>
                        <a:gd name="T2" fmla="*/ 11 w 43"/>
                        <a:gd name="T3" fmla="*/ 26 h 27"/>
                        <a:gd name="T4" fmla="*/ 15 w 43"/>
                        <a:gd name="T5" fmla="*/ 25 h 27"/>
                        <a:gd name="T6" fmla="*/ 20 w 43"/>
                        <a:gd name="T7" fmla="*/ 22 h 27"/>
                        <a:gd name="T8" fmla="*/ 29 w 43"/>
                        <a:gd name="T9" fmla="*/ 20 h 27"/>
                        <a:gd name="T10" fmla="*/ 37 w 43"/>
                        <a:gd name="T11" fmla="*/ 18 h 27"/>
                        <a:gd name="T12" fmla="*/ 40 w 43"/>
                        <a:gd name="T13" fmla="*/ 11 h 27"/>
                        <a:gd name="T14" fmla="*/ 42 w 43"/>
                        <a:gd name="T15" fmla="*/ 7 h 27"/>
                        <a:gd name="T16" fmla="*/ 33 w 43"/>
                        <a:gd name="T17" fmla="*/ 0 h 27"/>
                        <a:gd name="T18" fmla="*/ 0 w 43"/>
                        <a:gd name="T19" fmla="*/ 7 h 27"/>
                        <a:gd name="T20" fmla="*/ 0 w 43"/>
                        <a:gd name="T21" fmla="*/ 25 h 27"/>
                        <a:gd name="T22" fmla="*/ 2 w 43"/>
                        <a:gd name="T23" fmla="*/ 25 h 27"/>
                        <a:gd name="T24" fmla="*/ 2 w 43"/>
                        <a:gd name="T25" fmla="*/ 25 h 2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
                        <a:gd name="T40" fmla="*/ 0 h 27"/>
                        <a:gd name="T41" fmla="*/ 43 w 43"/>
                        <a:gd name="T42" fmla="*/ 27 h 2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 h="27">
                          <a:moveTo>
                            <a:pt x="2" y="25"/>
                          </a:moveTo>
                          <a:lnTo>
                            <a:pt x="11" y="26"/>
                          </a:lnTo>
                          <a:lnTo>
                            <a:pt x="15" y="25"/>
                          </a:lnTo>
                          <a:lnTo>
                            <a:pt x="20" y="22"/>
                          </a:lnTo>
                          <a:lnTo>
                            <a:pt x="29" y="20"/>
                          </a:lnTo>
                          <a:lnTo>
                            <a:pt x="37" y="18"/>
                          </a:lnTo>
                          <a:lnTo>
                            <a:pt x="40" y="11"/>
                          </a:lnTo>
                          <a:lnTo>
                            <a:pt x="42" y="7"/>
                          </a:lnTo>
                          <a:lnTo>
                            <a:pt x="33" y="0"/>
                          </a:lnTo>
                          <a:lnTo>
                            <a:pt x="0" y="7"/>
                          </a:lnTo>
                          <a:lnTo>
                            <a:pt x="0" y="25"/>
                          </a:lnTo>
                          <a:lnTo>
                            <a:pt x="2" y="2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520" name="Freeform 173"/>
                    <p:cNvSpPr>
                      <a:spLocks/>
                    </p:cNvSpPr>
                    <p:nvPr/>
                  </p:nvSpPr>
                  <p:spPr bwMode="auto">
                    <a:xfrm>
                      <a:off x="3181" y="2904"/>
                      <a:ext cx="55" cy="103"/>
                    </a:xfrm>
                    <a:custGeom>
                      <a:avLst/>
                      <a:gdLst>
                        <a:gd name="T0" fmla="*/ 0 w 55"/>
                        <a:gd name="T1" fmla="*/ 47 h 103"/>
                        <a:gd name="T2" fmla="*/ 0 w 55"/>
                        <a:gd name="T3" fmla="*/ 47 h 103"/>
                        <a:gd name="T4" fmla="*/ 12 w 55"/>
                        <a:gd name="T5" fmla="*/ 38 h 103"/>
                        <a:gd name="T6" fmla="*/ 18 w 55"/>
                        <a:gd name="T7" fmla="*/ 1 h 103"/>
                        <a:gd name="T8" fmla="*/ 51 w 55"/>
                        <a:gd name="T9" fmla="*/ 0 h 103"/>
                        <a:gd name="T10" fmla="*/ 42 w 55"/>
                        <a:gd name="T11" fmla="*/ 12 h 103"/>
                        <a:gd name="T12" fmla="*/ 52 w 55"/>
                        <a:gd name="T13" fmla="*/ 28 h 103"/>
                        <a:gd name="T14" fmla="*/ 33 w 55"/>
                        <a:gd name="T15" fmla="*/ 47 h 103"/>
                        <a:gd name="T16" fmla="*/ 54 w 55"/>
                        <a:gd name="T17" fmla="*/ 60 h 103"/>
                        <a:gd name="T18" fmla="*/ 27 w 55"/>
                        <a:gd name="T19" fmla="*/ 102 h 103"/>
                        <a:gd name="T20" fmla="*/ 23 w 55"/>
                        <a:gd name="T21" fmla="*/ 75 h 103"/>
                        <a:gd name="T22" fmla="*/ 0 w 55"/>
                        <a:gd name="T23" fmla="*/ 47 h 103"/>
                        <a:gd name="T24" fmla="*/ 0 w 55"/>
                        <a:gd name="T25" fmla="*/ 47 h 1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5"/>
                        <a:gd name="T40" fmla="*/ 0 h 103"/>
                        <a:gd name="T41" fmla="*/ 55 w 55"/>
                        <a:gd name="T42" fmla="*/ 103 h 1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5" h="103">
                          <a:moveTo>
                            <a:pt x="0" y="47"/>
                          </a:moveTo>
                          <a:lnTo>
                            <a:pt x="0" y="47"/>
                          </a:lnTo>
                          <a:lnTo>
                            <a:pt x="12" y="38"/>
                          </a:lnTo>
                          <a:lnTo>
                            <a:pt x="18" y="1"/>
                          </a:lnTo>
                          <a:lnTo>
                            <a:pt x="51" y="0"/>
                          </a:lnTo>
                          <a:lnTo>
                            <a:pt x="42" y="12"/>
                          </a:lnTo>
                          <a:lnTo>
                            <a:pt x="52" y="28"/>
                          </a:lnTo>
                          <a:lnTo>
                            <a:pt x="33" y="47"/>
                          </a:lnTo>
                          <a:lnTo>
                            <a:pt x="54" y="60"/>
                          </a:lnTo>
                          <a:lnTo>
                            <a:pt x="27" y="102"/>
                          </a:lnTo>
                          <a:lnTo>
                            <a:pt x="23" y="75"/>
                          </a:lnTo>
                          <a:lnTo>
                            <a:pt x="0" y="47"/>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455" name="Freeform 108"/>
                  <p:cNvSpPr>
                    <a:spLocks/>
                  </p:cNvSpPr>
                  <p:nvPr/>
                </p:nvSpPr>
                <p:spPr bwMode="auto">
                  <a:xfrm>
                    <a:off x="3169418" y="3423843"/>
                    <a:ext cx="114299" cy="53975"/>
                  </a:xfrm>
                  <a:custGeom>
                    <a:avLst/>
                    <a:gdLst>
                      <a:gd name="T0" fmla="*/ 0 w 90"/>
                      <a:gd name="T1" fmla="*/ 23633520 h 43"/>
                      <a:gd name="T2" fmla="*/ 0 w 90"/>
                      <a:gd name="T3" fmla="*/ 23633520 h 43"/>
                      <a:gd name="T4" fmla="*/ 38709597 w 90"/>
                      <a:gd name="T5" fmla="*/ 66175857 h 43"/>
                      <a:gd name="T6" fmla="*/ 104838504 w 90"/>
                      <a:gd name="T7" fmla="*/ 64600540 h 43"/>
                      <a:gd name="T8" fmla="*/ 143548091 w 90"/>
                      <a:gd name="T9" fmla="*/ 40965765 h 43"/>
                      <a:gd name="T10" fmla="*/ 59677300 w 90"/>
                      <a:gd name="T11" fmla="*/ 9453155 h 43"/>
                      <a:gd name="T12" fmla="*/ 48387003 w 90"/>
                      <a:gd name="T13" fmla="*/ 0 h 43"/>
                      <a:gd name="T14" fmla="*/ 0 w 90"/>
                      <a:gd name="T15" fmla="*/ 23633520 h 43"/>
                      <a:gd name="T16" fmla="*/ 0 w 90"/>
                      <a:gd name="T17" fmla="*/ 23633520 h 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0"/>
                      <a:gd name="T28" fmla="*/ 0 h 43"/>
                      <a:gd name="T29" fmla="*/ 90 w 90"/>
                      <a:gd name="T30" fmla="*/ 43 h 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0" h="43">
                        <a:moveTo>
                          <a:pt x="0" y="15"/>
                        </a:moveTo>
                        <a:lnTo>
                          <a:pt x="0" y="15"/>
                        </a:lnTo>
                        <a:lnTo>
                          <a:pt x="24" y="42"/>
                        </a:lnTo>
                        <a:lnTo>
                          <a:pt x="65" y="41"/>
                        </a:lnTo>
                        <a:lnTo>
                          <a:pt x="89" y="26"/>
                        </a:lnTo>
                        <a:lnTo>
                          <a:pt x="37" y="6"/>
                        </a:lnTo>
                        <a:lnTo>
                          <a:pt x="30" y="0"/>
                        </a:lnTo>
                        <a:lnTo>
                          <a:pt x="0" y="15"/>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56" name="Freeform 109"/>
                  <p:cNvSpPr>
                    <a:spLocks/>
                  </p:cNvSpPr>
                  <p:nvPr/>
                </p:nvSpPr>
                <p:spPr bwMode="auto">
                  <a:xfrm>
                    <a:off x="3328165" y="3288906"/>
                    <a:ext cx="96837" cy="77788"/>
                  </a:xfrm>
                  <a:custGeom>
                    <a:avLst/>
                    <a:gdLst>
                      <a:gd name="T0" fmla="*/ 0 w 78"/>
                      <a:gd name="T1" fmla="*/ 12590929 h 58"/>
                      <a:gd name="T2" fmla="*/ 33909086 w 78"/>
                      <a:gd name="T3" fmla="*/ 8993902 h 58"/>
                      <a:gd name="T4" fmla="*/ 60110943 w 78"/>
                      <a:gd name="T5" fmla="*/ 0 h 58"/>
                      <a:gd name="T6" fmla="*/ 95561981 w 78"/>
                      <a:gd name="T7" fmla="*/ 7195391 h 58"/>
                      <a:gd name="T8" fmla="*/ 118682426 w 78"/>
                      <a:gd name="T9" fmla="*/ 21584828 h 58"/>
                      <a:gd name="T10" fmla="*/ 104809911 w 78"/>
                      <a:gd name="T11" fmla="*/ 34175757 h 58"/>
                      <a:gd name="T12" fmla="*/ 87854752 w 78"/>
                      <a:gd name="T13" fmla="*/ 35974269 h 58"/>
                      <a:gd name="T14" fmla="*/ 67818172 w 78"/>
                      <a:gd name="T15" fmla="*/ 55760591 h 58"/>
                      <a:gd name="T16" fmla="*/ 53946898 w 78"/>
                      <a:gd name="T17" fmla="*/ 102528622 h 58"/>
                      <a:gd name="T18" fmla="*/ 44697726 w 78"/>
                      <a:gd name="T19" fmla="*/ 82742290 h 58"/>
                      <a:gd name="T20" fmla="*/ 18495865 w 78"/>
                      <a:gd name="T21" fmla="*/ 80943778 h 58"/>
                      <a:gd name="T22" fmla="*/ 35449787 w 78"/>
                      <a:gd name="T23" fmla="*/ 43169657 h 58"/>
                      <a:gd name="T24" fmla="*/ 0 w 78"/>
                      <a:gd name="T25" fmla="*/ 30578733 h 58"/>
                      <a:gd name="T26" fmla="*/ 0 w 78"/>
                      <a:gd name="T27" fmla="*/ 12590929 h 58"/>
                      <a:gd name="T28" fmla="*/ 0 w 78"/>
                      <a:gd name="T29" fmla="*/ 12590929 h 5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8"/>
                      <a:gd name="T46" fmla="*/ 0 h 58"/>
                      <a:gd name="T47" fmla="*/ 78 w 78"/>
                      <a:gd name="T48" fmla="*/ 58 h 5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8" h="58">
                        <a:moveTo>
                          <a:pt x="0" y="7"/>
                        </a:moveTo>
                        <a:lnTo>
                          <a:pt x="22" y="5"/>
                        </a:lnTo>
                        <a:lnTo>
                          <a:pt x="39" y="0"/>
                        </a:lnTo>
                        <a:lnTo>
                          <a:pt x="62" y="4"/>
                        </a:lnTo>
                        <a:lnTo>
                          <a:pt x="77" y="12"/>
                        </a:lnTo>
                        <a:lnTo>
                          <a:pt x="68" y="19"/>
                        </a:lnTo>
                        <a:lnTo>
                          <a:pt x="57" y="20"/>
                        </a:lnTo>
                        <a:lnTo>
                          <a:pt x="44" y="31"/>
                        </a:lnTo>
                        <a:lnTo>
                          <a:pt x="35" y="57"/>
                        </a:lnTo>
                        <a:lnTo>
                          <a:pt x="29" y="46"/>
                        </a:lnTo>
                        <a:lnTo>
                          <a:pt x="12" y="45"/>
                        </a:lnTo>
                        <a:lnTo>
                          <a:pt x="23" y="24"/>
                        </a:lnTo>
                        <a:lnTo>
                          <a:pt x="0" y="17"/>
                        </a:lnTo>
                        <a:lnTo>
                          <a:pt x="0" y="7"/>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sp>
                <p:nvSpPr>
                  <p:cNvPr id="457" name="Freeform 110"/>
                  <p:cNvSpPr>
                    <a:spLocks/>
                  </p:cNvSpPr>
                  <p:nvPr/>
                </p:nvSpPr>
                <p:spPr bwMode="auto">
                  <a:xfrm>
                    <a:off x="3301191" y="3314281"/>
                    <a:ext cx="55563" cy="38100"/>
                  </a:xfrm>
                  <a:custGeom>
                    <a:avLst/>
                    <a:gdLst>
                      <a:gd name="T0" fmla="*/ 67080589 w 45"/>
                      <a:gd name="T1" fmla="*/ 15534291 h 29"/>
                      <a:gd name="T2" fmla="*/ 51835342 w 45"/>
                      <a:gd name="T3" fmla="*/ 48329201 h 29"/>
                      <a:gd name="T4" fmla="*/ 0 w 45"/>
                      <a:gd name="T5" fmla="*/ 39698886 h 29"/>
                      <a:gd name="T6" fmla="*/ 21343603 w 45"/>
                      <a:gd name="T7" fmla="*/ 18986938 h 29"/>
                      <a:gd name="T8" fmla="*/ 35065190 w 45"/>
                      <a:gd name="T9" fmla="*/ 0 h 29"/>
                      <a:gd name="T10" fmla="*/ 67080589 w 45"/>
                      <a:gd name="T11" fmla="*/ 15534291 h 29"/>
                      <a:gd name="T12" fmla="*/ 67080589 w 45"/>
                      <a:gd name="T13" fmla="*/ 15534291 h 29"/>
                      <a:gd name="T14" fmla="*/ 0 60000 65536"/>
                      <a:gd name="T15" fmla="*/ 0 60000 65536"/>
                      <a:gd name="T16" fmla="*/ 0 60000 65536"/>
                      <a:gd name="T17" fmla="*/ 0 60000 65536"/>
                      <a:gd name="T18" fmla="*/ 0 60000 65536"/>
                      <a:gd name="T19" fmla="*/ 0 60000 65536"/>
                      <a:gd name="T20" fmla="*/ 0 60000 65536"/>
                      <a:gd name="T21" fmla="*/ 0 w 45"/>
                      <a:gd name="T22" fmla="*/ 0 h 29"/>
                      <a:gd name="T23" fmla="*/ 45 w 45"/>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5" h="29">
                        <a:moveTo>
                          <a:pt x="44" y="9"/>
                        </a:moveTo>
                        <a:lnTo>
                          <a:pt x="34" y="28"/>
                        </a:lnTo>
                        <a:lnTo>
                          <a:pt x="0" y="23"/>
                        </a:lnTo>
                        <a:lnTo>
                          <a:pt x="14" y="11"/>
                        </a:lnTo>
                        <a:lnTo>
                          <a:pt x="23" y="0"/>
                        </a:lnTo>
                        <a:lnTo>
                          <a:pt x="44" y="9"/>
                        </a:lnTo>
                      </a:path>
                    </a:pathLst>
                  </a:custGeom>
                  <a:grpFill/>
                  <a:ln w="3175">
                    <a:solidFill>
                      <a:schemeClr val="bg1"/>
                    </a:solidFill>
                    <a:round/>
                    <a:headEnd/>
                    <a:tailEnd/>
                  </a:ln>
                </p:spPr>
                <p:txBody>
                  <a:bodyPr lIns="0" tIns="0" rIns="0" bIns="0" anchor="ctr">
                    <a:spAutoFit/>
                  </a:bodyPr>
                  <a:lstStyle/>
                  <a:p>
                    <a:pPr>
                      <a:defRPr/>
                    </a:pPr>
                    <a:endParaRPr lang="en-GB" dirty="0">
                      <a:solidFill>
                        <a:prstClr val="black"/>
                      </a:solidFill>
                    </a:endParaRPr>
                  </a:p>
                </p:txBody>
              </p:sp>
            </p:grpSp>
            <p:sp>
              <p:nvSpPr>
                <p:cNvPr id="351" name="Freeform 168"/>
                <p:cNvSpPr/>
                <p:nvPr/>
              </p:nvSpPr>
              <p:spPr>
                <a:xfrm>
                  <a:off x="5150257" y="3747834"/>
                  <a:ext cx="192507" cy="147065"/>
                </a:xfrm>
                <a:custGeom>
                  <a:avLst/>
                  <a:gdLst>
                    <a:gd name="connsiteX0" fmla="*/ 104775 w 345281"/>
                    <a:gd name="connsiteY0" fmla="*/ 0 h 309562"/>
                    <a:gd name="connsiteX1" fmla="*/ 159543 w 345281"/>
                    <a:gd name="connsiteY1" fmla="*/ 150018 h 309562"/>
                    <a:gd name="connsiteX2" fmla="*/ 345281 w 345281"/>
                    <a:gd name="connsiteY2" fmla="*/ 307181 h 309562"/>
                    <a:gd name="connsiteX3" fmla="*/ 300037 w 345281"/>
                    <a:gd name="connsiteY3" fmla="*/ 309562 h 309562"/>
                    <a:gd name="connsiteX4" fmla="*/ 245268 w 345281"/>
                    <a:gd name="connsiteY4" fmla="*/ 264318 h 309562"/>
                    <a:gd name="connsiteX5" fmla="*/ 226218 w 345281"/>
                    <a:gd name="connsiteY5" fmla="*/ 250031 h 309562"/>
                    <a:gd name="connsiteX6" fmla="*/ 214312 w 345281"/>
                    <a:gd name="connsiteY6" fmla="*/ 226218 h 309562"/>
                    <a:gd name="connsiteX7" fmla="*/ 161925 w 345281"/>
                    <a:gd name="connsiteY7" fmla="*/ 200025 h 309562"/>
                    <a:gd name="connsiteX8" fmla="*/ 123825 w 345281"/>
                    <a:gd name="connsiteY8" fmla="*/ 197643 h 309562"/>
                    <a:gd name="connsiteX9" fmla="*/ 83343 w 345281"/>
                    <a:gd name="connsiteY9" fmla="*/ 204787 h 309562"/>
                    <a:gd name="connsiteX10" fmla="*/ 57150 w 345281"/>
                    <a:gd name="connsiteY10" fmla="*/ 180975 h 309562"/>
                    <a:gd name="connsiteX11" fmla="*/ 35718 w 345281"/>
                    <a:gd name="connsiteY11" fmla="*/ 216693 h 309562"/>
                    <a:gd name="connsiteX12" fmla="*/ 0 w 345281"/>
                    <a:gd name="connsiteY12" fmla="*/ 211931 h 309562"/>
                    <a:gd name="connsiteX13" fmla="*/ 11906 w 345281"/>
                    <a:gd name="connsiteY13" fmla="*/ 59531 h 309562"/>
                    <a:gd name="connsiteX14" fmla="*/ 104775 w 345281"/>
                    <a:gd name="connsiteY14" fmla="*/ 0 h 30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45281" h="309562">
                      <a:moveTo>
                        <a:pt x="104775" y="0"/>
                      </a:moveTo>
                      <a:lnTo>
                        <a:pt x="159543" y="150018"/>
                      </a:lnTo>
                      <a:lnTo>
                        <a:pt x="345281" y="307181"/>
                      </a:lnTo>
                      <a:lnTo>
                        <a:pt x="300037" y="309562"/>
                      </a:lnTo>
                      <a:lnTo>
                        <a:pt x="245268" y="264318"/>
                      </a:lnTo>
                      <a:lnTo>
                        <a:pt x="226218" y="250031"/>
                      </a:lnTo>
                      <a:lnTo>
                        <a:pt x="214312" y="226218"/>
                      </a:lnTo>
                      <a:lnTo>
                        <a:pt x="161925" y="200025"/>
                      </a:lnTo>
                      <a:lnTo>
                        <a:pt x="123825" y="197643"/>
                      </a:lnTo>
                      <a:lnTo>
                        <a:pt x="83343" y="204787"/>
                      </a:lnTo>
                      <a:lnTo>
                        <a:pt x="57150" y="180975"/>
                      </a:lnTo>
                      <a:lnTo>
                        <a:pt x="35718" y="216693"/>
                      </a:lnTo>
                      <a:lnTo>
                        <a:pt x="0" y="211931"/>
                      </a:lnTo>
                      <a:lnTo>
                        <a:pt x="11906" y="59531"/>
                      </a:lnTo>
                      <a:lnTo>
                        <a:pt x="104775" y="0"/>
                      </a:lnTo>
                      <a:close/>
                    </a:path>
                  </a:pathLst>
                </a:custGeom>
                <a:solidFill>
                  <a:schemeClr val="accent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cxnSp>
              <p:nvCxnSpPr>
                <p:cNvPr id="352" name="Straight Connector 618"/>
                <p:cNvCxnSpPr/>
                <p:nvPr/>
              </p:nvCxnSpPr>
              <p:spPr>
                <a:xfrm flipH="1">
                  <a:off x="4022256" y="3532258"/>
                  <a:ext cx="15264" cy="3597"/>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349" name="Rectangle 348"/>
              <p:cNvSpPr/>
              <p:nvPr/>
            </p:nvSpPr>
            <p:spPr>
              <a:xfrm>
                <a:off x="4025628" y="3452813"/>
                <a:ext cx="89192" cy="18288"/>
              </a:xfrm>
              <a:prstGeom prst="rect">
                <a:avLst/>
              </a:prstGeom>
              <a:solidFill>
                <a:srgbClr val="8996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prstClr val="white"/>
                  </a:solidFill>
                </a:endParaRPr>
              </a:p>
            </p:txBody>
          </p:sp>
        </p:grpSp>
        <p:sp>
          <p:nvSpPr>
            <p:cNvPr id="340" name="Freeform 167"/>
            <p:cNvSpPr/>
            <p:nvPr/>
          </p:nvSpPr>
          <p:spPr>
            <a:xfrm>
              <a:off x="4871510" y="3831686"/>
              <a:ext cx="297280" cy="174906"/>
            </a:xfrm>
            <a:custGeom>
              <a:avLst/>
              <a:gdLst>
                <a:gd name="connsiteX0" fmla="*/ 7144 w 657225"/>
                <a:gd name="connsiteY0" fmla="*/ 140494 h 461963"/>
                <a:gd name="connsiteX1" fmla="*/ 69056 w 657225"/>
                <a:gd name="connsiteY1" fmla="*/ 138113 h 461963"/>
                <a:gd name="connsiteX2" fmla="*/ 80963 w 657225"/>
                <a:gd name="connsiteY2" fmla="*/ 104775 h 461963"/>
                <a:gd name="connsiteX3" fmla="*/ 121444 w 657225"/>
                <a:gd name="connsiteY3" fmla="*/ 100013 h 461963"/>
                <a:gd name="connsiteX4" fmla="*/ 157163 w 657225"/>
                <a:gd name="connsiteY4" fmla="*/ 150019 h 461963"/>
                <a:gd name="connsiteX5" fmla="*/ 285750 w 657225"/>
                <a:gd name="connsiteY5" fmla="*/ 150019 h 461963"/>
                <a:gd name="connsiteX6" fmla="*/ 345281 w 657225"/>
                <a:gd name="connsiteY6" fmla="*/ 104775 h 461963"/>
                <a:gd name="connsiteX7" fmla="*/ 388144 w 657225"/>
                <a:gd name="connsiteY7" fmla="*/ 135731 h 461963"/>
                <a:gd name="connsiteX8" fmla="*/ 426244 w 657225"/>
                <a:gd name="connsiteY8" fmla="*/ 135731 h 461963"/>
                <a:gd name="connsiteX9" fmla="*/ 476250 w 657225"/>
                <a:gd name="connsiteY9" fmla="*/ 66675 h 461963"/>
                <a:gd name="connsiteX10" fmla="*/ 476250 w 657225"/>
                <a:gd name="connsiteY10" fmla="*/ 0 h 461963"/>
                <a:gd name="connsiteX11" fmla="*/ 519113 w 657225"/>
                <a:gd name="connsiteY11" fmla="*/ 0 h 461963"/>
                <a:gd name="connsiteX12" fmla="*/ 521494 w 657225"/>
                <a:gd name="connsiteY12" fmla="*/ 88106 h 461963"/>
                <a:gd name="connsiteX13" fmla="*/ 569119 w 657225"/>
                <a:gd name="connsiteY13" fmla="*/ 116681 h 461963"/>
                <a:gd name="connsiteX14" fmla="*/ 519113 w 657225"/>
                <a:gd name="connsiteY14" fmla="*/ 214313 h 461963"/>
                <a:gd name="connsiteX15" fmla="*/ 540544 w 657225"/>
                <a:gd name="connsiteY15" fmla="*/ 271463 h 461963"/>
                <a:gd name="connsiteX16" fmla="*/ 631031 w 657225"/>
                <a:gd name="connsiteY16" fmla="*/ 354806 h 461963"/>
                <a:gd name="connsiteX17" fmla="*/ 654844 w 657225"/>
                <a:gd name="connsiteY17" fmla="*/ 354806 h 461963"/>
                <a:gd name="connsiteX18" fmla="*/ 657225 w 657225"/>
                <a:gd name="connsiteY18" fmla="*/ 438150 h 461963"/>
                <a:gd name="connsiteX19" fmla="*/ 550069 w 657225"/>
                <a:gd name="connsiteY19" fmla="*/ 435769 h 461963"/>
                <a:gd name="connsiteX20" fmla="*/ 442913 w 657225"/>
                <a:gd name="connsiteY20" fmla="*/ 459581 h 461963"/>
                <a:gd name="connsiteX21" fmla="*/ 371475 w 657225"/>
                <a:gd name="connsiteY21" fmla="*/ 461963 h 461963"/>
                <a:gd name="connsiteX22" fmla="*/ 340519 w 657225"/>
                <a:gd name="connsiteY22" fmla="*/ 431006 h 461963"/>
                <a:gd name="connsiteX23" fmla="*/ 219075 w 657225"/>
                <a:gd name="connsiteY23" fmla="*/ 433388 h 461963"/>
                <a:gd name="connsiteX24" fmla="*/ 202406 w 657225"/>
                <a:gd name="connsiteY24" fmla="*/ 376238 h 461963"/>
                <a:gd name="connsiteX25" fmla="*/ 59531 w 657225"/>
                <a:gd name="connsiteY25" fmla="*/ 211931 h 461963"/>
                <a:gd name="connsiteX26" fmla="*/ 0 w 657225"/>
                <a:gd name="connsiteY26" fmla="*/ 192881 h 461963"/>
                <a:gd name="connsiteX27" fmla="*/ 7144 w 657225"/>
                <a:gd name="connsiteY27" fmla="*/ 140494 h 461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57225" h="461963">
                  <a:moveTo>
                    <a:pt x="7144" y="140494"/>
                  </a:moveTo>
                  <a:lnTo>
                    <a:pt x="69056" y="138113"/>
                  </a:lnTo>
                  <a:lnTo>
                    <a:pt x="80963" y="104775"/>
                  </a:lnTo>
                  <a:lnTo>
                    <a:pt x="121444" y="100013"/>
                  </a:lnTo>
                  <a:lnTo>
                    <a:pt x="157163" y="150019"/>
                  </a:lnTo>
                  <a:lnTo>
                    <a:pt x="285750" y="150019"/>
                  </a:lnTo>
                  <a:lnTo>
                    <a:pt x="345281" y="104775"/>
                  </a:lnTo>
                  <a:lnTo>
                    <a:pt x="388144" y="135731"/>
                  </a:lnTo>
                  <a:lnTo>
                    <a:pt x="426244" y="135731"/>
                  </a:lnTo>
                  <a:lnTo>
                    <a:pt x="476250" y="66675"/>
                  </a:lnTo>
                  <a:lnTo>
                    <a:pt x="476250" y="0"/>
                  </a:lnTo>
                  <a:lnTo>
                    <a:pt x="519113" y="0"/>
                  </a:lnTo>
                  <a:cubicBezTo>
                    <a:pt x="519907" y="29369"/>
                    <a:pt x="520700" y="58737"/>
                    <a:pt x="521494" y="88106"/>
                  </a:cubicBezTo>
                  <a:lnTo>
                    <a:pt x="569119" y="116681"/>
                  </a:lnTo>
                  <a:lnTo>
                    <a:pt x="519113" y="214313"/>
                  </a:lnTo>
                  <a:lnTo>
                    <a:pt x="540544" y="271463"/>
                  </a:lnTo>
                  <a:lnTo>
                    <a:pt x="631031" y="354806"/>
                  </a:lnTo>
                  <a:lnTo>
                    <a:pt x="654844" y="354806"/>
                  </a:lnTo>
                  <a:cubicBezTo>
                    <a:pt x="655638" y="382587"/>
                    <a:pt x="656431" y="410369"/>
                    <a:pt x="657225" y="438150"/>
                  </a:cubicBezTo>
                  <a:lnTo>
                    <a:pt x="550069" y="435769"/>
                  </a:lnTo>
                  <a:lnTo>
                    <a:pt x="442913" y="459581"/>
                  </a:lnTo>
                  <a:lnTo>
                    <a:pt x="371475" y="461963"/>
                  </a:lnTo>
                  <a:lnTo>
                    <a:pt x="340519" y="431006"/>
                  </a:lnTo>
                  <a:lnTo>
                    <a:pt x="219075" y="433388"/>
                  </a:lnTo>
                  <a:lnTo>
                    <a:pt x="202406" y="376238"/>
                  </a:lnTo>
                  <a:lnTo>
                    <a:pt x="59531" y="211931"/>
                  </a:lnTo>
                  <a:lnTo>
                    <a:pt x="0" y="192881"/>
                  </a:lnTo>
                  <a:lnTo>
                    <a:pt x="7144" y="140494"/>
                  </a:lnTo>
                  <a:close/>
                </a:path>
              </a:pathLst>
            </a:custGeom>
            <a:solidFill>
              <a:schemeClr val="accent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grpSp>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190538692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02759" name="think-cell Slide" r:id="rId4" imgW="476" imgH="476" progId="TCLayout.ActiveDocument.1">
                  <p:embed/>
                </p:oleObj>
              </mc:Choice>
              <mc:Fallback>
                <p:oleObj name="think-cell Slide" r:id="rId4" imgW="476" imgH="476"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331" name="Rounded Rectangle 48"/>
          <p:cNvSpPr/>
          <p:nvPr/>
        </p:nvSpPr>
        <p:spPr>
          <a:xfrm>
            <a:off x="372678" y="1140024"/>
            <a:ext cx="8390322" cy="3228966"/>
          </a:xfrm>
          <a:prstGeom prst="roundRect">
            <a:avLst>
              <a:gd name="adj" fmla="val 7511"/>
            </a:avLst>
          </a:prstGeom>
          <a:noFill/>
          <a:ln w="9525" cap="flat" cmpd="sng" algn="ctr">
            <a:solidFill>
              <a:sysClr val="window" lastClr="FFFFFF">
                <a:lumMod val="50000"/>
              </a:sysClr>
            </a:solidFill>
            <a:prstDash val="solid"/>
          </a:ln>
          <a:effectLst/>
        </p:spPr>
        <p:txBody>
          <a:bodyPr rtlCol="0" anchor="ctr"/>
          <a:lstStyle/>
          <a:p>
            <a:pPr>
              <a:defRPr/>
            </a:pPr>
            <a:endParaRPr lang="en-US" kern="0" smtClean="0">
              <a:solidFill>
                <a:prstClr val="black"/>
              </a:solidFill>
            </a:endParaRPr>
          </a:p>
        </p:txBody>
      </p:sp>
      <p:sp>
        <p:nvSpPr>
          <p:cNvPr id="35" name="Title 1"/>
          <p:cNvSpPr>
            <a:spLocks noGrp="1"/>
          </p:cNvSpPr>
          <p:nvPr>
            <p:ph type="title"/>
          </p:nvPr>
        </p:nvSpPr>
        <p:spPr/>
        <p:txBody>
          <a:bodyPr/>
          <a:lstStyle/>
          <a:p>
            <a:r>
              <a:rPr lang="en-US" sz="2000" dirty="0" smtClean="0"/>
              <a:t>Commercial Aircraft Regional Delivery Outlook </a:t>
            </a:r>
            <a:br>
              <a:rPr lang="en-US" sz="2000" dirty="0" smtClean="0"/>
            </a:br>
            <a:endParaRPr lang="en-US" sz="1600" dirty="0">
              <a:latin typeface="+mj-lt"/>
            </a:endParaRPr>
          </a:p>
        </p:txBody>
      </p:sp>
      <p:sp>
        <p:nvSpPr>
          <p:cNvPr id="5" name="Espace réservé du numéro de diapositive 4"/>
          <p:cNvSpPr>
            <a:spLocks noGrp="1"/>
          </p:cNvSpPr>
          <p:nvPr>
            <p:ph type="sldNum" sz="quarter" idx="15"/>
          </p:nvPr>
        </p:nvSpPr>
        <p:spPr/>
        <p:txBody>
          <a:bodyPr/>
          <a:lstStyle/>
          <a:p>
            <a:fld id="{89A93721-A7E3-4E3B-BEAA-F100E0D8E961}" type="slidenum">
              <a:rPr lang="fr-CA" smtClean="0"/>
              <a:pPr/>
              <a:t>9</a:t>
            </a:fld>
            <a:endParaRPr lang="fr-CA" dirty="0"/>
          </a:p>
        </p:txBody>
      </p:sp>
      <p:sp>
        <p:nvSpPr>
          <p:cNvPr id="7" name="Text Placeholder 6"/>
          <p:cNvSpPr>
            <a:spLocks noGrp="1"/>
          </p:cNvSpPr>
          <p:nvPr>
            <p:ph type="body" sz="quarter" idx="16"/>
          </p:nvPr>
        </p:nvSpPr>
        <p:spPr/>
        <p:txBody>
          <a:bodyPr/>
          <a:lstStyle/>
          <a:p>
            <a:pPr lvl="0"/>
            <a:r>
              <a:rPr lang="en-US" sz="900" dirty="0">
                <a:solidFill>
                  <a:schemeClr val="tx1">
                    <a:lumMod val="75000"/>
                    <a:lumOff val="25000"/>
                  </a:schemeClr>
                </a:solidFill>
              </a:rPr>
              <a:t>Source: Bombardier Commercial Aircraft Market Forecast 2013-2032</a:t>
            </a:r>
          </a:p>
        </p:txBody>
      </p:sp>
      <p:sp>
        <p:nvSpPr>
          <p:cNvPr id="29" name="Espace réservé du pied de page 3"/>
          <p:cNvSpPr txBox="1">
            <a:spLocks/>
          </p:cNvSpPr>
          <p:nvPr/>
        </p:nvSpPr>
        <p:spPr>
          <a:xfrm>
            <a:off x="1447800" y="6378109"/>
            <a:ext cx="4572000" cy="293036"/>
          </a:xfrm>
          <a:prstGeom prst="rect">
            <a:avLst/>
          </a:prstGeom>
        </p:spPr>
        <p:txBody>
          <a:bodyPr vert="horz" lIns="0" tIns="45720" rIns="91440" bIns="45720" rtlCol="0" anchor="t" anchorCtr="0"/>
          <a:lstStyle>
            <a:defPPr>
              <a:defRPr lang="fr-FR"/>
            </a:defPPr>
            <a:lvl1pPr>
              <a:defRPr sz="800" cap="none" baseline="0">
                <a:solidFill>
                  <a:prstClr val="black">
                    <a:tint val="75000"/>
                  </a:prstClr>
                </a:solidFill>
              </a:defRPr>
            </a:lvl1pPr>
          </a:lstStyle>
          <a:p>
            <a:endParaRPr lang="en-US" dirty="0"/>
          </a:p>
        </p:txBody>
      </p:sp>
      <p:sp>
        <p:nvSpPr>
          <p:cNvPr id="36" name="Rounded Rectangle 1262"/>
          <p:cNvSpPr/>
          <p:nvPr/>
        </p:nvSpPr>
        <p:spPr>
          <a:xfrm>
            <a:off x="239233" y="4425922"/>
            <a:ext cx="8610600" cy="1622453"/>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black"/>
              </a:solidFill>
            </a:endParaRPr>
          </a:p>
        </p:txBody>
      </p:sp>
      <p:sp>
        <p:nvSpPr>
          <p:cNvPr id="48" name="TextBox 1336"/>
          <p:cNvSpPr txBox="1"/>
          <p:nvPr/>
        </p:nvSpPr>
        <p:spPr>
          <a:xfrm>
            <a:off x="3768216" y="3841785"/>
            <a:ext cx="968567" cy="238593"/>
          </a:xfrm>
          <a:prstGeom prst="rect">
            <a:avLst/>
          </a:prstGeom>
          <a:solidFill>
            <a:schemeClr val="accent6">
              <a:alpha val="50000"/>
            </a:schemeClr>
          </a:solidFill>
          <a:ln/>
        </p:spPr>
        <p:style>
          <a:lnRef idx="2">
            <a:schemeClr val="accent6">
              <a:shade val="50000"/>
            </a:schemeClr>
          </a:lnRef>
          <a:fillRef idx="1">
            <a:schemeClr val="accent6"/>
          </a:fillRef>
          <a:effectRef idx="0">
            <a:schemeClr val="accent6"/>
          </a:effectRef>
          <a:fontRef idx="minor">
            <a:schemeClr val="lt1"/>
          </a:fontRef>
        </p:style>
        <p:txBody>
          <a:bodyPr wrap="none" anchor="ctr"/>
          <a:lstStyle>
            <a:defPPr>
              <a:defRPr lang="fr-FR"/>
            </a:defPPr>
            <a:lvl1pPr algn="ctr">
              <a:defRPr sz="1200">
                <a:solidFill>
                  <a:schemeClr val="bg1"/>
                </a:solidFill>
              </a:defRPr>
            </a:lvl1pPr>
          </a:lstStyle>
          <a:p>
            <a:r>
              <a:rPr lang="en-CA" dirty="0">
                <a:solidFill>
                  <a:prstClr val="black"/>
                </a:solidFill>
              </a:rPr>
              <a:t>Africa</a:t>
            </a:r>
          </a:p>
        </p:txBody>
      </p:sp>
      <p:sp>
        <p:nvSpPr>
          <p:cNvPr id="54" name="TextBox 1377"/>
          <p:cNvSpPr txBox="1"/>
          <p:nvPr/>
        </p:nvSpPr>
        <p:spPr>
          <a:xfrm>
            <a:off x="5223264" y="3849990"/>
            <a:ext cx="968567" cy="238593"/>
          </a:xfrm>
          <a:prstGeom prst="rect">
            <a:avLst/>
          </a:prstGeom>
          <a:solidFill>
            <a:schemeClr val="accent6">
              <a:alpha val="50000"/>
            </a:schemeClr>
          </a:solidFill>
          <a:ln/>
        </p:spPr>
        <p:style>
          <a:lnRef idx="2">
            <a:schemeClr val="accent6">
              <a:shade val="50000"/>
            </a:schemeClr>
          </a:lnRef>
          <a:fillRef idx="1">
            <a:schemeClr val="accent6"/>
          </a:fillRef>
          <a:effectRef idx="0">
            <a:schemeClr val="accent6"/>
          </a:effectRef>
          <a:fontRef idx="minor">
            <a:schemeClr val="lt1"/>
          </a:fontRef>
        </p:style>
        <p:txBody>
          <a:bodyPr wrap="none" anchor="ctr"/>
          <a:lstStyle>
            <a:defPPr>
              <a:defRPr lang="fr-FR"/>
            </a:defPPr>
            <a:lvl1pPr algn="ctr">
              <a:defRPr sz="1200">
                <a:solidFill>
                  <a:schemeClr val="bg1"/>
                </a:solidFill>
              </a:defRPr>
            </a:lvl1pPr>
          </a:lstStyle>
          <a:p>
            <a:r>
              <a:rPr lang="en-CA" dirty="0">
                <a:solidFill>
                  <a:prstClr val="black"/>
                </a:solidFill>
              </a:rPr>
              <a:t>India</a:t>
            </a:r>
          </a:p>
        </p:txBody>
      </p:sp>
      <p:cxnSp>
        <p:nvCxnSpPr>
          <p:cNvPr id="55" name="Straight Connector 1378"/>
          <p:cNvCxnSpPr>
            <a:stCxn id="348" idx="4"/>
            <a:endCxn id="54" idx="0"/>
          </p:cNvCxnSpPr>
          <p:nvPr/>
        </p:nvCxnSpPr>
        <p:spPr>
          <a:xfrm flipH="1">
            <a:off x="5707548" y="3589354"/>
            <a:ext cx="3170" cy="260636"/>
          </a:xfrm>
          <a:prstGeom prst="line">
            <a:avLst/>
          </a:prstGeom>
          <a:ln/>
        </p:spPr>
        <p:style>
          <a:lnRef idx="2">
            <a:schemeClr val="accent6">
              <a:shade val="50000"/>
            </a:schemeClr>
          </a:lnRef>
          <a:fillRef idx="1">
            <a:schemeClr val="accent6"/>
          </a:fillRef>
          <a:effectRef idx="0">
            <a:schemeClr val="accent6"/>
          </a:effectRef>
          <a:fontRef idx="minor">
            <a:schemeClr val="lt1"/>
          </a:fontRef>
        </p:style>
      </p:cxnSp>
      <p:sp>
        <p:nvSpPr>
          <p:cNvPr id="56" name="TextBox 1380"/>
          <p:cNvSpPr txBox="1"/>
          <p:nvPr/>
        </p:nvSpPr>
        <p:spPr>
          <a:xfrm>
            <a:off x="6027593" y="1956014"/>
            <a:ext cx="1322386" cy="405814"/>
          </a:xfrm>
          <a:prstGeom prst="rect">
            <a:avLst/>
          </a:prstGeom>
          <a:solidFill>
            <a:schemeClr val="accent6">
              <a:alpha val="50000"/>
            </a:schemeClr>
          </a:solidFill>
          <a:ln/>
        </p:spPr>
        <p:style>
          <a:lnRef idx="2">
            <a:schemeClr val="accent6">
              <a:shade val="50000"/>
            </a:schemeClr>
          </a:lnRef>
          <a:fillRef idx="1">
            <a:schemeClr val="accent6"/>
          </a:fillRef>
          <a:effectRef idx="0">
            <a:schemeClr val="accent6"/>
          </a:effectRef>
          <a:fontRef idx="minor">
            <a:schemeClr val="lt1"/>
          </a:fontRef>
        </p:style>
        <p:txBody>
          <a:bodyPr wrap="none" anchor="ctr"/>
          <a:lstStyle>
            <a:defPPr>
              <a:defRPr lang="fr-FR"/>
            </a:defPPr>
            <a:lvl1pPr algn="ctr">
              <a:defRPr sz="1200">
                <a:solidFill>
                  <a:schemeClr val="bg1"/>
                </a:solidFill>
              </a:defRPr>
            </a:lvl1pPr>
          </a:lstStyle>
          <a:p>
            <a:r>
              <a:rPr lang="en-CA" dirty="0">
                <a:solidFill>
                  <a:prstClr val="black"/>
                </a:solidFill>
              </a:rPr>
              <a:t>Russia &amp; </a:t>
            </a:r>
            <a:r>
              <a:rPr lang="en-CA" dirty="0" smtClean="0">
                <a:solidFill>
                  <a:prstClr val="black"/>
                </a:solidFill>
              </a:rPr>
              <a:t>CIS</a:t>
            </a:r>
            <a:endParaRPr lang="en-CA" dirty="0">
              <a:solidFill>
                <a:prstClr val="black"/>
              </a:solidFill>
            </a:endParaRPr>
          </a:p>
        </p:txBody>
      </p:sp>
      <p:cxnSp>
        <p:nvCxnSpPr>
          <p:cNvPr id="57" name="Straight Connector 1381"/>
          <p:cNvCxnSpPr>
            <a:stCxn id="338" idx="6"/>
            <a:endCxn id="56" idx="1"/>
          </p:cNvCxnSpPr>
          <p:nvPr/>
        </p:nvCxnSpPr>
        <p:spPr>
          <a:xfrm flipV="1">
            <a:off x="5834703" y="2158921"/>
            <a:ext cx="192890" cy="823"/>
          </a:xfrm>
          <a:prstGeom prst="line">
            <a:avLst/>
          </a:prstGeom>
          <a:ln/>
        </p:spPr>
        <p:style>
          <a:lnRef idx="2">
            <a:schemeClr val="accent6">
              <a:shade val="50000"/>
            </a:schemeClr>
          </a:lnRef>
          <a:fillRef idx="1">
            <a:schemeClr val="accent6"/>
          </a:fillRef>
          <a:effectRef idx="0">
            <a:schemeClr val="accent6"/>
          </a:effectRef>
          <a:fontRef idx="minor">
            <a:schemeClr val="lt1"/>
          </a:fontRef>
        </p:style>
      </p:cxnSp>
      <p:sp>
        <p:nvSpPr>
          <p:cNvPr id="58" name="TextBox 1384"/>
          <p:cNvSpPr txBox="1"/>
          <p:nvPr/>
        </p:nvSpPr>
        <p:spPr>
          <a:xfrm>
            <a:off x="7089169" y="3492766"/>
            <a:ext cx="968567" cy="238593"/>
          </a:xfrm>
          <a:prstGeom prst="rect">
            <a:avLst/>
          </a:prstGeom>
          <a:solidFill>
            <a:schemeClr val="accent6">
              <a:alpha val="50000"/>
            </a:schemeClr>
          </a:solidFill>
          <a:ln/>
        </p:spPr>
        <p:style>
          <a:lnRef idx="2">
            <a:schemeClr val="accent6">
              <a:shade val="50000"/>
            </a:schemeClr>
          </a:lnRef>
          <a:fillRef idx="1">
            <a:schemeClr val="accent6"/>
          </a:fillRef>
          <a:effectRef idx="0">
            <a:schemeClr val="accent6"/>
          </a:effectRef>
          <a:fontRef idx="minor">
            <a:schemeClr val="lt1"/>
          </a:fontRef>
        </p:style>
        <p:txBody>
          <a:bodyPr wrap="none" anchor="ctr"/>
          <a:lstStyle>
            <a:defPPr>
              <a:defRPr lang="fr-FR"/>
            </a:defPPr>
            <a:lvl1pPr algn="ctr">
              <a:defRPr sz="1200">
                <a:solidFill>
                  <a:schemeClr val="bg1"/>
                </a:solidFill>
              </a:defRPr>
            </a:lvl1pPr>
          </a:lstStyle>
          <a:p>
            <a:r>
              <a:rPr lang="en-CA" dirty="0" smtClean="0">
                <a:solidFill>
                  <a:prstClr val="black"/>
                </a:solidFill>
              </a:rPr>
              <a:t>Asia-Pacific</a:t>
            </a:r>
            <a:endParaRPr lang="en-CA" dirty="0">
              <a:solidFill>
                <a:prstClr val="black"/>
              </a:solidFill>
            </a:endParaRPr>
          </a:p>
        </p:txBody>
      </p:sp>
      <p:cxnSp>
        <p:nvCxnSpPr>
          <p:cNvPr id="59" name="Straight Connector 1385"/>
          <p:cNvCxnSpPr>
            <a:stCxn id="344" idx="6"/>
            <a:endCxn id="58" idx="1"/>
          </p:cNvCxnSpPr>
          <p:nvPr/>
        </p:nvCxnSpPr>
        <p:spPr>
          <a:xfrm flipV="1">
            <a:off x="6906343" y="3612063"/>
            <a:ext cx="182826" cy="682"/>
          </a:xfrm>
          <a:prstGeom prst="line">
            <a:avLst/>
          </a:prstGeom>
          <a:ln/>
        </p:spPr>
        <p:style>
          <a:lnRef idx="2">
            <a:schemeClr val="accent6">
              <a:shade val="50000"/>
            </a:schemeClr>
          </a:lnRef>
          <a:fillRef idx="1">
            <a:schemeClr val="accent6"/>
          </a:fillRef>
          <a:effectRef idx="0">
            <a:schemeClr val="accent6"/>
          </a:effectRef>
          <a:fontRef idx="minor">
            <a:schemeClr val="lt1"/>
          </a:fontRef>
        </p:style>
      </p:cxnSp>
      <p:sp>
        <p:nvSpPr>
          <p:cNvPr id="60" name="TextBox 1388"/>
          <p:cNvSpPr txBox="1"/>
          <p:nvPr/>
        </p:nvSpPr>
        <p:spPr>
          <a:xfrm>
            <a:off x="4610150" y="3558735"/>
            <a:ext cx="809582" cy="238593"/>
          </a:xfrm>
          <a:prstGeom prst="rect">
            <a:avLst/>
          </a:prstGeom>
          <a:solidFill>
            <a:schemeClr val="accent6">
              <a:alpha val="50000"/>
            </a:schemeClr>
          </a:solidFill>
          <a:ln/>
        </p:spPr>
        <p:style>
          <a:lnRef idx="2">
            <a:schemeClr val="accent6">
              <a:shade val="50000"/>
            </a:schemeClr>
          </a:lnRef>
          <a:fillRef idx="1">
            <a:schemeClr val="accent6"/>
          </a:fillRef>
          <a:effectRef idx="0">
            <a:schemeClr val="accent6"/>
          </a:effectRef>
          <a:fontRef idx="minor">
            <a:schemeClr val="lt1"/>
          </a:fontRef>
        </p:style>
        <p:txBody>
          <a:bodyPr wrap="none" anchor="ctr"/>
          <a:lstStyle>
            <a:defPPr>
              <a:defRPr lang="fr-FR"/>
            </a:defPPr>
            <a:lvl1pPr algn="ctr">
              <a:defRPr sz="1200">
                <a:solidFill>
                  <a:schemeClr val="bg1"/>
                </a:solidFill>
              </a:defRPr>
            </a:lvl1pPr>
          </a:lstStyle>
          <a:p>
            <a:r>
              <a:rPr lang="en-CA" dirty="0">
                <a:solidFill>
                  <a:prstClr val="black"/>
                </a:solidFill>
              </a:rPr>
              <a:t>Middle East</a:t>
            </a:r>
          </a:p>
        </p:txBody>
      </p:sp>
      <p:cxnSp>
        <p:nvCxnSpPr>
          <p:cNvPr id="61" name="Straight Connector 1389"/>
          <p:cNvCxnSpPr>
            <a:stCxn id="347" idx="4"/>
            <a:endCxn id="60" idx="0"/>
          </p:cNvCxnSpPr>
          <p:nvPr/>
        </p:nvCxnSpPr>
        <p:spPr>
          <a:xfrm>
            <a:off x="5013957" y="3226896"/>
            <a:ext cx="984" cy="331839"/>
          </a:xfrm>
          <a:prstGeom prst="line">
            <a:avLst/>
          </a:prstGeom>
          <a:ln/>
        </p:spPr>
        <p:style>
          <a:lnRef idx="2">
            <a:schemeClr val="accent6">
              <a:shade val="50000"/>
            </a:schemeClr>
          </a:lnRef>
          <a:fillRef idx="1">
            <a:schemeClr val="accent6"/>
          </a:fillRef>
          <a:effectRef idx="0">
            <a:schemeClr val="accent6"/>
          </a:effectRef>
          <a:fontRef idx="minor">
            <a:schemeClr val="lt1"/>
          </a:fontRef>
        </p:style>
      </p:cxnSp>
      <p:cxnSp>
        <p:nvCxnSpPr>
          <p:cNvPr id="63" name="Straight Connector 1389"/>
          <p:cNvCxnSpPr>
            <a:stCxn id="48" idx="0"/>
            <a:endCxn id="343" idx="4"/>
          </p:cNvCxnSpPr>
          <p:nvPr/>
        </p:nvCxnSpPr>
        <p:spPr>
          <a:xfrm flipH="1" flipV="1">
            <a:off x="4252067" y="3426180"/>
            <a:ext cx="433" cy="415605"/>
          </a:xfrm>
          <a:prstGeom prst="line">
            <a:avLst/>
          </a:prstGeom>
          <a:ln/>
        </p:spPr>
        <p:style>
          <a:lnRef idx="2">
            <a:schemeClr val="accent6">
              <a:shade val="50000"/>
            </a:schemeClr>
          </a:lnRef>
          <a:fillRef idx="1">
            <a:schemeClr val="accent6"/>
          </a:fillRef>
          <a:effectRef idx="0">
            <a:schemeClr val="accent6"/>
          </a:effectRef>
          <a:fontRef idx="minor">
            <a:schemeClr val="lt1"/>
          </a:fontRef>
        </p:style>
      </p:cxnSp>
      <p:sp>
        <p:nvSpPr>
          <p:cNvPr id="330" name="Rectangle à coins arrondis 6"/>
          <p:cNvSpPr/>
          <p:nvPr/>
        </p:nvSpPr>
        <p:spPr>
          <a:xfrm>
            <a:off x="609600" y="990600"/>
            <a:ext cx="4351723" cy="450127"/>
          </a:xfrm>
          <a:prstGeom prst="roundRect">
            <a:avLst/>
          </a:prstGeom>
          <a:solidFill>
            <a:schemeClr val="accent1"/>
          </a:solidFill>
          <a:ln w="25400" cap="flat" cmpd="sng" algn="ctr">
            <a:noFill/>
            <a:prstDash val="solid"/>
          </a:ln>
          <a:effectLst/>
        </p:spPr>
        <p:txBody>
          <a:bodyPr rtlCol="0" anchor="t" anchorCtr="0"/>
          <a:lstStyle/>
          <a:p>
            <a:pPr>
              <a:defRPr/>
            </a:pPr>
            <a:r>
              <a:rPr lang="en-US" sz="1200" b="1" kern="0" dirty="0">
                <a:solidFill>
                  <a:prstClr val="white"/>
                </a:solidFill>
              </a:rPr>
              <a:t>20-Year 20- to 149-Seat Category Deliveries</a:t>
            </a:r>
          </a:p>
          <a:p>
            <a:pPr>
              <a:defRPr/>
            </a:pPr>
            <a:r>
              <a:rPr lang="en-US" sz="1100" kern="0" dirty="0">
                <a:solidFill>
                  <a:prstClr val="white"/>
                </a:solidFill>
              </a:rPr>
              <a:t>[Units, 2013- 2032]</a:t>
            </a:r>
          </a:p>
        </p:txBody>
      </p:sp>
      <p:sp>
        <p:nvSpPr>
          <p:cNvPr id="332" name="Rounded Rectangle 1262"/>
          <p:cNvSpPr/>
          <p:nvPr/>
        </p:nvSpPr>
        <p:spPr>
          <a:xfrm>
            <a:off x="7086600" y="1192531"/>
            <a:ext cx="1469807" cy="407669"/>
          </a:xfrm>
          <a:prstGeom prst="roundRect">
            <a:avLst/>
          </a:prstGeom>
          <a:solidFill>
            <a:schemeClr val="accent3"/>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CA" sz="1200" dirty="0">
                <a:solidFill>
                  <a:prstClr val="white"/>
                </a:solidFill>
              </a:rPr>
              <a:t>WORLD TOTAL</a:t>
            </a:r>
          </a:p>
          <a:p>
            <a:pPr algn="ctr"/>
            <a:r>
              <a:rPr lang="en-CA" sz="1200" b="1" dirty="0" smtClean="0">
                <a:solidFill>
                  <a:prstClr val="white"/>
                </a:solidFill>
              </a:rPr>
              <a:t>12,800</a:t>
            </a:r>
            <a:endParaRPr lang="en-US" sz="1100" dirty="0">
              <a:solidFill>
                <a:prstClr val="white"/>
              </a:solidFill>
            </a:endParaRPr>
          </a:p>
        </p:txBody>
      </p:sp>
      <p:sp>
        <p:nvSpPr>
          <p:cNvPr id="329" name="ZoneTexte 2"/>
          <p:cNvSpPr txBox="1"/>
          <p:nvPr/>
        </p:nvSpPr>
        <p:spPr>
          <a:xfrm>
            <a:off x="351412" y="4648200"/>
            <a:ext cx="4161222" cy="1223412"/>
          </a:xfrm>
          <a:prstGeom prst="rect">
            <a:avLst/>
          </a:prstGeom>
          <a:noFill/>
        </p:spPr>
        <p:txBody>
          <a:bodyPr wrap="square" rtlCol="0">
            <a:spAutoFit/>
          </a:bodyPr>
          <a:lstStyle/>
          <a:p>
            <a:r>
              <a:rPr lang="en-US" sz="1050" b="1" dirty="0" smtClean="0">
                <a:solidFill>
                  <a:prstClr val="black"/>
                </a:solidFill>
              </a:rPr>
              <a:t>Advanced Economies</a:t>
            </a:r>
          </a:p>
          <a:p>
            <a:pPr marL="171450" indent="-171450">
              <a:buFont typeface="Arial" pitchFamily="34" charset="0"/>
              <a:buChar char="•"/>
            </a:pPr>
            <a:r>
              <a:rPr lang="en-US" sz="1050" dirty="0" smtClean="0">
                <a:solidFill>
                  <a:prstClr val="black"/>
                </a:solidFill>
              </a:rPr>
              <a:t>Demand from North America and Europe will be mostly driven by fleet retirements.</a:t>
            </a:r>
          </a:p>
          <a:p>
            <a:pPr marL="171450" indent="-171450">
              <a:buFont typeface="Arial" pitchFamily="34" charset="0"/>
              <a:buChar char="•"/>
            </a:pPr>
            <a:r>
              <a:rPr lang="en-US" sz="1050" dirty="0" smtClean="0">
                <a:solidFill>
                  <a:prstClr val="black"/>
                </a:solidFill>
              </a:rPr>
              <a:t>North America will remain the largest 20- to 149-seat aircraft market.</a:t>
            </a:r>
          </a:p>
          <a:p>
            <a:pPr marL="171450" indent="-171450">
              <a:buFont typeface="Arial" pitchFamily="34" charset="0"/>
              <a:buChar char="•"/>
            </a:pPr>
            <a:r>
              <a:rPr lang="en-US" sz="1050" dirty="0" smtClean="0">
                <a:solidFill>
                  <a:prstClr val="black"/>
                </a:solidFill>
              </a:rPr>
              <a:t>In the short term, demand will remain slow in Europe due to economic difficulties.</a:t>
            </a:r>
          </a:p>
        </p:txBody>
      </p:sp>
      <p:sp>
        <p:nvSpPr>
          <p:cNvPr id="333" name="ZoneTexte 18"/>
          <p:cNvSpPr txBox="1"/>
          <p:nvPr/>
        </p:nvSpPr>
        <p:spPr>
          <a:xfrm>
            <a:off x="4561027" y="4648200"/>
            <a:ext cx="4180707" cy="1384995"/>
          </a:xfrm>
          <a:prstGeom prst="rect">
            <a:avLst/>
          </a:prstGeom>
          <a:noFill/>
        </p:spPr>
        <p:txBody>
          <a:bodyPr wrap="square" rtlCol="0">
            <a:spAutoFit/>
          </a:bodyPr>
          <a:lstStyle/>
          <a:p>
            <a:r>
              <a:rPr lang="en-US" sz="1050" b="1" dirty="0" smtClean="0">
                <a:solidFill>
                  <a:prstClr val="black"/>
                </a:solidFill>
              </a:rPr>
              <a:t>Fast-Growing International Markets</a:t>
            </a:r>
          </a:p>
          <a:p>
            <a:pPr marL="171450" indent="-171450">
              <a:buFont typeface="Arial" pitchFamily="34" charset="0"/>
              <a:buChar char="•"/>
            </a:pPr>
            <a:r>
              <a:rPr lang="en-US" sz="1050" dirty="0" smtClean="0">
                <a:solidFill>
                  <a:prstClr val="black"/>
                </a:solidFill>
              </a:rPr>
              <a:t>57% of aircraft demand to come from major fast-growing markets</a:t>
            </a:r>
          </a:p>
          <a:p>
            <a:pPr marL="171450" indent="-171450">
              <a:buFont typeface="Arial" pitchFamily="34" charset="0"/>
              <a:buChar char="•"/>
            </a:pPr>
            <a:r>
              <a:rPr lang="en-US" sz="1050" dirty="0" smtClean="0">
                <a:solidFill>
                  <a:prstClr val="black"/>
                </a:solidFill>
              </a:rPr>
              <a:t>Barriers and regulatory constraints will loosen in China and Asia-Pacific, stimulating demand.</a:t>
            </a:r>
          </a:p>
          <a:p>
            <a:pPr marL="171450" indent="-171450">
              <a:buFont typeface="Arial" pitchFamily="34" charset="0"/>
              <a:buChar char="•"/>
            </a:pPr>
            <a:r>
              <a:rPr lang="en-US" sz="1050" dirty="0" smtClean="0">
                <a:solidFill>
                  <a:prstClr val="black"/>
                </a:solidFill>
              </a:rPr>
              <a:t>Strong airline competition to sustain demand in Latin America;</a:t>
            </a:r>
          </a:p>
          <a:p>
            <a:pPr marL="171450" indent="-171450">
              <a:buFont typeface="Arial" pitchFamily="34" charset="0"/>
              <a:buChar char="•"/>
            </a:pPr>
            <a:r>
              <a:rPr lang="en-US" sz="1050" dirty="0">
                <a:solidFill>
                  <a:prstClr val="black"/>
                </a:solidFill>
              </a:rPr>
              <a:t>Political unrest will hamper regional aircraft orders in </a:t>
            </a:r>
            <a:r>
              <a:rPr lang="en-US" sz="1050" dirty="0" smtClean="0">
                <a:solidFill>
                  <a:prstClr val="black"/>
                </a:solidFill>
              </a:rPr>
              <a:t>Middle East </a:t>
            </a:r>
            <a:r>
              <a:rPr lang="en-US" sz="1050" dirty="0">
                <a:solidFill>
                  <a:prstClr val="black"/>
                </a:solidFill>
              </a:rPr>
              <a:t>and Africa in the short to </a:t>
            </a:r>
            <a:r>
              <a:rPr lang="en-US" sz="1050" dirty="0" smtClean="0">
                <a:solidFill>
                  <a:prstClr val="black"/>
                </a:solidFill>
              </a:rPr>
              <a:t>mid-term.</a:t>
            </a:r>
            <a:endParaRPr lang="en-US" sz="1050" dirty="0">
              <a:solidFill>
                <a:prstClr val="black"/>
              </a:solidFill>
            </a:endParaRPr>
          </a:p>
        </p:txBody>
      </p:sp>
      <p:sp>
        <p:nvSpPr>
          <p:cNvPr id="334" name="Oval 1331"/>
          <p:cNvSpPr>
            <a:spLocks noChangeAspect="1"/>
          </p:cNvSpPr>
          <p:nvPr/>
        </p:nvSpPr>
        <p:spPr>
          <a:xfrm>
            <a:off x="1817472" y="1992776"/>
            <a:ext cx="1029125" cy="1049810"/>
          </a:xfrm>
          <a:prstGeom prst="ellipse">
            <a:avLst/>
          </a:prstGeom>
          <a:solidFill>
            <a:schemeClr val="accent6">
              <a:alpha val="50000"/>
            </a:schemeClr>
          </a:solidFill>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algn="ctr"/>
            <a:r>
              <a:rPr lang="en-CA" sz="1200" dirty="0">
                <a:solidFill>
                  <a:prstClr val="black"/>
                </a:solidFill>
              </a:rPr>
              <a:t>North America</a:t>
            </a:r>
          </a:p>
          <a:p>
            <a:pPr algn="ctr"/>
            <a:r>
              <a:rPr lang="en-CA" sz="1200" b="1" dirty="0" smtClean="0">
                <a:solidFill>
                  <a:prstClr val="black"/>
                </a:solidFill>
              </a:rPr>
              <a:t>3,710</a:t>
            </a:r>
            <a:endParaRPr lang="en-CA" sz="1200" b="1" dirty="0">
              <a:solidFill>
                <a:prstClr val="black"/>
              </a:solidFill>
            </a:endParaRPr>
          </a:p>
        </p:txBody>
      </p:sp>
      <p:sp>
        <p:nvSpPr>
          <p:cNvPr id="337" name="Oval 1331"/>
          <p:cNvSpPr>
            <a:spLocks noChangeAspect="1"/>
          </p:cNvSpPr>
          <p:nvPr/>
        </p:nvSpPr>
        <p:spPr>
          <a:xfrm>
            <a:off x="3886200" y="2057400"/>
            <a:ext cx="686083" cy="699873"/>
          </a:xfrm>
          <a:prstGeom prst="ellipse">
            <a:avLst/>
          </a:prstGeom>
          <a:solidFill>
            <a:schemeClr val="accent6">
              <a:alpha val="50000"/>
            </a:schemeClr>
          </a:solidFill>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algn="ctr"/>
            <a:r>
              <a:rPr lang="en-CA" sz="1200" dirty="0">
                <a:solidFill>
                  <a:prstClr val="black"/>
                </a:solidFill>
              </a:rPr>
              <a:t>Europe </a:t>
            </a:r>
          </a:p>
          <a:p>
            <a:pPr algn="ctr"/>
            <a:r>
              <a:rPr lang="en-CA" sz="1200" b="1" dirty="0" smtClean="0">
                <a:solidFill>
                  <a:prstClr val="black"/>
                </a:solidFill>
              </a:rPr>
              <a:t>1,700</a:t>
            </a:r>
            <a:endParaRPr lang="en-CA" sz="1200" b="1" dirty="0">
              <a:solidFill>
                <a:prstClr val="black"/>
              </a:solidFill>
            </a:endParaRPr>
          </a:p>
        </p:txBody>
      </p:sp>
      <p:sp>
        <p:nvSpPr>
          <p:cNvPr id="338" name="Oval 1331"/>
          <p:cNvSpPr>
            <a:spLocks noChangeAspect="1"/>
          </p:cNvSpPr>
          <p:nvPr/>
        </p:nvSpPr>
        <p:spPr>
          <a:xfrm>
            <a:off x="5377314" y="1926453"/>
            <a:ext cx="457389" cy="466582"/>
          </a:xfrm>
          <a:prstGeom prst="ellipse">
            <a:avLst/>
          </a:prstGeom>
          <a:solidFill>
            <a:schemeClr val="accent6">
              <a:alpha val="50000"/>
            </a:schemeClr>
          </a:solidFill>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algn="ctr"/>
            <a:r>
              <a:rPr lang="en-CA" sz="1200" b="1" dirty="0" smtClean="0">
                <a:solidFill>
                  <a:prstClr val="black"/>
                </a:solidFill>
              </a:rPr>
              <a:t>740</a:t>
            </a:r>
            <a:endParaRPr lang="en-CA" sz="1200" b="1" dirty="0">
              <a:solidFill>
                <a:prstClr val="black"/>
              </a:solidFill>
            </a:endParaRPr>
          </a:p>
        </p:txBody>
      </p:sp>
      <p:sp>
        <p:nvSpPr>
          <p:cNvPr id="339" name="Oval 1331"/>
          <p:cNvSpPr>
            <a:spLocks noChangeAspect="1"/>
          </p:cNvSpPr>
          <p:nvPr/>
        </p:nvSpPr>
        <p:spPr>
          <a:xfrm>
            <a:off x="5791200" y="2448139"/>
            <a:ext cx="816766" cy="833183"/>
          </a:xfrm>
          <a:prstGeom prst="ellipse">
            <a:avLst/>
          </a:prstGeom>
          <a:solidFill>
            <a:schemeClr val="accent6">
              <a:alpha val="50000"/>
            </a:schemeClr>
          </a:solidFill>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algn="ctr"/>
            <a:r>
              <a:rPr lang="en-CA" sz="1200" dirty="0" smtClean="0">
                <a:solidFill>
                  <a:prstClr val="black"/>
                </a:solidFill>
              </a:rPr>
              <a:t>Greater</a:t>
            </a:r>
          </a:p>
          <a:p>
            <a:pPr algn="ctr"/>
            <a:r>
              <a:rPr lang="en-CA" sz="1200" dirty="0" smtClean="0">
                <a:solidFill>
                  <a:prstClr val="black"/>
                </a:solidFill>
              </a:rPr>
              <a:t>China</a:t>
            </a:r>
            <a:endParaRPr lang="en-CA" sz="1200" dirty="0">
              <a:solidFill>
                <a:prstClr val="black"/>
              </a:solidFill>
            </a:endParaRPr>
          </a:p>
          <a:p>
            <a:pPr algn="ctr"/>
            <a:r>
              <a:rPr lang="en-CA" sz="1200" b="1" dirty="0" smtClean="0">
                <a:solidFill>
                  <a:prstClr val="black"/>
                </a:solidFill>
              </a:rPr>
              <a:t>2,330</a:t>
            </a:r>
            <a:endParaRPr lang="en-CA" sz="1200" b="1" dirty="0">
              <a:solidFill>
                <a:prstClr val="black"/>
              </a:solidFill>
            </a:endParaRPr>
          </a:p>
        </p:txBody>
      </p:sp>
      <p:sp>
        <p:nvSpPr>
          <p:cNvPr id="341" name="Oval 1331"/>
          <p:cNvSpPr>
            <a:spLocks noChangeAspect="1"/>
          </p:cNvSpPr>
          <p:nvPr/>
        </p:nvSpPr>
        <p:spPr>
          <a:xfrm>
            <a:off x="2568799" y="3340902"/>
            <a:ext cx="555401" cy="566564"/>
          </a:xfrm>
          <a:prstGeom prst="ellipse">
            <a:avLst/>
          </a:prstGeom>
          <a:solidFill>
            <a:schemeClr val="accent6">
              <a:alpha val="50000"/>
            </a:schemeClr>
          </a:solidFill>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algn="ctr"/>
            <a:r>
              <a:rPr lang="en-CA" sz="1200" b="1" dirty="0" smtClean="0">
                <a:solidFill>
                  <a:prstClr val="black"/>
                </a:solidFill>
              </a:rPr>
              <a:t>1,120</a:t>
            </a:r>
            <a:endParaRPr lang="en-CA" sz="1200" b="1" dirty="0">
              <a:solidFill>
                <a:prstClr val="black"/>
              </a:solidFill>
            </a:endParaRPr>
          </a:p>
        </p:txBody>
      </p:sp>
      <p:sp>
        <p:nvSpPr>
          <p:cNvPr id="343" name="Oval 1331"/>
          <p:cNvSpPr>
            <a:spLocks noChangeAspect="1"/>
          </p:cNvSpPr>
          <p:nvPr/>
        </p:nvSpPr>
        <p:spPr>
          <a:xfrm>
            <a:off x="4031540" y="2976261"/>
            <a:ext cx="441054" cy="449919"/>
          </a:xfrm>
          <a:prstGeom prst="ellipse">
            <a:avLst/>
          </a:prstGeom>
          <a:solidFill>
            <a:schemeClr val="accent6">
              <a:alpha val="50000"/>
            </a:schemeClr>
          </a:solidFill>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algn="ctr"/>
            <a:r>
              <a:rPr lang="en-CA" sz="1200" b="1" dirty="0" smtClean="0">
                <a:solidFill>
                  <a:prstClr val="black"/>
                </a:solidFill>
              </a:rPr>
              <a:t>700</a:t>
            </a:r>
            <a:endParaRPr lang="en-CA" sz="1200" b="1" dirty="0">
              <a:solidFill>
                <a:prstClr val="black"/>
              </a:solidFill>
            </a:endParaRPr>
          </a:p>
        </p:txBody>
      </p:sp>
      <p:sp>
        <p:nvSpPr>
          <p:cNvPr id="344" name="Oval 1331"/>
          <p:cNvSpPr>
            <a:spLocks noChangeAspect="1"/>
          </p:cNvSpPr>
          <p:nvPr/>
        </p:nvSpPr>
        <p:spPr>
          <a:xfrm>
            <a:off x="6285601" y="3296135"/>
            <a:ext cx="620742" cy="633219"/>
          </a:xfrm>
          <a:prstGeom prst="ellipse">
            <a:avLst/>
          </a:prstGeom>
          <a:solidFill>
            <a:schemeClr val="accent6">
              <a:alpha val="50000"/>
            </a:schemeClr>
          </a:solidFill>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algn="ctr"/>
            <a:r>
              <a:rPr lang="en-CA" sz="1200" b="1" dirty="0" smtClean="0">
                <a:solidFill>
                  <a:prstClr val="black"/>
                </a:solidFill>
              </a:rPr>
              <a:t>1,360</a:t>
            </a:r>
            <a:endParaRPr lang="en-CA" sz="1200" b="1" dirty="0">
              <a:solidFill>
                <a:prstClr val="black"/>
              </a:solidFill>
            </a:endParaRPr>
          </a:p>
        </p:txBody>
      </p:sp>
      <p:sp>
        <p:nvSpPr>
          <p:cNvPr id="345" name="TextBox 1337"/>
          <p:cNvSpPr txBox="1"/>
          <p:nvPr/>
        </p:nvSpPr>
        <p:spPr>
          <a:xfrm>
            <a:off x="1156053" y="3504188"/>
            <a:ext cx="968567" cy="238593"/>
          </a:xfrm>
          <a:prstGeom prst="rect">
            <a:avLst/>
          </a:prstGeom>
          <a:solidFill>
            <a:schemeClr val="accent6">
              <a:alpha val="50000"/>
            </a:schemeClr>
          </a:solidFill>
          <a:ln/>
        </p:spPr>
        <p:style>
          <a:lnRef idx="2">
            <a:schemeClr val="accent6">
              <a:shade val="50000"/>
            </a:schemeClr>
          </a:lnRef>
          <a:fillRef idx="1">
            <a:schemeClr val="accent6"/>
          </a:fillRef>
          <a:effectRef idx="0">
            <a:schemeClr val="accent6"/>
          </a:effectRef>
          <a:fontRef idx="minor">
            <a:schemeClr val="lt1"/>
          </a:fontRef>
        </p:style>
        <p:txBody>
          <a:bodyPr wrap="none" anchor="ctr"/>
          <a:lstStyle>
            <a:defPPr>
              <a:defRPr lang="fr-FR"/>
            </a:defPPr>
            <a:lvl1pPr algn="ctr">
              <a:defRPr sz="1200">
                <a:solidFill>
                  <a:schemeClr val="bg1"/>
                </a:solidFill>
              </a:defRPr>
            </a:lvl1pPr>
          </a:lstStyle>
          <a:p>
            <a:r>
              <a:rPr lang="en-CA" dirty="0">
                <a:solidFill>
                  <a:prstClr val="black"/>
                </a:solidFill>
              </a:rPr>
              <a:t>Latin </a:t>
            </a:r>
            <a:r>
              <a:rPr lang="en-CA" dirty="0" smtClean="0">
                <a:solidFill>
                  <a:prstClr val="black"/>
                </a:solidFill>
              </a:rPr>
              <a:t>America</a:t>
            </a:r>
            <a:endParaRPr lang="en-CA" dirty="0">
              <a:solidFill>
                <a:prstClr val="black"/>
              </a:solidFill>
            </a:endParaRPr>
          </a:p>
        </p:txBody>
      </p:sp>
      <p:cxnSp>
        <p:nvCxnSpPr>
          <p:cNvPr id="346" name="Straight Connector 1341"/>
          <p:cNvCxnSpPr>
            <a:stCxn id="341" idx="2"/>
            <a:endCxn id="345" idx="3"/>
          </p:cNvCxnSpPr>
          <p:nvPr/>
        </p:nvCxnSpPr>
        <p:spPr>
          <a:xfrm flipH="1" flipV="1">
            <a:off x="2124620" y="3623485"/>
            <a:ext cx="444179" cy="699"/>
          </a:xfrm>
          <a:prstGeom prst="line">
            <a:avLst/>
          </a:prstGeom>
          <a:ln/>
        </p:spPr>
        <p:style>
          <a:lnRef idx="2">
            <a:schemeClr val="accent6">
              <a:shade val="50000"/>
            </a:schemeClr>
          </a:lnRef>
          <a:fillRef idx="1">
            <a:schemeClr val="accent6"/>
          </a:fillRef>
          <a:effectRef idx="0">
            <a:schemeClr val="accent6"/>
          </a:effectRef>
          <a:fontRef idx="minor">
            <a:schemeClr val="lt1"/>
          </a:fontRef>
        </p:style>
      </p:cxnSp>
      <p:sp>
        <p:nvSpPr>
          <p:cNvPr id="347" name="Oval 1331"/>
          <p:cNvSpPr>
            <a:spLocks noChangeAspect="1"/>
          </p:cNvSpPr>
          <p:nvPr/>
        </p:nvSpPr>
        <p:spPr>
          <a:xfrm>
            <a:off x="4834268" y="2860296"/>
            <a:ext cx="359377" cy="366600"/>
          </a:xfrm>
          <a:prstGeom prst="ellipse">
            <a:avLst/>
          </a:prstGeom>
          <a:solidFill>
            <a:schemeClr val="accent6">
              <a:alpha val="50000"/>
            </a:schemeClr>
          </a:solidFill>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algn="ctr"/>
            <a:r>
              <a:rPr lang="en-CA" sz="1200" b="1" dirty="0" smtClean="0">
                <a:solidFill>
                  <a:prstClr val="black"/>
                </a:solidFill>
              </a:rPr>
              <a:t>480</a:t>
            </a:r>
            <a:endParaRPr lang="en-CA" sz="1200" b="1" dirty="0">
              <a:solidFill>
                <a:prstClr val="black"/>
              </a:solidFill>
            </a:endParaRPr>
          </a:p>
        </p:txBody>
      </p:sp>
      <p:sp>
        <p:nvSpPr>
          <p:cNvPr id="348" name="Oval 1331"/>
          <p:cNvSpPr>
            <a:spLocks noChangeAspect="1"/>
          </p:cNvSpPr>
          <p:nvPr/>
        </p:nvSpPr>
        <p:spPr>
          <a:xfrm>
            <a:off x="5498359" y="3156099"/>
            <a:ext cx="424718" cy="433255"/>
          </a:xfrm>
          <a:prstGeom prst="ellipse">
            <a:avLst/>
          </a:prstGeom>
          <a:solidFill>
            <a:schemeClr val="accent6">
              <a:alpha val="50000"/>
            </a:schemeClr>
          </a:solidFill>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algn="ctr"/>
            <a:r>
              <a:rPr lang="en-CA" sz="1200" b="1" dirty="0" smtClean="0">
                <a:solidFill>
                  <a:prstClr val="black"/>
                </a:solidFill>
              </a:rPr>
              <a:t>660</a:t>
            </a:r>
            <a:endParaRPr lang="en-CA" sz="1200" b="1" dirty="0">
              <a:solidFill>
                <a:prstClr val="black"/>
              </a:solidFill>
            </a:endParaRPr>
          </a:p>
        </p:txBody>
      </p:sp>
    </p:spTree>
    <p:extLst>
      <p:ext uri="{BB962C8B-B14F-4D97-AF65-F5344CB8AC3E}">
        <p14:creationId xmlns:p14="http://schemas.microsoft.com/office/powerpoint/2010/main" val="369365394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quPqhKASxkObQlEAigvh.A"/>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wrOwVmk75kSKyV1I0Mc9qA"/>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quPqhKASxkObQlEAigvh.A"/>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pjfdFwOrEykelwQvTDuI02A"/>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p2PIsl48Nr0unJ9tNrLl4sw"/>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pEes7HhOBDEqyXBGZaWHfeQ"/>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pOoN57GpX.0SPCuV59M5S3w"/>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p0zmclMY7VUi8cOeK9Rr1Eg"/>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pqmnJ.u6_7UWDtaYNqA0TbA"/>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pwrOwVmk75kSKyV1I0Mc9qA"/>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pquPqhKASxkObQlEAigvh.A"/>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pwrOwVmk75kSKyV1I0Mc9qA"/>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pquPqhKASxkObQlEAigvh.A"/>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p8LLFFYfRM0GOf52PFEvnsA"/>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pEDbd62pCoUSrDuXC8JKBYw"/>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pO9NiWEbXy0e_OUW7UHDyfw"/>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pFY.9mmVERkumj7U31zQhtg"/>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wrOwVmk75kSKyV1I0Mc9qA"/>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p.KOShMaN0kuabHV4Gzwmiw"/>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pJxfspfHPLkyVslvFiFwfRw"/>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p9MJLYxTqGUOPnC7YQ31PDQ"/>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pAvbSTv0EFkmCi0HFI7iNDA"/>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pqfQXlyy6RUOjqfbC_4qv0A"/>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paz0byBX14ke5QOnc7JNwog"/>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ppNWUPjHUKkmEoID2BpFfJw"/>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pZSY4UqCu2EStT0uombtffg"/>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p7o66RleOS06bflpz5WVr_A"/>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quPqhKASxkObQlEAigvh.A"/>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pYoQ7kI4hEEuOD39I6.CNhg"/>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p85DCuP._QUew3Li_vUu.Cg"/>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pKdtOC5yXrEC7iKwqmBVBoA"/>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paEDN4OReJESubX8gonlSzA"/>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ptPMn7W2470aUGbn306Z4CQ"/>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p.LD2zg_HRUugBajfo.l6Qw"/>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pcqtO4b0Em0qvtO3wFzi5Jw"/>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8LLFFYfRM0GOf52PFEvnsA"/>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pjfdFwOrEykelwQvTDuI02A"/>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p2PIsl48Nr0unJ9tNrLl4sw"/>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pEes7HhOBDEqyXBGZaWHfeQ"/>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pOoN57GpX.0SPCuV59M5S3w"/>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p0zmclMY7VUi8cOeK9Rr1Eg"/>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pqmnJ.u6_7UWDtaYNqA0TbA"/>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pwrOwVmk75kSKyV1I0Mc9qA"/>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pquPqhKASxkObQlEAigvh.A"/>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pwrOwVmk75kSKyV1I0Mc9qA"/>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pquPqhKASxkObQlEAigvh.A"/>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p8LLFFYfRM0GOf52PFEvnsA"/>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pEDbd62pCoUSrDuXC8JKBYw"/>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pO9NiWEbXy0e_OUW7UHDyfw"/>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pFY.9mmVERkumj7U31zQhtg"/>
</p:tagLst>
</file>

<file path=ppt/tags/tag177.xml><?xml version="1.0" encoding="utf-8"?>
<p:tagLst xmlns:a="http://schemas.openxmlformats.org/drawingml/2006/main" xmlns:r="http://schemas.openxmlformats.org/officeDocument/2006/relationships" xmlns:p="http://schemas.openxmlformats.org/presentationml/2006/main">
  <p:tag name="THINKCELLSHAPEDONOTDELETE" val="p.KOShMaN0kuabHV4Gzwmiw"/>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pJxfspfHPLkyVslvFiFwfRw"/>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p9MJLYxTqGUOPnC7YQ31PDQ"/>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EDbd62pCoUSrDuXC8JKBYw"/>
</p:tagLst>
</file>

<file path=ppt/tags/tag180.xml><?xml version="1.0" encoding="utf-8"?>
<p:tagLst xmlns:a="http://schemas.openxmlformats.org/drawingml/2006/main" xmlns:r="http://schemas.openxmlformats.org/officeDocument/2006/relationships" xmlns:p="http://schemas.openxmlformats.org/presentationml/2006/main">
  <p:tag name="THINKCELLSHAPEDONOTDELETE" val="pAvbSTv0EFkmCi0HFI7iNDA"/>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pqfQXlyy6RUOjqfbC_4qv0A"/>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paz0byBX14ke5QOnc7JNwog"/>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ppNWUPjHUKkmEoID2BpFfJw"/>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pZSY4UqCu2EStT0uombtffg"/>
</p:tagLst>
</file>

<file path=ppt/tags/tag185.xml><?xml version="1.0" encoding="utf-8"?>
<p:tagLst xmlns:a="http://schemas.openxmlformats.org/drawingml/2006/main" xmlns:r="http://schemas.openxmlformats.org/officeDocument/2006/relationships" xmlns:p="http://schemas.openxmlformats.org/presentationml/2006/main">
  <p:tag name="THINKCELLSHAPEDONOTDELETE" val="p7o66RleOS06bflpz5WVr_A"/>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pYoQ7kI4hEEuOD39I6.CNhg"/>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p85DCuP._QUew3Li_vUu.Cg"/>
</p:tagLst>
</file>

<file path=ppt/tags/tag1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O9NiWEbXy0e_OUW7UHDyfw"/>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pKdtOC5yXrEC7iKwqmBVBoA"/>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paEDN4OReJESubX8gonlSzA"/>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3.xml><?xml version="1.0" encoding="utf-8"?>
<p:tagLst xmlns:a="http://schemas.openxmlformats.org/drawingml/2006/main" xmlns:r="http://schemas.openxmlformats.org/officeDocument/2006/relationships" xmlns:p="http://schemas.openxmlformats.org/presentationml/2006/main">
  <p:tag name="THINKCELLSHAPEDONOTDELETE" val="ptPMn7W2470aUGbn306Z4CQ"/>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p.LD2zg_HRUugBajfo.l6Qw"/>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pcqtO4b0Em0qvtO3wFzi5Jw"/>
</p:tagLst>
</file>

<file path=ppt/tags/tag1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7.xml><?xml version="1.0" encoding="utf-8"?>
<p:tagLst xmlns:a="http://schemas.openxmlformats.org/drawingml/2006/main" xmlns:r="http://schemas.openxmlformats.org/officeDocument/2006/relationships" xmlns:p="http://schemas.openxmlformats.org/presentationml/2006/main">
  <p:tag name="THINKCELLSHAPEDONOTDELETE" val="pjfdFwOrEykelwQvTDuI02A"/>
</p:tagLst>
</file>

<file path=ppt/tags/tag198.xml><?xml version="1.0" encoding="utf-8"?>
<p:tagLst xmlns:a="http://schemas.openxmlformats.org/drawingml/2006/main" xmlns:r="http://schemas.openxmlformats.org/officeDocument/2006/relationships" xmlns:p="http://schemas.openxmlformats.org/presentationml/2006/main">
  <p:tag name="THINKCELLSHAPEDONOTDELETE" val="p2PIsl48Nr0unJ9tNrLl4sw"/>
</p:tagLst>
</file>

<file path=ppt/tags/tag199.xml><?xml version="1.0" encoding="utf-8"?>
<p:tagLst xmlns:a="http://schemas.openxmlformats.org/drawingml/2006/main" xmlns:r="http://schemas.openxmlformats.org/officeDocument/2006/relationships" xmlns:p="http://schemas.openxmlformats.org/presentationml/2006/main">
  <p:tag name="THINKCELLSHAPEDONOTDELETE" val="pEes7HhOBDEqyXBGZaWHfe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jfdFwOrEykelwQvTDuI02A"/>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FY.9mmVERkumj7U31zQhtg"/>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pOoN57GpX.0SPCuV59M5S3w"/>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p0zmclMY7VUi8cOeK9Rr1Eg"/>
</p:tagLst>
</file>

<file path=ppt/tags/tag202.xml><?xml version="1.0" encoding="utf-8"?>
<p:tagLst xmlns:a="http://schemas.openxmlformats.org/drawingml/2006/main" xmlns:r="http://schemas.openxmlformats.org/officeDocument/2006/relationships" xmlns:p="http://schemas.openxmlformats.org/presentationml/2006/main">
  <p:tag name="THINKCELLSHAPEDONOTDELETE" val="pqmnJ.u6_7UWDtaYNqA0TbA"/>
</p:tagLst>
</file>

<file path=ppt/tags/tag203.xml><?xml version="1.0" encoding="utf-8"?>
<p:tagLst xmlns:a="http://schemas.openxmlformats.org/drawingml/2006/main" xmlns:r="http://schemas.openxmlformats.org/officeDocument/2006/relationships" xmlns:p="http://schemas.openxmlformats.org/presentationml/2006/main">
  <p:tag name="THINKCELLSHAPEDONOTDELETE" val="pwrOwVmk75kSKyV1I0Mc9qA"/>
</p:tagLst>
</file>

<file path=ppt/tags/tag2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5.xml><?xml version="1.0" encoding="utf-8"?>
<p:tagLst xmlns:a="http://schemas.openxmlformats.org/drawingml/2006/main" xmlns:r="http://schemas.openxmlformats.org/officeDocument/2006/relationships" xmlns:p="http://schemas.openxmlformats.org/presentationml/2006/main">
  <p:tag name="THINKCELLSHAPEDONOTDELETE" val="pquPqhKASxkObQlEAigvh.A"/>
</p:tagLst>
</file>

<file path=ppt/tags/tag2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7.xml><?xml version="1.0" encoding="utf-8"?>
<p:tagLst xmlns:a="http://schemas.openxmlformats.org/drawingml/2006/main" xmlns:r="http://schemas.openxmlformats.org/officeDocument/2006/relationships" xmlns:p="http://schemas.openxmlformats.org/presentationml/2006/main">
  <p:tag name="THINKCELLSHAPEDONOTDELETE" val="pwrOwVmk75kSKyV1I0Mc9qA"/>
</p:tagLst>
</file>

<file path=ppt/tags/tag208.xml><?xml version="1.0" encoding="utf-8"?>
<p:tagLst xmlns:a="http://schemas.openxmlformats.org/drawingml/2006/main" xmlns:r="http://schemas.openxmlformats.org/officeDocument/2006/relationships" xmlns:p="http://schemas.openxmlformats.org/presentationml/2006/main">
  <p:tag name="THINKCELLSHAPEDONOTDELETE" val="pquPqhKASxkObQlEAigvh.A"/>
</p:tagLst>
</file>

<file path=ppt/tags/tag209.xml><?xml version="1.0" encoding="utf-8"?>
<p:tagLst xmlns:a="http://schemas.openxmlformats.org/drawingml/2006/main" xmlns:r="http://schemas.openxmlformats.org/officeDocument/2006/relationships" xmlns:p="http://schemas.openxmlformats.org/presentationml/2006/main">
  <p:tag name="THINKCELLSHAPEDONOTDELETE" val="p8LLFFYfRM0GOf52PFEvnsA"/>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KOShMaN0kuabHV4Gzwmiw"/>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pEDbd62pCoUSrDuXC8JKBYw"/>
</p:tagLst>
</file>

<file path=ppt/tags/tag212.xml><?xml version="1.0" encoding="utf-8"?>
<p:tagLst xmlns:a="http://schemas.openxmlformats.org/drawingml/2006/main" xmlns:r="http://schemas.openxmlformats.org/officeDocument/2006/relationships" xmlns:p="http://schemas.openxmlformats.org/presentationml/2006/main">
  <p:tag name="THINKCELLSHAPEDONOTDELETE" val="pO9NiWEbXy0e_OUW7UHDyfw"/>
</p:tagLst>
</file>

<file path=ppt/tags/tag213.xml><?xml version="1.0" encoding="utf-8"?>
<p:tagLst xmlns:a="http://schemas.openxmlformats.org/drawingml/2006/main" xmlns:r="http://schemas.openxmlformats.org/officeDocument/2006/relationships" xmlns:p="http://schemas.openxmlformats.org/presentationml/2006/main">
  <p:tag name="THINKCELLSHAPEDONOTDELETE" val="pFY.9mmVERkumj7U31zQhtg"/>
</p:tagLst>
</file>

<file path=ppt/tags/tag214.xml><?xml version="1.0" encoding="utf-8"?>
<p:tagLst xmlns:a="http://schemas.openxmlformats.org/drawingml/2006/main" xmlns:r="http://schemas.openxmlformats.org/officeDocument/2006/relationships" xmlns:p="http://schemas.openxmlformats.org/presentationml/2006/main">
  <p:tag name="THINKCELLSHAPEDONOTDELETE" val="p.KOShMaN0kuabHV4Gzwmiw"/>
</p:tagLst>
</file>

<file path=ppt/tags/tag215.xml><?xml version="1.0" encoding="utf-8"?>
<p:tagLst xmlns:a="http://schemas.openxmlformats.org/drawingml/2006/main" xmlns:r="http://schemas.openxmlformats.org/officeDocument/2006/relationships" xmlns:p="http://schemas.openxmlformats.org/presentationml/2006/main">
  <p:tag name="THINKCELLSHAPEDONOTDELETE" val="pJxfspfHPLkyVslvFiFwfRw"/>
</p:tagLst>
</file>

<file path=ppt/tags/tag216.xml><?xml version="1.0" encoding="utf-8"?>
<p:tagLst xmlns:a="http://schemas.openxmlformats.org/drawingml/2006/main" xmlns:r="http://schemas.openxmlformats.org/officeDocument/2006/relationships" xmlns:p="http://schemas.openxmlformats.org/presentationml/2006/main">
  <p:tag name="THINKCELLSHAPEDONOTDELETE" val="p9MJLYxTqGUOPnC7YQ31PDQ"/>
</p:tagLst>
</file>

<file path=ppt/tags/tag217.xml><?xml version="1.0" encoding="utf-8"?>
<p:tagLst xmlns:a="http://schemas.openxmlformats.org/drawingml/2006/main" xmlns:r="http://schemas.openxmlformats.org/officeDocument/2006/relationships" xmlns:p="http://schemas.openxmlformats.org/presentationml/2006/main">
  <p:tag name="THINKCELLSHAPEDONOTDELETE" val="pAvbSTv0EFkmCi0HFI7iNDA"/>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pqfQXlyy6RUOjqfbC_4qv0A"/>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paz0byBX14ke5QOnc7JNwog"/>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JxfspfHPLkyVslvFiFwfRw"/>
</p:tagLst>
</file>

<file path=ppt/tags/tag220.xml><?xml version="1.0" encoding="utf-8"?>
<p:tagLst xmlns:a="http://schemas.openxmlformats.org/drawingml/2006/main" xmlns:r="http://schemas.openxmlformats.org/officeDocument/2006/relationships" xmlns:p="http://schemas.openxmlformats.org/presentationml/2006/main">
  <p:tag name="THINKCELLSHAPEDONOTDELETE" val="ppNWUPjHUKkmEoID2BpFfJw"/>
</p:tagLst>
</file>

<file path=ppt/tags/tag221.xml><?xml version="1.0" encoding="utf-8"?>
<p:tagLst xmlns:a="http://schemas.openxmlformats.org/drawingml/2006/main" xmlns:r="http://schemas.openxmlformats.org/officeDocument/2006/relationships" xmlns:p="http://schemas.openxmlformats.org/presentationml/2006/main">
  <p:tag name="THINKCELLSHAPEDONOTDELETE" val="pZSY4UqCu2EStT0uombtffg"/>
</p:tagLst>
</file>

<file path=ppt/tags/tag222.xml><?xml version="1.0" encoding="utf-8"?>
<p:tagLst xmlns:a="http://schemas.openxmlformats.org/drawingml/2006/main" xmlns:r="http://schemas.openxmlformats.org/officeDocument/2006/relationships" xmlns:p="http://schemas.openxmlformats.org/presentationml/2006/main">
  <p:tag name="THINKCELLSHAPEDONOTDELETE" val="p7o66RleOS06bflpz5WVr_A"/>
</p:tagLst>
</file>

<file path=ppt/tags/tag2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4.xml><?xml version="1.0" encoding="utf-8"?>
<p:tagLst xmlns:a="http://schemas.openxmlformats.org/drawingml/2006/main" xmlns:r="http://schemas.openxmlformats.org/officeDocument/2006/relationships" xmlns:p="http://schemas.openxmlformats.org/presentationml/2006/main">
  <p:tag name="THINKCELLSHAPEDONOTDELETE" val="pYoQ7kI4hEEuOD39I6.CNhg"/>
</p:tagLst>
</file>

<file path=ppt/tags/tag225.xml><?xml version="1.0" encoding="utf-8"?>
<p:tagLst xmlns:a="http://schemas.openxmlformats.org/drawingml/2006/main" xmlns:r="http://schemas.openxmlformats.org/officeDocument/2006/relationships" xmlns:p="http://schemas.openxmlformats.org/presentationml/2006/main">
  <p:tag name="THINKCELLSHAPEDONOTDELETE" val="p85DCuP._QUew3Li_vUu.Cg"/>
</p:tagLst>
</file>

<file path=ppt/tags/tag2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pKdtOC5yXrEC7iKwqmBVBoA"/>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paEDN4OReJESubX8gonlSzA"/>
</p:tagLst>
</file>

<file path=ppt/tags/tag2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9MJLYxTqGUOPnC7YQ31PDQ"/>
</p:tagLst>
</file>

<file path=ppt/tags/tag230.xml><?xml version="1.0" encoding="utf-8"?>
<p:tagLst xmlns:a="http://schemas.openxmlformats.org/drawingml/2006/main" xmlns:r="http://schemas.openxmlformats.org/officeDocument/2006/relationships" xmlns:p="http://schemas.openxmlformats.org/presentationml/2006/main">
  <p:tag name="THINKCELLSHAPEDONOTDELETE" val="ptPMn7W2470aUGbn306Z4CQ"/>
</p:tagLst>
</file>

<file path=ppt/tags/tag231.xml><?xml version="1.0" encoding="utf-8"?>
<p:tagLst xmlns:a="http://schemas.openxmlformats.org/drawingml/2006/main" xmlns:r="http://schemas.openxmlformats.org/officeDocument/2006/relationships" xmlns:p="http://schemas.openxmlformats.org/presentationml/2006/main">
  <p:tag name="THINKCELLSHAPEDONOTDELETE" val="p.LD2zg_HRUugBajfo.l6Qw"/>
</p:tagLst>
</file>

<file path=ppt/tags/tag232.xml><?xml version="1.0" encoding="utf-8"?>
<p:tagLst xmlns:a="http://schemas.openxmlformats.org/drawingml/2006/main" xmlns:r="http://schemas.openxmlformats.org/officeDocument/2006/relationships" xmlns:p="http://schemas.openxmlformats.org/presentationml/2006/main">
  <p:tag name="THINKCELLSHAPEDONOTDELETE" val="pcqtO4b0Em0qvtO3wFzi5Jw"/>
</p:tagLst>
</file>

<file path=ppt/tags/tag2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4.xml><?xml version="1.0" encoding="utf-8"?>
<p:tagLst xmlns:a="http://schemas.openxmlformats.org/drawingml/2006/main" xmlns:r="http://schemas.openxmlformats.org/officeDocument/2006/relationships" xmlns:p="http://schemas.openxmlformats.org/presentationml/2006/main">
  <p:tag name="THINKCELLSHAPEDONOTDELETE" val="pjfdFwOrEykelwQvTDuI02A"/>
</p:tagLst>
</file>

<file path=ppt/tags/tag235.xml><?xml version="1.0" encoding="utf-8"?>
<p:tagLst xmlns:a="http://schemas.openxmlformats.org/drawingml/2006/main" xmlns:r="http://schemas.openxmlformats.org/officeDocument/2006/relationships" xmlns:p="http://schemas.openxmlformats.org/presentationml/2006/main">
  <p:tag name="THINKCELLSHAPEDONOTDELETE" val="p2PIsl48Nr0unJ9tNrLl4sw"/>
</p:tagLst>
</file>

<file path=ppt/tags/tag236.xml><?xml version="1.0" encoding="utf-8"?>
<p:tagLst xmlns:a="http://schemas.openxmlformats.org/drawingml/2006/main" xmlns:r="http://schemas.openxmlformats.org/officeDocument/2006/relationships" xmlns:p="http://schemas.openxmlformats.org/presentationml/2006/main">
  <p:tag name="THINKCELLSHAPEDONOTDELETE" val="pEes7HhOBDEqyXBGZaWHfeQ"/>
</p:tagLst>
</file>

<file path=ppt/tags/tag237.xml><?xml version="1.0" encoding="utf-8"?>
<p:tagLst xmlns:a="http://schemas.openxmlformats.org/drawingml/2006/main" xmlns:r="http://schemas.openxmlformats.org/officeDocument/2006/relationships" xmlns:p="http://schemas.openxmlformats.org/presentationml/2006/main">
  <p:tag name="THINKCELLSHAPEDONOTDELETE" val="pOoN57GpX.0SPCuV59M5S3w"/>
</p:tagLst>
</file>

<file path=ppt/tags/tag238.xml><?xml version="1.0" encoding="utf-8"?>
<p:tagLst xmlns:a="http://schemas.openxmlformats.org/drawingml/2006/main" xmlns:r="http://schemas.openxmlformats.org/officeDocument/2006/relationships" xmlns:p="http://schemas.openxmlformats.org/presentationml/2006/main">
  <p:tag name="THINKCELLSHAPEDONOTDELETE" val="p0zmclMY7VUi8cOeK9Rr1Eg"/>
</p:tagLst>
</file>

<file path=ppt/tags/tag239.xml><?xml version="1.0" encoding="utf-8"?>
<p:tagLst xmlns:a="http://schemas.openxmlformats.org/drawingml/2006/main" xmlns:r="http://schemas.openxmlformats.org/officeDocument/2006/relationships" xmlns:p="http://schemas.openxmlformats.org/presentationml/2006/main">
  <p:tag name="THINKCELLSHAPEDONOTDELETE" val="pqmnJ.u6_7UWDtaYNqA0TbA"/>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AvbSTv0EFkmCi0HFI7iNDA"/>
</p:tagLst>
</file>

<file path=ppt/tags/tag240.xml><?xml version="1.0" encoding="utf-8"?>
<p:tagLst xmlns:a="http://schemas.openxmlformats.org/drawingml/2006/main" xmlns:r="http://schemas.openxmlformats.org/officeDocument/2006/relationships" xmlns:p="http://schemas.openxmlformats.org/presentationml/2006/main">
  <p:tag name="THINKCELLSHAPEDONOTDELETE" val="pwrOwVmk75kSKyV1I0Mc9qA"/>
</p:tagLst>
</file>

<file path=ppt/tags/tag2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2.xml><?xml version="1.0" encoding="utf-8"?>
<p:tagLst xmlns:a="http://schemas.openxmlformats.org/drawingml/2006/main" xmlns:r="http://schemas.openxmlformats.org/officeDocument/2006/relationships" xmlns:p="http://schemas.openxmlformats.org/presentationml/2006/main">
  <p:tag name="THINKCELLSHAPEDONOTDELETE" val="pquPqhKASxkObQlEAigvh.A"/>
</p:tagLst>
</file>

<file path=ppt/tags/tag2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4.xml><?xml version="1.0" encoding="utf-8"?>
<p:tagLst xmlns:a="http://schemas.openxmlformats.org/drawingml/2006/main" xmlns:r="http://schemas.openxmlformats.org/officeDocument/2006/relationships" xmlns:p="http://schemas.openxmlformats.org/presentationml/2006/main">
  <p:tag name="THINKCELLSHAPEDONOTDELETE" val="pwrOwVmk75kSKyV1I0Mc9qA"/>
</p:tagLst>
</file>

<file path=ppt/tags/tag245.xml><?xml version="1.0" encoding="utf-8"?>
<p:tagLst xmlns:a="http://schemas.openxmlformats.org/drawingml/2006/main" xmlns:r="http://schemas.openxmlformats.org/officeDocument/2006/relationships" xmlns:p="http://schemas.openxmlformats.org/presentationml/2006/main">
  <p:tag name="THINKCELLSHAPEDONOTDELETE" val="pquPqhKASxkObQlEAigvh.A"/>
</p:tagLst>
</file>

<file path=ppt/tags/tag246.xml><?xml version="1.0" encoding="utf-8"?>
<p:tagLst xmlns:a="http://schemas.openxmlformats.org/drawingml/2006/main" xmlns:r="http://schemas.openxmlformats.org/officeDocument/2006/relationships" xmlns:p="http://schemas.openxmlformats.org/presentationml/2006/main">
  <p:tag name="THINKCELLSHAPEDONOTDELETE" val="p8LLFFYfRM0GOf52PFEvnsA"/>
</p:tagLst>
</file>

<file path=ppt/tags/tag2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8.xml><?xml version="1.0" encoding="utf-8"?>
<p:tagLst xmlns:a="http://schemas.openxmlformats.org/drawingml/2006/main" xmlns:r="http://schemas.openxmlformats.org/officeDocument/2006/relationships" xmlns:p="http://schemas.openxmlformats.org/presentationml/2006/main">
  <p:tag name="THINKCELLSHAPEDONOTDELETE" val="pEDbd62pCoUSrDuXC8JKBYw"/>
</p:tagLst>
</file>

<file path=ppt/tags/tag249.xml><?xml version="1.0" encoding="utf-8"?>
<p:tagLst xmlns:a="http://schemas.openxmlformats.org/drawingml/2006/main" xmlns:r="http://schemas.openxmlformats.org/officeDocument/2006/relationships" xmlns:p="http://schemas.openxmlformats.org/presentationml/2006/main">
  <p:tag name="THINKCELLSHAPEDONOTDELETE" val="pO9NiWEbXy0e_OUW7UHDyfw"/>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qfQXlyy6RUOjqfbC_4qv0A"/>
</p:tagLst>
</file>

<file path=ppt/tags/tag250.xml><?xml version="1.0" encoding="utf-8"?>
<p:tagLst xmlns:a="http://schemas.openxmlformats.org/drawingml/2006/main" xmlns:r="http://schemas.openxmlformats.org/officeDocument/2006/relationships" xmlns:p="http://schemas.openxmlformats.org/presentationml/2006/main">
  <p:tag name="THINKCELLSHAPEDONOTDELETE" val="pFY.9mmVERkumj7U31zQhtg"/>
</p:tagLst>
</file>

<file path=ppt/tags/tag251.xml><?xml version="1.0" encoding="utf-8"?>
<p:tagLst xmlns:a="http://schemas.openxmlformats.org/drawingml/2006/main" xmlns:r="http://schemas.openxmlformats.org/officeDocument/2006/relationships" xmlns:p="http://schemas.openxmlformats.org/presentationml/2006/main">
  <p:tag name="THINKCELLSHAPEDONOTDELETE" val="p.KOShMaN0kuabHV4Gzwmiw"/>
</p:tagLst>
</file>

<file path=ppt/tags/tag252.xml><?xml version="1.0" encoding="utf-8"?>
<p:tagLst xmlns:a="http://schemas.openxmlformats.org/drawingml/2006/main" xmlns:r="http://schemas.openxmlformats.org/officeDocument/2006/relationships" xmlns:p="http://schemas.openxmlformats.org/presentationml/2006/main">
  <p:tag name="THINKCELLSHAPEDONOTDELETE" val="pJxfspfHPLkyVslvFiFwfRw"/>
</p:tagLst>
</file>

<file path=ppt/tags/tag253.xml><?xml version="1.0" encoding="utf-8"?>
<p:tagLst xmlns:a="http://schemas.openxmlformats.org/drawingml/2006/main" xmlns:r="http://schemas.openxmlformats.org/officeDocument/2006/relationships" xmlns:p="http://schemas.openxmlformats.org/presentationml/2006/main">
  <p:tag name="THINKCELLSHAPEDONOTDELETE" val="p9MJLYxTqGUOPnC7YQ31PDQ"/>
</p:tagLst>
</file>

<file path=ppt/tags/tag254.xml><?xml version="1.0" encoding="utf-8"?>
<p:tagLst xmlns:a="http://schemas.openxmlformats.org/drawingml/2006/main" xmlns:r="http://schemas.openxmlformats.org/officeDocument/2006/relationships" xmlns:p="http://schemas.openxmlformats.org/presentationml/2006/main">
  <p:tag name="THINKCELLSHAPEDONOTDELETE" val="pAvbSTv0EFkmCi0HFI7iNDA"/>
</p:tagLst>
</file>

<file path=ppt/tags/tag255.xml><?xml version="1.0" encoding="utf-8"?>
<p:tagLst xmlns:a="http://schemas.openxmlformats.org/drawingml/2006/main" xmlns:r="http://schemas.openxmlformats.org/officeDocument/2006/relationships" xmlns:p="http://schemas.openxmlformats.org/presentationml/2006/main">
  <p:tag name="THINKCELLSHAPEDONOTDELETE" val="pqfQXlyy6RUOjqfbC_4qv0A"/>
</p:tagLst>
</file>

<file path=ppt/tags/tag256.xml><?xml version="1.0" encoding="utf-8"?>
<p:tagLst xmlns:a="http://schemas.openxmlformats.org/drawingml/2006/main" xmlns:r="http://schemas.openxmlformats.org/officeDocument/2006/relationships" xmlns:p="http://schemas.openxmlformats.org/presentationml/2006/main">
  <p:tag name="THINKCELLSHAPEDONOTDELETE" val="paz0byBX14ke5QOnc7JNwog"/>
</p:tagLst>
</file>

<file path=ppt/tags/tag257.xml><?xml version="1.0" encoding="utf-8"?>
<p:tagLst xmlns:a="http://schemas.openxmlformats.org/drawingml/2006/main" xmlns:r="http://schemas.openxmlformats.org/officeDocument/2006/relationships" xmlns:p="http://schemas.openxmlformats.org/presentationml/2006/main">
  <p:tag name="THINKCELLSHAPEDONOTDELETE" val="ppNWUPjHUKkmEoID2BpFfJw"/>
</p:tagLst>
</file>

<file path=ppt/tags/tag258.xml><?xml version="1.0" encoding="utf-8"?>
<p:tagLst xmlns:a="http://schemas.openxmlformats.org/drawingml/2006/main" xmlns:r="http://schemas.openxmlformats.org/officeDocument/2006/relationships" xmlns:p="http://schemas.openxmlformats.org/presentationml/2006/main">
  <p:tag name="THINKCELLSHAPEDONOTDELETE" val="pZSY4UqCu2EStT0uombtffg"/>
</p:tagLst>
</file>

<file path=ppt/tags/tag259.xml><?xml version="1.0" encoding="utf-8"?>
<p:tagLst xmlns:a="http://schemas.openxmlformats.org/drawingml/2006/main" xmlns:r="http://schemas.openxmlformats.org/officeDocument/2006/relationships" xmlns:p="http://schemas.openxmlformats.org/presentationml/2006/main">
  <p:tag name="THINKCELLSHAPEDONOTDELETE" val="p7o66RleOS06bflpz5WVr_A"/>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az0byBX14ke5QOnc7JNwog"/>
</p:tagLst>
</file>

<file path=ppt/tags/tag2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1.xml><?xml version="1.0" encoding="utf-8"?>
<p:tagLst xmlns:a="http://schemas.openxmlformats.org/drawingml/2006/main" xmlns:r="http://schemas.openxmlformats.org/officeDocument/2006/relationships" xmlns:p="http://schemas.openxmlformats.org/presentationml/2006/main">
  <p:tag name="THINKCELLSHAPEDONOTDELETE" val="pYoQ7kI4hEEuOD39I6.CNhg"/>
</p:tagLst>
</file>

<file path=ppt/tags/tag262.xml><?xml version="1.0" encoding="utf-8"?>
<p:tagLst xmlns:a="http://schemas.openxmlformats.org/drawingml/2006/main" xmlns:r="http://schemas.openxmlformats.org/officeDocument/2006/relationships" xmlns:p="http://schemas.openxmlformats.org/presentationml/2006/main">
  <p:tag name="THINKCELLSHAPEDONOTDELETE" val="p85DCuP._QUew3Li_vUu.Cg"/>
</p:tagLst>
</file>

<file path=ppt/tags/tag2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4.xml><?xml version="1.0" encoding="utf-8"?>
<p:tagLst xmlns:a="http://schemas.openxmlformats.org/drawingml/2006/main" xmlns:r="http://schemas.openxmlformats.org/officeDocument/2006/relationships" xmlns:p="http://schemas.openxmlformats.org/presentationml/2006/main">
  <p:tag name="THINKCELLSHAPEDONOTDELETE" val="pKdtOC5yXrEC7iKwqmBVBoA"/>
</p:tagLst>
</file>

<file path=ppt/tags/tag265.xml><?xml version="1.0" encoding="utf-8"?>
<p:tagLst xmlns:a="http://schemas.openxmlformats.org/drawingml/2006/main" xmlns:r="http://schemas.openxmlformats.org/officeDocument/2006/relationships" xmlns:p="http://schemas.openxmlformats.org/presentationml/2006/main">
  <p:tag name="THINKCELLSHAPEDONOTDELETE" val="paEDN4OReJESubX8gonlSzA"/>
</p:tagLst>
</file>

<file path=ppt/tags/tag2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7.xml><?xml version="1.0" encoding="utf-8"?>
<p:tagLst xmlns:a="http://schemas.openxmlformats.org/drawingml/2006/main" xmlns:r="http://schemas.openxmlformats.org/officeDocument/2006/relationships" xmlns:p="http://schemas.openxmlformats.org/presentationml/2006/main">
  <p:tag name="THINKCELLSHAPEDONOTDELETE" val="ptPMn7W2470aUGbn306Z4CQ"/>
</p:tagLst>
</file>

<file path=ppt/tags/tag268.xml><?xml version="1.0" encoding="utf-8"?>
<p:tagLst xmlns:a="http://schemas.openxmlformats.org/drawingml/2006/main" xmlns:r="http://schemas.openxmlformats.org/officeDocument/2006/relationships" xmlns:p="http://schemas.openxmlformats.org/presentationml/2006/main">
  <p:tag name="THINKCELLSHAPEDONOTDELETE" val="p.LD2zg_HRUugBajfo.l6Qw"/>
</p:tagLst>
</file>

<file path=ppt/tags/tag269.xml><?xml version="1.0" encoding="utf-8"?>
<p:tagLst xmlns:a="http://schemas.openxmlformats.org/drawingml/2006/main" xmlns:r="http://schemas.openxmlformats.org/officeDocument/2006/relationships" xmlns:p="http://schemas.openxmlformats.org/presentationml/2006/main">
  <p:tag name="THINKCELLSHAPEDONOTDELETE" val="pcqtO4b0Em0qvtO3wFzi5Jw"/>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pNWUPjHUKkmEoID2BpFfJw"/>
</p:tagLst>
</file>

<file path=ppt/tags/tag2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ZSY4UqCu2EStT0uombtffg"/>
</p:tagLst>
</file>

<file path=ppt/tags/tag2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7o66RleOS06bflpz5WVr_A"/>
</p:tagLst>
</file>

<file path=ppt/tags/tag2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2.xml><?xml version="1.0" encoding="utf-8"?>
<p:tagLst xmlns:a="http://schemas.openxmlformats.org/drawingml/2006/main" xmlns:r="http://schemas.openxmlformats.org/officeDocument/2006/relationships" xmlns:p="http://schemas.openxmlformats.org/presentationml/2006/main">
  <p:tag name="THINKCELLSHAPEDONOTDELETE" val="pjfdFwOrEykelwQvTDuI02A"/>
</p:tagLst>
</file>

<file path=ppt/tags/tag293.xml><?xml version="1.0" encoding="utf-8"?>
<p:tagLst xmlns:a="http://schemas.openxmlformats.org/drawingml/2006/main" xmlns:r="http://schemas.openxmlformats.org/officeDocument/2006/relationships" xmlns:p="http://schemas.openxmlformats.org/presentationml/2006/main">
  <p:tag name="THINKCELLSHAPEDONOTDELETE" val="p2PIsl48Nr0unJ9tNrLl4sw"/>
</p:tagLst>
</file>

<file path=ppt/tags/tag294.xml><?xml version="1.0" encoding="utf-8"?>
<p:tagLst xmlns:a="http://schemas.openxmlformats.org/drawingml/2006/main" xmlns:r="http://schemas.openxmlformats.org/officeDocument/2006/relationships" xmlns:p="http://schemas.openxmlformats.org/presentationml/2006/main">
  <p:tag name="THINKCELLSHAPEDONOTDELETE" val="pTHbDaajXSUuavFmwb_24Iw"/>
</p:tagLst>
</file>

<file path=ppt/tags/tag295.xml><?xml version="1.0" encoding="utf-8"?>
<p:tagLst xmlns:a="http://schemas.openxmlformats.org/drawingml/2006/main" xmlns:r="http://schemas.openxmlformats.org/officeDocument/2006/relationships" xmlns:p="http://schemas.openxmlformats.org/presentationml/2006/main">
  <p:tag name="THINKCELLSHAPEDONOTDELETE" val="pEes7HhOBDEqyXBGZaWHfeQ"/>
</p:tagLst>
</file>

<file path=ppt/tags/tag296.xml><?xml version="1.0" encoding="utf-8"?>
<p:tagLst xmlns:a="http://schemas.openxmlformats.org/drawingml/2006/main" xmlns:r="http://schemas.openxmlformats.org/officeDocument/2006/relationships" xmlns:p="http://schemas.openxmlformats.org/presentationml/2006/main">
  <p:tag name="THINKCELLSHAPEDONOTDELETE" val="pOoN57GpX.0SPCuV59M5S3w"/>
</p:tagLst>
</file>

<file path=ppt/tags/tag297.xml><?xml version="1.0" encoding="utf-8"?>
<p:tagLst xmlns:a="http://schemas.openxmlformats.org/drawingml/2006/main" xmlns:r="http://schemas.openxmlformats.org/officeDocument/2006/relationships" xmlns:p="http://schemas.openxmlformats.org/presentationml/2006/main">
  <p:tag name="THINKCELLSHAPEDONOTDELETE" val="p0zmclMY7VUi8cOeK9Rr1Eg"/>
</p:tagLst>
</file>

<file path=ppt/tags/tag298.xml><?xml version="1.0" encoding="utf-8"?>
<p:tagLst xmlns:a="http://schemas.openxmlformats.org/drawingml/2006/main" xmlns:r="http://schemas.openxmlformats.org/officeDocument/2006/relationships" xmlns:p="http://schemas.openxmlformats.org/presentationml/2006/main">
  <p:tag name="THINKCELLSHAPEDONOTDELETE" val="pqmnJ.u6_7UWDtaYNqA0TbA"/>
</p:tagLst>
</file>

<file path=ppt/tags/tag299.xml><?xml version="1.0" encoding="utf-8"?>
<p:tagLst xmlns:a="http://schemas.openxmlformats.org/drawingml/2006/main" xmlns:r="http://schemas.openxmlformats.org/officeDocument/2006/relationships" xmlns:p="http://schemas.openxmlformats.org/presentationml/2006/main">
  <p:tag name="THINKCELLSHAPEDONOTDELETE" val="pwrOwVmk75kSKyV1I0Mc9q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2PIsl48Nr0unJ9tNrLl4sw"/>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1.xml><?xml version="1.0" encoding="utf-8"?>
<p:tagLst xmlns:a="http://schemas.openxmlformats.org/drawingml/2006/main" xmlns:r="http://schemas.openxmlformats.org/officeDocument/2006/relationships" xmlns:p="http://schemas.openxmlformats.org/presentationml/2006/main">
  <p:tag name="THINKCELLSHAPEDONOTDELETE" val="pquPqhKASxkObQlEAigvh.A"/>
</p:tagLst>
</file>

<file path=ppt/tags/tag3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3.xml><?xml version="1.0" encoding="utf-8"?>
<p:tagLst xmlns:a="http://schemas.openxmlformats.org/drawingml/2006/main" xmlns:r="http://schemas.openxmlformats.org/officeDocument/2006/relationships" xmlns:p="http://schemas.openxmlformats.org/presentationml/2006/main">
  <p:tag name="THINKCELLSHAPEDONOTDELETE" val="pwrOwVmk75kSKyV1I0Mc9qA"/>
</p:tagLst>
</file>

<file path=ppt/tags/tag304.xml><?xml version="1.0" encoding="utf-8"?>
<p:tagLst xmlns:a="http://schemas.openxmlformats.org/drawingml/2006/main" xmlns:r="http://schemas.openxmlformats.org/officeDocument/2006/relationships" xmlns:p="http://schemas.openxmlformats.org/presentationml/2006/main">
  <p:tag name="THINKCELLSHAPEDONOTDELETE" val="pquPqhKASxkObQlEAigvh.A"/>
</p:tagLst>
</file>

<file path=ppt/tags/tag305.xml><?xml version="1.0" encoding="utf-8"?>
<p:tagLst xmlns:a="http://schemas.openxmlformats.org/drawingml/2006/main" xmlns:r="http://schemas.openxmlformats.org/officeDocument/2006/relationships" xmlns:p="http://schemas.openxmlformats.org/presentationml/2006/main">
  <p:tag name="THINKCELLSHAPEDONOTDELETE" val="p8LLFFYfRM0GOf52PFEvnsA"/>
</p:tagLst>
</file>

<file path=ppt/tags/tag306.xml><?xml version="1.0" encoding="utf-8"?>
<p:tagLst xmlns:a="http://schemas.openxmlformats.org/drawingml/2006/main" xmlns:r="http://schemas.openxmlformats.org/officeDocument/2006/relationships" xmlns:p="http://schemas.openxmlformats.org/presentationml/2006/main">
  <p:tag name="THINKCELLSHAPEDONOTDELETE" val="pEes7HhOBDEqyXBGZaWHfeQ"/>
</p:tagLst>
</file>

<file path=ppt/tags/tag3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8.xml><?xml version="1.0" encoding="utf-8"?>
<p:tagLst xmlns:a="http://schemas.openxmlformats.org/drawingml/2006/main" xmlns:r="http://schemas.openxmlformats.org/officeDocument/2006/relationships" xmlns:p="http://schemas.openxmlformats.org/presentationml/2006/main">
  <p:tag name="THINKCELLSHAPEDONOTDELETE" val="pEDbd62pCoUSrDuXC8JKBYw"/>
</p:tagLst>
</file>

<file path=ppt/tags/tag309.xml><?xml version="1.0" encoding="utf-8"?>
<p:tagLst xmlns:a="http://schemas.openxmlformats.org/drawingml/2006/main" xmlns:r="http://schemas.openxmlformats.org/officeDocument/2006/relationships" xmlns:p="http://schemas.openxmlformats.org/presentationml/2006/main">
  <p:tag name="THINKCELLSHAPEDONOTDELETE" val="pO9NiWEbXy0e_OUW7UHDyfw"/>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YoQ7kI4hEEuOD39I6.CNhg"/>
</p:tagLst>
</file>

<file path=ppt/tags/tag310.xml><?xml version="1.0" encoding="utf-8"?>
<p:tagLst xmlns:a="http://schemas.openxmlformats.org/drawingml/2006/main" xmlns:r="http://schemas.openxmlformats.org/officeDocument/2006/relationships" xmlns:p="http://schemas.openxmlformats.org/presentationml/2006/main">
  <p:tag name="THINKCELLSHAPEDONOTDELETE" val="pFY.9mmVERkumj7U31zQhtg"/>
</p:tagLst>
</file>

<file path=ppt/tags/tag311.xml><?xml version="1.0" encoding="utf-8"?>
<p:tagLst xmlns:a="http://schemas.openxmlformats.org/drawingml/2006/main" xmlns:r="http://schemas.openxmlformats.org/officeDocument/2006/relationships" xmlns:p="http://schemas.openxmlformats.org/presentationml/2006/main">
  <p:tag name="THINKCELLSHAPEDONOTDELETE" val="p.KOShMaN0kuabHV4Gzwmiw"/>
</p:tagLst>
</file>

<file path=ppt/tags/tag312.xml><?xml version="1.0" encoding="utf-8"?>
<p:tagLst xmlns:a="http://schemas.openxmlformats.org/drawingml/2006/main" xmlns:r="http://schemas.openxmlformats.org/officeDocument/2006/relationships" xmlns:p="http://schemas.openxmlformats.org/presentationml/2006/main">
  <p:tag name="THINKCELLSHAPEDONOTDELETE" val="pJxfspfHPLkyVslvFiFwfRw"/>
</p:tagLst>
</file>

<file path=ppt/tags/tag313.xml><?xml version="1.0" encoding="utf-8"?>
<p:tagLst xmlns:a="http://schemas.openxmlformats.org/drawingml/2006/main" xmlns:r="http://schemas.openxmlformats.org/officeDocument/2006/relationships" xmlns:p="http://schemas.openxmlformats.org/presentationml/2006/main">
  <p:tag name="THINKCELLSHAPEDONOTDELETE" val="p9MJLYxTqGUOPnC7YQ31PDQ"/>
</p:tagLst>
</file>

<file path=ppt/tags/tag314.xml><?xml version="1.0" encoding="utf-8"?>
<p:tagLst xmlns:a="http://schemas.openxmlformats.org/drawingml/2006/main" xmlns:r="http://schemas.openxmlformats.org/officeDocument/2006/relationships" xmlns:p="http://schemas.openxmlformats.org/presentationml/2006/main">
  <p:tag name="THINKCELLSHAPEDONOTDELETE" val="pAvbSTv0EFkmCi0HFI7iNDA"/>
</p:tagLst>
</file>

<file path=ppt/tags/tag315.xml><?xml version="1.0" encoding="utf-8"?>
<p:tagLst xmlns:a="http://schemas.openxmlformats.org/drawingml/2006/main" xmlns:r="http://schemas.openxmlformats.org/officeDocument/2006/relationships" xmlns:p="http://schemas.openxmlformats.org/presentationml/2006/main">
  <p:tag name="THINKCELLSHAPEDONOTDELETE" val="pqfQXlyy6RUOjqfbC_4qv0A"/>
</p:tagLst>
</file>

<file path=ppt/tags/tag316.xml><?xml version="1.0" encoding="utf-8"?>
<p:tagLst xmlns:a="http://schemas.openxmlformats.org/drawingml/2006/main" xmlns:r="http://schemas.openxmlformats.org/officeDocument/2006/relationships" xmlns:p="http://schemas.openxmlformats.org/presentationml/2006/main">
  <p:tag name="THINKCELLSHAPEDONOTDELETE" val="paz0byBX14ke5QOnc7JNwog"/>
</p:tagLst>
</file>

<file path=ppt/tags/tag317.xml><?xml version="1.0" encoding="utf-8"?>
<p:tagLst xmlns:a="http://schemas.openxmlformats.org/drawingml/2006/main" xmlns:r="http://schemas.openxmlformats.org/officeDocument/2006/relationships" xmlns:p="http://schemas.openxmlformats.org/presentationml/2006/main">
  <p:tag name="THINKCELLSHAPEDONOTDELETE" val="ppNWUPjHUKkmEoID2BpFfJw"/>
</p:tagLst>
</file>

<file path=ppt/tags/tag318.xml><?xml version="1.0" encoding="utf-8"?>
<p:tagLst xmlns:a="http://schemas.openxmlformats.org/drawingml/2006/main" xmlns:r="http://schemas.openxmlformats.org/officeDocument/2006/relationships" xmlns:p="http://schemas.openxmlformats.org/presentationml/2006/main">
  <p:tag name="THINKCELLSHAPEDONOTDELETE" val="pZSY4UqCu2EStT0uombtffg"/>
</p:tagLst>
</file>

<file path=ppt/tags/tag319.xml><?xml version="1.0" encoding="utf-8"?>
<p:tagLst xmlns:a="http://schemas.openxmlformats.org/drawingml/2006/main" xmlns:r="http://schemas.openxmlformats.org/officeDocument/2006/relationships" xmlns:p="http://schemas.openxmlformats.org/presentationml/2006/main">
  <p:tag name="THINKCELLSHAPEDONOTDELETE" val="p7o66RleOS06bflpz5WVr_A"/>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85DCuP._QUew3Li_vUu.Cg"/>
</p:tagLst>
</file>

<file path=ppt/tags/tag3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1.xml><?xml version="1.0" encoding="utf-8"?>
<p:tagLst xmlns:a="http://schemas.openxmlformats.org/drawingml/2006/main" xmlns:r="http://schemas.openxmlformats.org/officeDocument/2006/relationships" xmlns:p="http://schemas.openxmlformats.org/presentationml/2006/main">
  <p:tag name="THINKCELLSHAPEDONOTDELETE" val="pYoQ7kI4hEEuOD39I6.CNhg"/>
</p:tagLst>
</file>

<file path=ppt/tags/tag322.xml><?xml version="1.0" encoding="utf-8"?>
<p:tagLst xmlns:a="http://schemas.openxmlformats.org/drawingml/2006/main" xmlns:r="http://schemas.openxmlformats.org/officeDocument/2006/relationships" xmlns:p="http://schemas.openxmlformats.org/presentationml/2006/main">
  <p:tag name="THINKCELLSHAPEDONOTDELETE" val="p85DCuP._QUew3Li_vUu.Cg"/>
</p:tagLst>
</file>

<file path=ppt/tags/tag3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4.xml><?xml version="1.0" encoding="utf-8"?>
<p:tagLst xmlns:a="http://schemas.openxmlformats.org/drawingml/2006/main" xmlns:r="http://schemas.openxmlformats.org/officeDocument/2006/relationships" xmlns:p="http://schemas.openxmlformats.org/presentationml/2006/main">
  <p:tag name="THINKCELLSHAPEDONOTDELETE" val="pKdtOC5yXrEC7iKwqmBVBoA"/>
</p:tagLst>
</file>

<file path=ppt/tags/tag325.xml><?xml version="1.0" encoding="utf-8"?>
<p:tagLst xmlns:a="http://schemas.openxmlformats.org/drawingml/2006/main" xmlns:r="http://schemas.openxmlformats.org/officeDocument/2006/relationships" xmlns:p="http://schemas.openxmlformats.org/presentationml/2006/main">
  <p:tag name="THINKCELLSHAPEDONOTDELETE" val="paEDN4OReJESubX8gonlSzA"/>
</p:tagLst>
</file>

<file path=ppt/tags/tag3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7.xml><?xml version="1.0" encoding="utf-8"?>
<p:tagLst xmlns:a="http://schemas.openxmlformats.org/drawingml/2006/main" xmlns:r="http://schemas.openxmlformats.org/officeDocument/2006/relationships" xmlns:p="http://schemas.openxmlformats.org/presentationml/2006/main">
  <p:tag name="THINKCELLSHAPEDONOTDELETE" val="ptPMn7W2470aUGbn306Z4CQ"/>
</p:tagLst>
</file>

<file path=ppt/tags/tag328.xml><?xml version="1.0" encoding="utf-8"?>
<p:tagLst xmlns:a="http://schemas.openxmlformats.org/drawingml/2006/main" xmlns:r="http://schemas.openxmlformats.org/officeDocument/2006/relationships" xmlns:p="http://schemas.openxmlformats.org/presentationml/2006/main">
  <p:tag name="THINKCELLSHAPEDONOTDELETE" val="p.LD2zg_HRUugBajfo.l6Qw"/>
</p:tagLst>
</file>

<file path=ppt/tags/tag329.xml><?xml version="1.0" encoding="utf-8"?>
<p:tagLst xmlns:a="http://schemas.openxmlformats.org/drawingml/2006/main" xmlns:r="http://schemas.openxmlformats.org/officeDocument/2006/relationships" xmlns:p="http://schemas.openxmlformats.org/presentationml/2006/main">
  <p:tag name="THINKCELLSHAPEDONOTDELETE" val="pcqtO4b0Em0qvtO3wFzi5Jw"/>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1.xml><?xml version="1.0" encoding="utf-8"?>
<p:tagLst xmlns:a="http://schemas.openxmlformats.org/drawingml/2006/main" xmlns:r="http://schemas.openxmlformats.org/officeDocument/2006/relationships" xmlns:p="http://schemas.openxmlformats.org/presentationml/2006/main">
  <p:tag name="THINKCELLSHAPEDONOTDELETE" val="pjfdFwOrEykelwQvTDuI02A"/>
</p:tagLst>
</file>

<file path=ppt/tags/tag332.xml><?xml version="1.0" encoding="utf-8"?>
<p:tagLst xmlns:a="http://schemas.openxmlformats.org/drawingml/2006/main" xmlns:r="http://schemas.openxmlformats.org/officeDocument/2006/relationships" xmlns:p="http://schemas.openxmlformats.org/presentationml/2006/main">
  <p:tag name="THINKCELLSHAPEDONOTDELETE" val="p2PIsl48Nr0unJ9tNrLl4sw"/>
</p:tagLst>
</file>

<file path=ppt/tags/tag333.xml><?xml version="1.0" encoding="utf-8"?>
<p:tagLst xmlns:a="http://schemas.openxmlformats.org/drawingml/2006/main" xmlns:r="http://schemas.openxmlformats.org/officeDocument/2006/relationships" xmlns:p="http://schemas.openxmlformats.org/presentationml/2006/main">
  <p:tag name="THINKCELLSHAPEDONOTDELETE" val="pTHbDaajXSUuavFmwb_24Iw"/>
</p:tagLst>
</file>

<file path=ppt/tags/tag334.xml><?xml version="1.0" encoding="utf-8"?>
<p:tagLst xmlns:a="http://schemas.openxmlformats.org/drawingml/2006/main" xmlns:r="http://schemas.openxmlformats.org/officeDocument/2006/relationships" xmlns:p="http://schemas.openxmlformats.org/presentationml/2006/main">
  <p:tag name="THINKCELLSHAPEDONOTDELETE" val="pEes7HhOBDEqyXBGZaWHfeQ"/>
</p:tagLst>
</file>

<file path=ppt/tags/tag335.xml><?xml version="1.0" encoding="utf-8"?>
<p:tagLst xmlns:a="http://schemas.openxmlformats.org/drawingml/2006/main" xmlns:r="http://schemas.openxmlformats.org/officeDocument/2006/relationships" xmlns:p="http://schemas.openxmlformats.org/presentationml/2006/main">
  <p:tag name="THINKCELLSHAPEDONOTDELETE" val="pOoN57GpX.0SPCuV59M5S3w"/>
</p:tagLst>
</file>

<file path=ppt/tags/tag336.xml><?xml version="1.0" encoding="utf-8"?>
<p:tagLst xmlns:a="http://schemas.openxmlformats.org/drawingml/2006/main" xmlns:r="http://schemas.openxmlformats.org/officeDocument/2006/relationships" xmlns:p="http://schemas.openxmlformats.org/presentationml/2006/main">
  <p:tag name="THINKCELLSHAPEDONOTDELETE" val="p0zmclMY7VUi8cOeK9Rr1Eg"/>
</p:tagLst>
</file>

<file path=ppt/tags/tag337.xml><?xml version="1.0" encoding="utf-8"?>
<p:tagLst xmlns:a="http://schemas.openxmlformats.org/drawingml/2006/main" xmlns:r="http://schemas.openxmlformats.org/officeDocument/2006/relationships" xmlns:p="http://schemas.openxmlformats.org/presentationml/2006/main">
  <p:tag name="THINKCELLSHAPEDONOTDELETE" val="pqmnJ.u6_7UWDtaYNqA0TbA"/>
</p:tagLst>
</file>

<file path=ppt/tags/tag338.xml><?xml version="1.0" encoding="utf-8"?>
<p:tagLst xmlns:a="http://schemas.openxmlformats.org/drawingml/2006/main" xmlns:r="http://schemas.openxmlformats.org/officeDocument/2006/relationships" xmlns:p="http://schemas.openxmlformats.org/presentationml/2006/main">
  <p:tag name="THINKCELLSHAPEDONOTDELETE" val="pwrOwVmk75kSKyV1I0Mc9qA"/>
</p:tagLst>
</file>

<file path=ppt/tags/tag3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KdtOC5yXrEC7iKwqmBVBoA"/>
</p:tagLst>
</file>

<file path=ppt/tags/tag340.xml><?xml version="1.0" encoding="utf-8"?>
<p:tagLst xmlns:a="http://schemas.openxmlformats.org/drawingml/2006/main" xmlns:r="http://schemas.openxmlformats.org/officeDocument/2006/relationships" xmlns:p="http://schemas.openxmlformats.org/presentationml/2006/main">
  <p:tag name="THINKCELLSHAPEDONOTDELETE" val="pquPqhKASxkObQlEAigvh.A"/>
</p:tagLst>
</file>

<file path=ppt/tags/tag3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2.xml><?xml version="1.0" encoding="utf-8"?>
<p:tagLst xmlns:a="http://schemas.openxmlformats.org/drawingml/2006/main" xmlns:r="http://schemas.openxmlformats.org/officeDocument/2006/relationships" xmlns:p="http://schemas.openxmlformats.org/presentationml/2006/main">
  <p:tag name="THINKCELLSHAPEDONOTDELETE" val="pwrOwVmk75kSKyV1I0Mc9qA"/>
</p:tagLst>
</file>

<file path=ppt/tags/tag343.xml><?xml version="1.0" encoding="utf-8"?>
<p:tagLst xmlns:a="http://schemas.openxmlformats.org/drawingml/2006/main" xmlns:r="http://schemas.openxmlformats.org/officeDocument/2006/relationships" xmlns:p="http://schemas.openxmlformats.org/presentationml/2006/main">
  <p:tag name="THINKCELLSHAPEDONOTDELETE" val="pquPqhKASxkObQlEAigvh.A"/>
</p:tagLst>
</file>

<file path=ppt/tags/tag344.xml><?xml version="1.0" encoding="utf-8"?>
<p:tagLst xmlns:a="http://schemas.openxmlformats.org/drawingml/2006/main" xmlns:r="http://schemas.openxmlformats.org/officeDocument/2006/relationships" xmlns:p="http://schemas.openxmlformats.org/presentationml/2006/main">
  <p:tag name="THINKCELLSHAPEDONOTDELETE" val="p8LLFFYfRM0GOf52PFEvnsA"/>
</p:tagLst>
</file>

<file path=ppt/tags/tag345.xml><?xml version="1.0" encoding="utf-8"?>
<p:tagLst xmlns:a="http://schemas.openxmlformats.org/drawingml/2006/main" xmlns:r="http://schemas.openxmlformats.org/officeDocument/2006/relationships" xmlns:p="http://schemas.openxmlformats.org/presentationml/2006/main">
  <p:tag name="THINKCELLSHAPEDONOTDELETE" val="pEes7HhOBDEqyXBGZaWHfeQ"/>
</p:tagLst>
</file>

<file path=ppt/tags/tag3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7.xml><?xml version="1.0" encoding="utf-8"?>
<p:tagLst xmlns:a="http://schemas.openxmlformats.org/drawingml/2006/main" xmlns:r="http://schemas.openxmlformats.org/officeDocument/2006/relationships" xmlns:p="http://schemas.openxmlformats.org/presentationml/2006/main">
  <p:tag name="THINKCELLSHAPEDONOTDELETE" val="pEDbd62pCoUSrDuXC8JKBYw"/>
</p:tagLst>
</file>

<file path=ppt/tags/tag348.xml><?xml version="1.0" encoding="utf-8"?>
<p:tagLst xmlns:a="http://schemas.openxmlformats.org/drawingml/2006/main" xmlns:r="http://schemas.openxmlformats.org/officeDocument/2006/relationships" xmlns:p="http://schemas.openxmlformats.org/presentationml/2006/main">
  <p:tag name="THINKCELLSHAPEDONOTDELETE" val="pO9NiWEbXy0e_OUW7UHDyfw"/>
</p:tagLst>
</file>

<file path=ppt/tags/tag349.xml><?xml version="1.0" encoding="utf-8"?>
<p:tagLst xmlns:a="http://schemas.openxmlformats.org/drawingml/2006/main" xmlns:r="http://schemas.openxmlformats.org/officeDocument/2006/relationships" xmlns:p="http://schemas.openxmlformats.org/presentationml/2006/main">
  <p:tag name="THINKCELLSHAPEDONOTDELETE" val="pFY.9mmVERkumj7U31zQhtg"/>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aEDN4OReJESubX8gonlSzA"/>
</p:tagLst>
</file>

<file path=ppt/tags/tag350.xml><?xml version="1.0" encoding="utf-8"?>
<p:tagLst xmlns:a="http://schemas.openxmlformats.org/drawingml/2006/main" xmlns:r="http://schemas.openxmlformats.org/officeDocument/2006/relationships" xmlns:p="http://schemas.openxmlformats.org/presentationml/2006/main">
  <p:tag name="THINKCELLSHAPEDONOTDELETE" val="p.KOShMaN0kuabHV4Gzwmiw"/>
</p:tagLst>
</file>

<file path=ppt/tags/tag351.xml><?xml version="1.0" encoding="utf-8"?>
<p:tagLst xmlns:a="http://schemas.openxmlformats.org/drawingml/2006/main" xmlns:r="http://schemas.openxmlformats.org/officeDocument/2006/relationships" xmlns:p="http://schemas.openxmlformats.org/presentationml/2006/main">
  <p:tag name="THINKCELLSHAPEDONOTDELETE" val="pJxfspfHPLkyVslvFiFwfRw"/>
</p:tagLst>
</file>

<file path=ppt/tags/tag352.xml><?xml version="1.0" encoding="utf-8"?>
<p:tagLst xmlns:a="http://schemas.openxmlformats.org/drawingml/2006/main" xmlns:r="http://schemas.openxmlformats.org/officeDocument/2006/relationships" xmlns:p="http://schemas.openxmlformats.org/presentationml/2006/main">
  <p:tag name="THINKCELLSHAPEDONOTDELETE" val="p9MJLYxTqGUOPnC7YQ31PDQ"/>
</p:tagLst>
</file>

<file path=ppt/tags/tag353.xml><?xml version="1.0" encoding="utf-8"?>
<p:tagLst xmlns:a="http://schemas.openxmlformats.org/drawingml/2006/main" xmlns:r="http://schemas.openxmlformats.org/officeDocument/2006/relationships" xmlns:p="http://schemas.openxmlformats.org/presentationml/2006/main">
  <p:tag name="THINKCELLSHAPEDONOTDELETE" val="pAvbSTv0EFkmCi0HFI7iNDA"/>
</p:tagLst>
</file>

<file path=ppt/tags/tag354.xml><?xml version="1.0" encoding="utf-8"?>
<p:tagLst xmlns:a="http://schemas.openxmlformats.org/drawingml/2006/main" xmlns:r="http://schemas.openxmlformats.org/officeDocument/2006/relationships" xmlns:p="http://schemas.openxmlformats.org/presentationml/2006/main">
  <p:tag name="THINKCELLSHAPEDONOTDELETE" val="pqfQXlyy6RUOjqfbC_4qv0A"/>
</p:tagLst>
</file>

<file path=ppt/tags/tag355.xml><?xml version="1.0" encoding="utf-8"?>
<p:tagLst xmlns:a="http://schemas.openxmlformats.org/drawingml/2006/main" xmlns:r="http://schemas.openxmlformats.org/officeDocument/2006/relationships" xmlns:p="http://schemas.openxmlformats.org/presentationml/2006/main">
  <p:tag name="THINKCELLSHAPEDONOTDELETE" val="paz0byBX14ke5QOnc7JNwog"/>
</p:tagLst>
</file>

<file path=ppt/tags/tag356.xml><?xml version="1.0" encoding="utf-8"?>
<p:tagLst xmlns:a="http://schemas.openxmlformats.org/drawingml/2006/main" xmlns:r="http://schemas.openxmlformats.org/officeDocument/2006/relationships" xmlns:p="http://schemas.openxmlformats.org/presentationml/2006/main">
  <p:tag name="THINKCELLSHAPEDONOTDELETE" val="ppNWUPjHUKkmEoID2BpFfJw"/>
</p:tagLst>
</file>

<file path=ppt/tags/tag357.xml><?xml version="1.0" encoding="utf-8"?>
<p:tagLst xmlns:a="http://schemas.openxmlformats.org/drawingml/2006/main" xmlns:r="http://schemas.openxmlformats.org/officeDocument/2006/relationships" xmlns:p="http://schemas.openxmlformats.org/presentationml/2006/main">
  <p:tag name="THINKCELLSHAPEDONOTDELETE" val="pZSY4UqCu2EStT0uombtffg"/>
</p:tagLst>
</file>

<file path=ppt/tags/tag358.xml><?xml version="1.0" encoding="utf-8"?>
<p:tagLst xmlns:a="http://schemas.openxmlformats.org/drawingml/2006/main" xmlns:r="http://schemas.openxmlformats.org/officeDocument/2006/relationships" xmlns:p="http://schemas.openxmlformats.org/presentationml/2006/main">
  <p:tag name="THINKCELLSHAPEDONOTDELETE" val="p7o66RleOS06bflpz5WVr_A"/>
</p:tagLst>
</file>

<file path=ppt/tags/tag3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0.xml><?xml version="1.0" encoding="utf-8"?>
<p:tagLst xmlns:a="http://schemas.openxmlformats.org/drawingml/2006/main" xmlns:r="http://schemas.openxmlformats.org/officeDocument/2006/relationships" xmlns:p="http://schemas.openxmlformats.org/presentationml/2006/main">
  <p:tag name="THINKCELLSHAPEDONOTDELETE" val="pYoQ7kI4hEEuOD39I6.CNhg"/>
</p:tagLst>
</file>

<file path=ppt/tags/tag361.xml><?xml version="1.0" encoding="utf-8"?>
<p:tagLst xmlns:a="http://schemas.openxmlformats.org/drawingml/2006/main" xmlns:r="http://schemas.openxmlformats.org/officeDocument/2006/relationships" xmlns:p="http://schemas.openxmlformats.org/presentationml/2006/main">
  <p:tag name="THINKCELLSHAPEDONOTDELETE" val="p85DCuP._QUew3Li_vUu.Cg"/>
</p:tagLst>
</file>

<file path=ppt/tags/tag3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3.xml><?xml version="1.0" encoding="utf-8"?>
<p:tagLst xmlns:a="http://schemas.openxmlformats.org/drawingml/2006/main" xmlns:r="http://schemas.openxmlformats.org/officeDocument/2006/relationships" xmlns:p="http://schemas.openxmlformats.org/presentationml/2006/main">
  <p:tag name="THINKCELLSHAPEDONOTDELETE" val="pKdtOC5yXrEC7iKwqmBVBoA"/>
</p:tagLst>
</file>

<file path=ppt/tags/tag364.xml><?xml version="1.0" encoding="utf-8"?>
<p:tagLst xmlns:a="http://schemas.openxmlformats.org/drawingml/2006/main" xmlns:r="http://schemas.openxmlformats.org/officeDocument/2006/relationships" xmlns:p="http://schemas.openxmlformats.org/presentationml/2006/main">
  <p:tag name="THINKCELLSHAPEDONOTDELETE" val="paEDN4OReJESubX8gonlSzA"/>
</p:tagLst>
</file>

<file path=ppt/tags/tag3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6.xml><?xml version="1.0" encoding="utf-8"?>
<p:tagLst xmlns:a="http://schemas.openxmlformats.org/drawingml/2006/main" xmlns:r="http://schemas.openxmlformats.org/officeDocument/2006/relationships" xmlns:p="http://schemas.openxmlformats.org/presentationml/2006/main">
  <p:tag name="THINKCELLSHAPEDONOTDELETE" val="ptPMn7W2470aUGbn306Z4CQ"/>
</p:tagLst>
</file>

<file path=ppt/tags/tag367.xml><?xml version="1.0" encoding="utf-8"?>
<p:tagLst xmlns:a="http://schemas.openxmlformats.org/drawingml/2006/main" xmlns:r="http://schemas.openxmlformats.org/officeDocument/2006/relationships" xmlns:p="http://schemas.openxmlformats.org/presentationml/2006/main">
  <p:tag name="THINKCELLSHAPEDONOTDELETE" val="p.LD2zg_HRUugBajfo.l6Qw"/>
</p:tagLst>
</file>

<file path=ppt/tags/tag368.xml><?xml version="1.0" encoding="utf-8"?>
<p:tagLst xmlns:a="http://schemas.openxmlformats.org/drawingml/2006/main" xmlns:r="http://schemas.openxmlformats.org/officeDocument/2006/relationships" xmlns:p="http://schemas.openxmlformats.org/presentationml/2006/main">
  <p:tag name="THINKCELLSHAPEDONOTDELETE" val="pcqtO4b0Em0qvtO3wFzi5Jw"/>
</p:tagLst>
</file>

<file path=ppt/tags/tag369.xml><?xml version="1.0" encoding="utf-8"?>
<p:tagLst xmlns:a="http://schemas.openxmlformats.org/drawingml/2006/main" xmlns:r="http://schemas.openxmlformats.org/officeDocument/2006/relationships" xmlns:p="http://schemas.openxmlformats.org/presentationml/2006/main">
  <p:tag name="THINKCELLSHAPEDONOTDELETE" val="pgOr1wZA7tESJ7y_LSo2ISw"/>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tPMn7W2470aUGbn306Z4CQ"/>
</p:tagLst>
</file>

<file path=ppt/tags/tag370.xml><?xml version="1.0" encoding="utf-8"?>
<p:tagLst xmlns:a="http://schemas.openxmlformats.org/drawingml/2006/main" xmlns:r="http://schemas.openxmlformats.org/officeDocument/2006/relationships" xmlns:p="http://schemas.openxmlformats.org/presentationml/2006/main">
  <p:tag name="THINKCELLSHAPEDONOTDELETE" val="pEes7HhOBDEqyXBGZaWHfeQ"/>
</p:tagLst>
</file>

<file path=ppt/tags/tag371.xml><?xml version="1.0" encoding="utf-8"?>
<p:tagLst xmlns:a="http://schemas.openxmlformats.org/drawingml/2006/main" xmlns:r="http://schemas.openxmlformats.org/officeDocument/2006/relationships" xmlns:p="http://schemas.openxmlformats.org/presentationml/2006/main">
  <p:tag name="THINKCELLSHAPEDONOTDELETE" val="pEpiIgO7pA0yTm.uetJ9oMg"/>
</p:tagLst>
</file>

<file path=ppt/tags/tag372.xml><?xml version="1.0" encoding="utf-8"?>
<p:tagLst xmlns:a="http://schemas.openxmlformats.org/drawingml/2006/main" xmlns:r="http://schemas.openxmlformats.org/officeDocument/2006/relationships" xmlns:p="http://schemas.openxmlformats.org/presentationml/2006/main">
  <p:tag name="THINKCELLSHAPEDONOTDELETE" val="pgOr1wZA7tESJ7y_LSo2ISw"/>
</p:tagLst>
</file>

<file path=ppt/tags/tag373.xml><?xml version="1.0" encoding="utf-8"?>
<p:tagLst xmlns:a="http://schemas.openxmlformats.org/drawingml/2006/main" xmlns:r="http://schemas.openxmlformats.org/officeDocument/2006/relationships" xmlns:p="http://schemas.openxmlformats.org/presentationml/2006/main">
  <p:tag name="THINKCELLSHAPEDONOTDELETE" val="pgOr1wZA7tESJ7y_LSo2ISw"/>
</p:tagLst>
</file>

<file path=ppt/tags/tag374.xml><?xml version="1.0" encoding="utf-8"?>
<p:tagLst xmlns:a="http://schemas.openxmlformats.org/drawingml/2006/main" xmlns:r="http://schemas.openxmlformats.org/officeDocument/2006/relationships" xmlns:p="http://schemas.openxmlformats.org/presentationml/2006/main">
  <p:tag name="THINKCELLSHAPEDONOTDELETE" val="pEpiIgO7pA0yTm.uetJ9oMg"/>
</p:tagLst>
</file>

<file path=ppt/tags/tag375.xml><?xml version="1.0" encoding="utf-8"?>
<p:tagLst xmlns:a="http://schemas.openxmlformats.org/drawingml/2006/main" xmlns:r="http://schemas.openxmlformats.org/officeDocument/2006/relationships" xmlns:p="http://schemas.openxmlformats.org/presentationml/2006/main">
  <p:tag name="THINKCELLSHAPEDONOTDELETE" val="pEes7HhOBDEqyXBGZaWHfeQ"/>
</p:tagLst>
</file>

<file path=ppt/tags/tag376.xml><?xml version="1.0" encoding="utf-8"?>
<p:tagLst xmlns:a="http://schemas.openxmlformats.org/drawingml/2006/main" xmlns:r="http://schemas.openxmlformats.org/officeDocument/2006/relationships" xmlns:p="http://schemas.openxmlformats.org/presentationml/2006/main">
  <p:tag name="THINKCELLSHAPEDONOTDELETE" val="pEes7HhOBDEqyXBGZaWHfeQ"/>
</p:tagLst>
</file>

<file path=ppt/tags/tag377.xml><?xml version="1.0" encoding="utf-8"?>
<p:tagLst xmlns:a="http://schemas.openxmlformats.org/drawingml/2006/main" xmlns:r="http://schemas.openxmlformats.org/officeDocument/2006/relationships" xmlns:p="http://schemas.openxmlformats.org/presentationml/2006/main">
  <p:tag name="THINKCELLSHAPEDONOTDELETE" val="pEes7HhOBDEqyXBGZaWHfeQ"/>
</p:tagLst>
</file>

<file path=ppt/tags/tag3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LD2zg_HRUugBajfo.l6Qw"/>
</p:tagLst>
</file>

<file path=ppt/tags/tag3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2.xml><?xml version="1.0" encoding="utf-8"?>
<p:tagLst xmlns:a="http://schemas.openxmlformats.org/drawingml/2006/main" xmlns:r="http://schemas.openxmlformats.org/officeDocument/2006/relationships" xmlns:p="http://schemas.openxmlformats.org/presentationml/2006/main">
  <p:tag name="THINKCELLSHAPEDONOTDELETE" val="p8x2Gz__SoUevkuNbWSzdSg"/>
</p:tagLst>
</file>

<file path=ppt/tags/tag383.xml><?xml version="1.0" encoding="utf-8"?>
<p:tagLst xmlns:a="http://schemas.openxmlformats.org/drawingml/2006/main" xmlns:r="http://schemas.openxmlformats.org/officeDocument/2006/relationships" xmlns:p="http://schemas.openxmlformats.org/presentationml/2006/main">
  <p:tag name="THINKCELLSHAPEDONOTDELETE" val="p8x2Gz__SoUevkuNbWSzdSg"/>
</p:tagLst>
</file>

<file path=ppt/tags/tag384.xml><?xml version="1.0" encoding="utf-8"?>
<p:tagLst xmlns:a="http://schemas.openxmlformats.org/drawingml/2006/main" xmlns:r="http://schemas.openxmlformats.org/officeDocument/2006/relationships" xmlns:p="http://schemas.openxmlformats.org/presentationml/2006/main">
  <p:tag name="THINKCELLSHAPEDONOTDELETE" val="p8x2Gz__SoUevkuNbWSzdSg"/>
</p:tagLst>
</file>

<file path=ppt/tags/tag385.xml><?xml version="1.0" encoding="utf-8"?>
<p:tagLst xmlns:a="http://schemas.openxmlformats.org/drawingml/2006/main" xmlns:r="http://schemas.openxmlformats.org/officeDocument/2006/relationships" xmlns:p="http://schemas.openxmlformats.org/presentationml/2006/main">
  <p:tag name="THINKCELLSHAPEDONOTDELETE" val="p8x2Gz__SoUevkuNbWSzdSg"/>
</p:tagLst>
</file>

<file path=ppt/tags/tag386.xml><?xml version="1.0" encoding="utf-8"?>
<p:tagLst xmlns:a="http://schemas.openxmlformats.org/drawingml/2006/main" xmlns:r="http://schemas.openxmlformats.org/officeDocument/2006/relationships" xmlns:p="http://schemas.openxmlformats.org/presentationml/2006/main">
  <p:tag name="THINKCELLSHAPEDONOTDELETE" val="p8x2Gz__SoUevkuNbWSzdSg"/>
</p:tagLst>
</file>

<file path=ppt/tags/tag387.xml><?xml version="1.0" encoding="utf-8"?>
<p:tagLst xmlns:a="http://schemas.openxmlformats.org/drawingml/2006/main" xmlns:r="http://schemas.openxmlformats.org/officeDocument/2006/relationships" xmlns:p="http://schemas.openxmlformats.org/presentationml/2006/main">
  <p:tag name="THINKCELLSHAPEDONOTDELETE" val="p8x2Gz__SoUevkuNbWSzdSg"/>
</p:tagLst>
</file>

<file path=ppt/tags/tag388.xml><?xml version="1.0" encoding="utf-8"?>
<p:tagLst xmlns:a="http://schemas.openxmlformats.org/drawingml/2006/main" xmlns:r="http://schemas.openxmlformats.org/officeDocument/2006/relationships" xmlns:p="http://schemas.openxmlformats.org/presentationml/2006/main">
  <p:tag name="THINKCELLSHAPEDONOTDELETE" val="p8x2Gz__SoUevkuNbWSzdSg"/>
</p:tagLst>
</file>

<file path=ppt/tags/tag389.xml><?xml version="1.0" encoding="utf-8"?>
<p:tagLst xmlns:a="http://schemas.openxmlformats.org/drawingml/2006/main" xmlns:r="http://schemas.openxmlformats.org/officeDocument/2006/relationships" xmlns:p="http://schemas.openxmlformats.org/presentationml/2006/main">
  <p:tag name="THINKCELLSHAPEDONOTDELETE" val="p8x2Gz__SoUevkuNbWSzdSg"/>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cqtO4b0Em0qvtO3wFzi5Jw"/>
</p:tagLst>
</file>

<file path=ppt/tags/tag390.xml><?xml version="1.0" encoding="utf-8"?>
<p:tagLst xmlns:a="http://schemas.openxmlformats.org/drawingml/2006/main" xmlns:r="http://schemas.openxmlformats.org/officeDocument/2006/relationships" xmlns:p="http://schemas.openxmlformats.org/presentationml/2006/main">
  <p:tag name="THINKCELLSHAPEDONOTDELETE" val="p8x2Gz__SoUevkuNbWSzdSg"/>
</p:tagLst>
</file>

<file path=ppt/tags/tag391.xml><?xml version="1.0" encoding="utf-8"?>
<p:tagLst xmlns:a="http://schemas.openxmlformats.org/drawingml/2006/main" xmlns:r="http://schemas.openxmlformats.org/officeDocument/2006/relationships" xmlns:p="http://schemas.openxmlformats.org/presentationml/2006/main">
  <p:tag name="THINKCELLSHAPEDONOTDELETE" val="p8x2Gz__SoUevkuNbWSzdSg"/>
</p:tagLst>
</file>

<file path=ppt/tags/tag392.xml><?xml version="1.0" encoding="utf-8"?>
<p:tagLst xmlns:a="http://schemas.openxmlformats.org/drawingml/2006/main" xmlns:r="http://schemas.openxmlformats.org/officeDocument/2006/relationships" xmlns:p="http://schemas.openxmlformats.org/presentationml/2006/main">
  <p:tag name="THINKCELLSHAPEDONOTDELETE" val="p8x2Gz__SoUevkuNbWSzdSg"/>
</p:tagLst>
</file>

<file path=ppt/tags/tag393.xml><?xml version="1.0" encoding="utf-8"?>
<p:tagLst xmlns:a="http://schemas.openxmlformats.org/drawingml/2006/main" xmlns:r="http://schemas.openxmlformats.org/officeDocument/2006/relationships" xmlns:p="http://schemas.openxmlformats.org/presentationml/2006/main">
  <p:tag name="THINKCELLSHAPEDONOTDELETE" val="p8x2Gz__SoUevkuNbWSzdSg"/>
</p:tagLst>
</file>

<file path=ppt/tags/tag394.xml><?xml version="1.0" encoding="utf-8"?>
<p:tagLst xmlns:a="http://schemas.openxmlformats.org/drawingml/2006/main" xmlns:r="http://schemas.openxmlformats.org/officeDocument/2006/relationships" xmlns:p="http://schemas.openxmlformats.org/presentationml/2006/main">
  <p:tag name="THINKCELLSHAPEDONOTDELETE" val="p8x2Gz__SoUevkuNbWSzdS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Ees7HhOBDEqyXBGZaWHfeQ"/>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tPMn7W2470aUGbn306Z4CQ"/>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LD2zg_HRUugBajfo.l6Qw"/>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cqtO4b0Em0qvtO3wFzi5Jw"/>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YoQ7kI4hEEuOD39I6.CNhg"/>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p85DCuP._QUew3Li_vUu.Cg"/>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THbDaajXSUuavFmwb_24Iw"/>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Ees7HhOBDEqyXBGZaWHfe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OoN57GpX.0SPCuV59M5S3w"/>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0zmclMY7VUi8cOeK9Rr1Eg"/>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qmnJ.u6_7UWDtaYNqA0TbA"/>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wrOwVmk75kSKyV1I0Mc9qA"/>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quPqhKASxkObQlEAigvh.A"/>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p8LLFFYfRM0GOf52PFEvnsA"/>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pKdtOC5yXrEC7iKwqmBVBoA"/>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paEDN4OReJESubX8gonlSzA"/>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0zmclMY7VUi8cOeK9Rr1Eg"/>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qmnJ.u6_7UWDtaYNqA0TbA"/>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wrOwVmk75kSKyV1I0Mc9qA"/>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Bombardier_30_avrib">
  <a:themeElements>
    <a:clrScheme name="Bombardier">
      <a:dk1>
        <a:sysClr val="windowText" lastClr="000000"/>
      </a:dk1>
      <a:lt1>
        <a:sysClr val="window" lastClr="FFFFFF"/>
      </a:lt1>
      <a:dk2>
        <a:srgbClr val="1F497D"/>
      </a:dk2>
      <a:lt2>
        <a:srgbClr val="EEECE1"/>
      </a:lt2>
      <a:accent1>
        <a:srgbClr val="808D97"/>
      </a:accent1>
      <a:accent2>
        <a:srgbClr val="174A7C"/>
      </a:accent2>
      <a:accent3>
        <a:srgbClr val="7A9101"/>
      </a:accent3>
      <a:accent4>
        <a:srgbClr val="DC851A"/>
      </a:accent4>
      <a:accent5>
        <a:srgbClr val="D3DCDB"/>
      </a:accent5>
      <a:accent6>
        <a:srgbClr val="B0A78F"/>
      </a:accent6>
      <a:hlink>
        <a:srgbClr val="0000FF"/>
      </a:hlink>
      <a:folHlink>
        <a:srgbClr val="800080"/>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7_BBD_PPT_Template_FINAL_EN">
  <a:themeElements>
    <a:clrScheme name="Bombardier">
      <a:dk1>
        <a:sysClr val="windowText" lastClr="000000"/>
      </a:dk1>
      <a:lt1>
        <a:sysClr val="window" lastClr="FFFFFF"/>
      </a:lt1>
      <a:dk2>
        <a:srgbClr val="131E29"/>
      </a:dk2>
      <a:lt2>
        <a:srgbClr val="DCE5E4"/>
      </a:lt2>
      <a:accent1>
        <a:srgbClr val="8996A0"/>
      </a:accent1>
      <a:accent2>
        <a:srgbClr val="7A9A01"/>
      </a:accent2>
      <a:accent3>
        <a:srgbClr val="19365D"/>
      </a:accent3>
      <a:accent4>
        <a:srgbClr val="CA7700"/>
      </a:accent4>
      <a:accent5>
        <a:srgbClr val="D50032"/>
      </a:accent5>
      <a:accent6>
        <a:srgbClr val="A69F88"/>
      </a:accent6>
      <a:hlink>
        <a:srgbClr val="0000FF"/>
      </a:hlink>
      <a:folHlink>
        <a:srgbClr val="800080"/>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8_BBD_PPT_Template_FINAL_EN">
  <a:themeElements>
    <a:clrScheme name="Bombardier">
      <a:dk1>
        <a:sysClr val="windowText" lastClr="000000"/>
      </a:dk1>
      <a:lt1>
        <a:sysClr val="window" lastClr="FFFFFF"/>
      </a:lt1>
      <a:dk2>
        <a:srgbClr val="131E29"/>
      </a:dk2>
      <a:lt2>
        <a:srgbClr val="DCE5E4"/>
      </a:lt2>
      <a:accent1>
        <a:srgbClr val="8996A0"/>
      </a:accent1>
      <a:accent2>
        <a:srgbClr val="7A9A01"/>
      </a:accent2>
      <a:accent3>
        <a:srgbClr val="19365D"/>
      </a:accent3>
      <a:accent4>
        <a:srgbClr val="CA7700"/>
      </a:accent4>
      <a:accent5>
        <a:srgbClr val="D50032"/>
      </a:accent5>
      <a:accent6>
        <a:srgbClr val="A69F88"/>
      </a:accent6>
      <a:hlink>
        <a:srgbClr val="0000FF"/>
      </a:hlink>
      <a:folHlink>
        <a:srgbClr val="800080"/>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BBD_Gabarit_Modèle_PPT_FINAL_FR">
  <a:themeElements>
    <a:clrScheme name="Bombardier">
      <a:dk1>
        <a:sysClr val="windowText" lastClr="000000"/>
      </a:dk1>
      <a:lt1>
        <a:sysClr val="window" lastClr="FFFFFF"/>
      </a:lt1>
      <a:dk2>
        <a:srgbClr val="131E29"/>
      </a:dk2>
      <a:lt2>
        <a:srgbClr val="DCE5E4"/>
      </a:lt2>
      <a:accent1>
        <a:srgbClr val="8996A0"/>
      </a:accent1>
      <a:accent2>
        <a:srgbClr val="7A9A01"/>
      </a:accent2>
      <a:accent3>
        <a:srgbClr val="19365D"/>
      </a:accent3>
      <a:accent4>
        <a:srgbClr val="CA7700"/>
      </a:accent4>
      <a:accent5>
        <a:srgbClr val="D50032"/>
      </a:accent5>
      <a:accent6>
        <a:srgbClr val="A69F88"/>
      </a:accent6>
      <a:hlink>
        <a:srgbClr val="0000FF"/>
      </a:hlink>
      <a:folHlink>
        <a:srgbClr val="800080"/>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1_BBD_Gabarit_Modèle_PPT_FINAL_FR">
  <a:themeElements>
    <a:clrScheme name="Bombardier">
      <a:dk1>
        <a:sysClr val="windowText" lastClr="000000"/>
      </a:dk1>
      <a:lt1>
        <a:sysClr val="window" lastClr="FFFFFF"/>
      </a:lt1>
      <a:dk2>
        <a:srgbClr val="131E29"/>
      </a:dk2>
      <a:lt2>
        <a:srgbClr val="DCE5E4"/>
      </a:lt2>
      <a:accent1>
        <a:srgbClr val="8996A0"/>
      </a:accent1>
      <a:accent2>
        <a:srgbClr val="7A9A01"/>
      </a:accent2>
      <a:accent3>
        <a:srgbClr val="19365D"/>
      </a:accent3>
      <a:accent4>
        <a:srgbClr val="CA7700"/>
      </a:accent4>
      <a:accent5>
        <a:srgbClr val="D50032"/>
      </a:accent5>
      <a:accent6>
        <a:srgbClr val="A69F88"/>
      </a:accent6>
      <a:hlink>
        <a:srgbClr val="0000FF"/>
      </a:hlink>
      <a:folHlink>
        <a:srgbClr val="800080"/>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2_BBD_Gabarit_Modèle_PPT_FINAL_FR">
  <a:themeElements>
    <a:clrScheme name="Bombardier">
      <a:dk1>
        <a:sysClr val="windowText" lastClr="000000"/>
      </a:dk1>
      <a:lt1>
        <a:sysClr val="window" lastClr="FFFFFF"/>
      </a:lt1>
      <a:dk2>
        <a:srgbClr val="131E29"/>
      </a:dk2>
      <a:lt2>
        <a:srgbClr val="DCE5E4"/>
      </a:lt2>
      <a:accent1>
        <a:srgbClr val="8996A0"/>
      </a:accent1>
      <a:accent2>
        <a:srgbClr val="7A9A01"/>
      </a:accent2>
      <a:accent3>
        <a:srgbClr val="19365D"/>
      </a:accent3>
      <a:accent4>
        <a:srgbClr val="CA7700"/>
      </a:accent4>
      <a:accent5>
        <a:srgbClr val="D50032"/>
      </a:accent5>
      <a:accent6>
        <a:srgbClr val="A69F88"/>
      </a:accent6>
      <a:hlink>
        <a:srgbClr val="0000FF"/>
      </a:hlink>
      <a:folHlink>
        <a:srgbClr val="800080"/>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3_BBD_Gabarit_Modèle_PPT_FINAL_FR">
  <a:themeElements>
    <a:clrScheme name="Bombardier">
      <a:dk1>
        <a:sysClr val="windowText" lastClr="000000"/>
      </a:dk1>
      <a:lt1>
        <a:sysClr val="window" lastClr="FFFFFF"/>
      </a:lt1>
      <a:dk2>
        <a:srgbClr val="131E29"/>
      </a:dk2>
      <a:lt2>
        <a:srgbClr val="DCE5E4"/>
      </a:lt2>
      <a:accent1>
        <a:srgbClr val="8996A0"/>
      </a:accent1>
      <a:accent2>
        <a:srgbClr val="7A9A01"/>
      </a:accent2>
      <a:accent3>
        <a:srgbClr val="19365D"/>
      </a:accent3>
      <a:accent4>
        <a:srgbClr val="CA7700"/>
      </a:accent4>
      <a:accent5>
        <a:srgbClr val="D50032"/>
      </a:accent5>
      <a:accent6>
        <a:srgbClr val="A69F88"/>
      </a:accent6>
      <a:hlink>
        <a:srgbClr val="0000FF"/>
      </a:hlink>
      <a:folHlink>
        <a:srgbClr val="800080"/>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9_BBD_PPT_Template_FINAL_EN">
  <a:themeElements>
    <a:clrScheme name="Bombardier">
      <a:dk1>
        <a:sysClr val="windowText" lastClr="000000"/>
      </a:dk1>
      <a:lt1>
        <a:sysClr val="window" lastClr="FFFFFF"/>
      </a:lt1>
      <a:dk2>
        <a:srgbClr val="131E29"/>
      </a:dk2>
      <a:lt2>
        <a:srgbClr val="DCE5E4"/>
      </a:lt2>
      <a:accent1>
        <a:srgbClr val="8996A0"/>
      </a:accent1>
      <a:accent2>
        <a:srgbClr val="7A9A01"/>
      </a:accent2>
      <a:accent3>
        <a:srgbClr val="19365D"/>
      </a:accent3>
      <a:accent4>
        <a:srgbClr val="CA7700"/>
      </a:accent4>
      <a:accent5>
        <a:srgbClr val="D50032"/>
      </a:accent5>
      <a:accent6>
        <a:srgbClr val="A69F88"/>
      </a:accent6>
      <a:hlink>
        <a:srgbClr val="0000FF"/>
      </a:hlink>
      <a:folHlink>
        <a:srgbClr val="800080"/>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1_Bombardier_30_avrib">
  <a:themeElements>
    <a:clrScheme name="Bombardier">
      <a:dk1>
        <a:sysClr val="windowText" lastClr="000000"/>
      </a:dk1>
      <a:lt1>
        <a:sysClr val="window" lastClr="FFFFFF"/>
      </a:lt1>
      <a:dk2>
        <a:srgbClr val="1F497D"/>
      </a:dk2>
      <a:lt2>
        <a:srgbClr val="EEECE1"/>
      </a:lt2>
      <a:accent1>
        <a:srgbClr val="808D97"/>
      </a:accent1>
      <a:accent2>
        <a:srgbClr val="174A7C"/>
      </a:accent2>
      <a:accent3>
        <a:srgbClr val="7A9101"/>
      </a:accent3>
      <a:accent4>
        <a:srgbClr val="DC851A"/>
      </a:accent4>
      <a:accent5>
        <a:srgbClr val="D3DCDB"/>
      </a:accent5>
      <a:accent6>
        <a:srgbClr val="B0A78F"/>
      </a:accent6>
      <a:hlink>
        <a:srgbClr val="0000FF"/>
      </a:hlink>
      <a:folHlink>
        <a:srgbClr val="800080"/>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10_BBD_PPT_Template_FINAL_EN">
  <a:themeElements>
    <a:clrScheme name="Bombardier">
      <a:dk1>
        <a:sysClr val="windowText" lastClr="000000"/>
      </a:dk1>
      <a:lt1>
        <a:sysClr val="window" lastClr="FFFFFF"/>
      </a:lt1>
      <a:dk2>
        <a:srgbClr val="131E29"/>
      </a:dk2>
      <a:lt2>
        <a:srgbClr val="DCE5E4"/>
      </a:lt2>
      <a:accent1>
        <a:srgbClr val="8996A0"/>
      </a:accent1>
      <a:accent2>
        <a:srgbClr val="7A9A01"/>
      </a:accent2>
      <a:accent3>
        <a:srgbClr val="19365D"/>
      </a:accent3>
      <a:accent4>
        <a:srgbClr val="CA7700"/>
      </a:accent4>
      <a:accent5>
        <a:srgbClr val="D50032"/>
      </a:accent5>
      <a:accent6>
        <a:srgbClr val="A69F88"/>
      </a:accent6>
      <a:hlink>
        <a:srgbClr val="0000FF"/>
      </a:hlink>
      <a:folHlink>
        <a:srgbClr val="800080"/>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11_BBD_PPT_Template_FINAL_EN">
  <a:themeElements>
    <a:clrScheme name="Bombardier">
      <a:dk1>
        <a:sysClr val="windowText" lastClr="000000"/>
      </a:dk1>
      <a:lt1>
        <a:sysClr val="window" lastClr="FFFFFF"/>
      </a:lt1>
      <a:dk2>
        <a:srgbClr val="131E29"/>
      </a:dk2>
      <a:lt2>
        <a:srgbClr val="DCE5E4"/>
      </a:lt2>
      <a:accent1>
        <a:srgbClr val="8996A0"/>
      </a:accent1>
      <a:accent2>
        <a:srgbClr val="7A9A01"/>
      </a:accent2>
      <a:accent3>
        <a:srgbClr val="19365D"/>
      </a:accent3>
      <a:accent4>
        <a:srgbClr val="CA7700"/>
      </a:accent4>
      <a:accent5>
        <a:srgbClr val="D50032"/>
      </a:accent5>
      <a:accent6>
        <a:srgbClr val="A69F88"/>
      </a:accent6>
      <a:hlink>
        <a:srgbClr val="0000FF"/>
      </a:hlink>
      <a:folHlink>
        <a:srgbClr val="800080"/>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BD Evo template_V3_CK">
  <a:themeElements>
    <a:clrScheme name="Bombardier">
      <a:dk1>
        <a:sysClr val="windowText" lastClr="000000"/>
      </a:dk1>
      <a:lt1>
        <a:sysClr val="window" lastClr="FFFFFF"/>
      </a:lt1>
      <a:dk2>
        <a:srgbClr val="131E29"/>
      </a:dk2>
      <a:lt2>
        <a:srgbClr val="DCE5E4"/>
      </a:lt2>
      <a:accent1>
        <a:srgbClr val="8996A0"/>
      </a:accent1>
      <a:accent2>
        <a:srgbClr val="7A9A01"/>
      </a:accent2>
      <a:accent3>
        <a:srgbClr val="19365D"/>
      </a:accent3>
      <a:accent4>
        <a:srgbClr val="CA7700"/>
      </a:accent4>
      <a:accent5>
        <a:srgbClr val="D50032"/>
      </a:accent5>
      <a:accent6>
        <a:srgbClr val="A69F88"/>
      </a:accent6>
      <a:hlink>
        <a:srgbClr val="0000FF"/>
      </a:hlink>
      <a:folHlink>
        <a:srgbClr val="800080"/>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0.xml><?xml version="1.0" encoding="utf-8"?>
<a:theme xmlns:a="http://schemas.openxmlformats.org/drawingml/2006/main" name="12_BBD_PPT_Template_FINAL_EN">
  <a:themeElements>
    <a:clrScheme name="Bombardier">
      <a:dk1>
        <a:sysClr val="windowText" lastClr="000000"/>
      </a:dk1>
      <a:lt1>
        <a:sysClr val="window" lastClr="FFFFFF"/>
      </a:lt1>
      <a:dk2>
        <a:srgbClr val="131E29"/>
      </a:dk2>
      <a:lt2>
        <a:srgbClr val="DCE5E4"/>
      </a:lt2>
      <a:accent1>
        <a:srgbClr val="8996A0"/>
      </a:accent1>
      <a:accent2>
        <a:srgbClr val="7A9A01"/>
      </a:accent2>
      <a:accent3>
        <a:srgbClr val="19365D"/>
      </a:accent3>
      <a:accent4>
        <a:srgbClr val="CA7700"/>
      </a:accent4>
      <a:accent5>
        <a:srgbClr val="D50032"/>
      </a:accent5>
      <a:accent6>
        <a:srgbClr val="A69F88"/>
      </a:accent6>
      <a:hlink>
        <a:srgbClr val="0000FF"/>
      </a:hlink>
      <a:folHlink>
        <a:srgbClr val="800080"/>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1.xml><?xml version="1.0" encoding="utf-8"?>
<a:theme xmlns:a="http://schemas.openxmlformats.org/drawingml/2006/main" name="13_BBD_PPT_Template_FINAL_EN">
  <a:themeElements>
    <a:clrScheme name="Bombardier">
      <a:dk1>
        <a:sysClr val="windowText" lastClr="000000"/>
      </a:dk1>
      <a:lt1>
        <a:sysClr val="window" lastClr="FFFFFF"/>
      </a:lt1>
      <a:dk2>
        <a:srgbClr val="131E29"/>
      </a:dk2>
      <a:lt2>
        <a:srgbClr val="DCE5E4"/>
      </a:lt2>
      <a:accent1>
        <a:srgbClr val="8996A0"/>
      </a:accent1>
      <a:accent2>
        <a:srgbClr val="7A9A01"/>
      </a:accent2>
      <a:accent3>
        <a:srgbClr val="19365D"/>
      </a:accent3>
      <a:accent4>
        <a:srgbClr val="CA7700"/>
      </a:accent4>
      <a:accent5>
        <a:srgbClr val="D50032"/>
      </a:accent5>
      <a:accent6>
        <a:srgbClr val="A69F88"/>
      </a:accent6>
      <a:hlink>
        <a:srgbClr val="0000FF"/>
      </a:hlink>
      <a:folHlink>
        <a:srgbClr val="800080"/>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BBD_PPT_Template_FINAL_EN">
  <a:themeElements>
    <a:clrScheme name="Bombardier">
      <a:dk1>
        <a:sysClr val="windowText" lastClr="000000"/>
      </a:dk1>
      <a:lt1>
        <a:sysClr val="window" lastClr="FFFFFF"/>
      </a:lt1>
      <a:dk2>
        <a:srgbClr val="131E29"/>
      </a:dk2>
      <a:lt2>
        <a:srgbClr val="DCE5E4"/>
      </a:lt2>
      <a:accent1>
        <a:srgbClr val="8996A0"/>
      </a:accent1>
      <a:accent2>
        <a:srgbClr val="7A9A01"/>
      </a:accent2>
      <a:accent3>
        <a:srgbClr val="19365D"/>
      </a:accent3>
      <a:accent4>
        <a:srgbClr val="CA7700"/>
      </a:accent4>
      <a:accent5>
        <a:srgbClr val="D50032"/>
      </a:accent5>
      <a:accent6>
        <a:srgbClr val="A69F88"/>
      </a:accent6>
      <a:hlink>
        <a:srgbClr val="0000FF"/>
      </a:hlink>
      <a:folHlink>
        <a:srgbClr val="800080"/>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BBD_PPT_Template_FINAL_EN">
  <a:themeElements>
    <a:clrScheme name="Bombardier">
      <a:dk1>
        <a:sysClr val="windowText" lastClr="000000"/>
      </a:dk1>
      <a:lt1>
        <a:sysClr val="window" lastClr="FFFFFF"/>
      </a:lt1>
      <a:dk2>
        <a:srgbClr val="131E29"/>
      </a:dk2>
      <a:lt2>
        <a:srgbClr val="DCE5E4"/>
      </a:lt2>
      <a:accent1>
        <a:srgbClr val="8996A0"/>
      </a:accent1>
      <a:accent2>
        <a:srgbClr val="7A9A01"/>
      </a:accent2>
      <a:accent3>
        <a:srgbClr val="19365D"/>
      </a:accent3>
      <a:accent4>
        <a:srgbClr val="CA7700"/>
      </a:accent4>
      <a:accent5>
        <a:srgbClr val="D50032"/>
      </a:accent5>
      <a:accent6>
        <a:srgbClr val="A69F88"/>
      </a:accent6>
      <a:hlink>
        <a:srgbClr val="0000FF"/>
      </a:hlink>
      <a:folHlink>
        <a:srgbClr val="800080"/>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BBD_PPT_Template_FINAL_EN">
  <a:themeElements>
    <a:clrScheme name="Bombardier">
      <a:dk1>
        <a:sysClr val="windowText" lastClr="000000"/>
      </a:dk1>
      <a:lt1>
        <a:sysClr val="window" lastClr="FFFFFF"/>
      </a:lt1>
      <a:dk2>
        <a:srgbClr val="131E29"/>
      </a:dk2>
      <a:lt2>
        <a:srgbClr val="DCE5E4"/>
      </a:lt2>
      <a:accent1>
        <a:srgbClr val="8996A0"/>
      </a:accent1>
      <a:accent2>
        <a:srgbClr val="7A9A01"/>
      </a:accent2>
      <a:accent3>
        <a:srgbClr val="19365D"/>
      </a:accent3>
      <a:accent4>
        <a:srgbClr val="CA7700"/>
      </a:accent4>
      <a:accent5>
        <a:srgbClr val="D50032"/>
      </a:accent5>
      <a:accent6>
        <a:srgbClr val="A69F88"/>
      </a:accent6>
      <a:hlink>
        <a:srgbClr val="0000FF"/>
      </a:hlink>
      <a:folHlink>
        <a:srgbClr val="800080"/>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_BBD_PPT_Template_FINAL_EN">
  <a:themeElements>
    <a:clrScheme name="Bombardier">
      <a:dk1>
        <a:sysClr val="windowText" lastClr="000000"/>
      </a:dk1>
      <a:lt1>
        <a:sysClr val="window" lastClr="FFFFFF"/>
      </a:lt1>
      <a:dk2>
        <a:srgbClr val="131E29"/>
      </a:dk2>
      <a:lt2>
        <a:srgbClr val="DCE5E4"/>
      </a:lt2>
      <a:accent1>
        <a:srgbClr val="8996A0"/>
      </a:accent1>
      <a:accent2>
        <a:srgbClr val="7A9A01"/>
      </a:accent2>
      <a:accent3>
        <a:srgbClr val="19365D"/>
      </a:accent3>
      <a:accent4>
        <a:srgbClr val="CA7700"/>
      </a:accent4>
      <a:accent5>
        <a:srgbClr val="D50032"/>
      </a:accent5>
      <a:accent6>
        <a:srgbClr val="A69F88"/>
      </a:accent6>
      <a:hlink>
        <a:srgbClr val="0000FF"/>
      </a:hlink>
      <a:folHlink>
        <a:srgbClr val="800080"/>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4_BBD_PPT_Template_FINAL_EN">
  <a:themeElements>
    <a:clrScheme name="Bombardier">
      <a:dk1>
        <a:sysClr val="windowText" lastClr="000000"/>
      </a:dk1>
      <a:lt1>
        <a:sysClr val="window" lastClr="FFFFFF"/>
      </a:lt1>
      <a:dk2>
        <a:srgbClr val="131E29"/>
      </a:dk2>
      <a:lt2>
        <a:srgbClr val="DCE5E4"/>
      </a:lt2>
      <a:accent1>
        <a:srgbClr val="8996A0"/>
      </a:accent1>
      <a:accent2>
        <a:srgbClr val="7A9A01"/>
      </a:accent2>
      <a:accent3>
        <a:srgbClr val="19365D"/>
      </a:accent3>
      <a:accent4>
        <a:srgbClr val="CA7700"/>
      </a:accent4>
      <a:accent5>
        <a:srgbClr val="D50032"/>
      </a:accent5>
      <a:accent6>
        <a:srgbClr val="A69F88"/>
      </a:accent6>
      <a:hlink>
        <a:srgbClr val="0000FF"/>
      </a:hlink>
      <a:folHlink>
        <a:srgbClr val="800080"/>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5_BBD_PPT_Template_FINAL_EN">
  <a:themeElements>
    <a:clrScheme name="Bombardier">
      <a:dk1>
        <a:sysClr val="windowText" lastClr="000000"/>
      </a:dk1>
      <a:lt1>
        <a:sysClr val="window" lastClr="FFFFFF"/>
      </a:lt1>
      <a:dk2>
        <a:srgbClr val="131E29"/>
      </a:dk2>
      <a:lt2>
        <a:srgbClr val="DCE5E4"/>
      </a:lt2>
      <a:accent1>
        <a:srgbClr val="8996A0"/>
      </a:accent1>
      <a:accent2>
        <a:srgbClr val="7A9A01"/>
      </a:accent2>
      <a:accent3>
        <a:srgbClr val="19365D"/>
      </a:accent3>
      <a:accent4>
        <a:srgbClr val="CA7700"/>
      </a:accent4>
      <a:accent5>
        <a:srgbClr val="D50032"/>
      </a:accent5>
      <a:accent6>
        <a:srgbClr val="A69F88"/>
      </a:accent6>
      <a:hlink>
        <a:srgbClr val="0000FF"/>
      </a:hlink>
      <a:folHlink>
        <a:srgbClr val="800080"/>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6_BBD_PPT_Template_FINAL_EN">
  <a:themeElements>
    <a:clrScheme name="Bombardier">
      <a:dk1>
        <a:sysClr val="windowText" lastClr="000000"/>
      </a:dk1>
      <a:lt1>
        <a:sysClr val="window" lastClr="FFFFFF"/>
      </a:lt1>
      <a:dk2>
        <a:srgbClr val="131E29"/>
      </a:dk2>
      <a:lt2>
        <a:srgbClr val="DCE5E4"/>
      </a:lt2>
      <a:accent1>
        <a:srgbClr val="8996A0"/>
      </a:accent1>
      <a:accent2>
        <a:srgbClr val="7A9A01"/>
      </a:accent2>
      <a:accent3>
        <a:srgbClr val="19365D"/>
      </a:accent3>
      <a:accent4>
        <a:srgbClr val="CA7700"/>
      </a:accent4>
      <a:accent5>
        <a:srgbClr val="D50032"/>
      </a:accent5>
      <a:accent6>
        <a:srgbClr val="A69F88"/>
      </a:accent6>
      <a:hlink>
        <a:srgbClr val="0000FF"/>
      </a:hlink>
      <a:folHlink>
        <a:srgbClr val="800080"/>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Bombardier_30_avrib</Template>
  <TotalTime>16123</TotalTime>
  <Words>1441</Words>
  <Application>Microsoft Office PowerPoint</Application>
  <PresentationFormat>On-screen Show (4:3)</PresentationFormat>
  <Paragraphs>333</Paragraphs>
  <Slides>19</Slides>
  <Notes>4</Notes>
  <HiddenSlides>0</HiddenSlides>
  <MMClips>0</MMClips>
  <ScaleCrop>false</ScaleCrop>
  <HeadingPairs>
    <vt:vector size="6" baseType="variant">
      <vt:variant>
        <vt:lpstr>Theme</vt:lpstr>
      </vt:variant>
      <vt:variant>
        <vt:i4>21</vt:i4>
      </vt:variant>
      <vt:variant>
        <vt:lpstr>Embedded OLE Servers</vt:lpstr>
      </vt:variant>
      <vt:variant>
        <vt:i4>2</vt:i4>
      </vt:variant>
      <vt:variant>
        <vt:lpstr>Slide Titles</vt:lpstr>
      </vt:variant>
      <vt:variant>
        <vt:i4>19</vt:i4>
      </vt:variant>
    </vt:vector>
  </HeadingPairs>
  <TitlesOfParts>
    <vt:vector size="42" baseType="lpstr">
      <vt:lpstr>Bombardier_30_avrib</vt:lpstr>
      <vt:lpstr>BBD Evo template_V3_CK</vt:lpstr>
      <vt:lpstr>BBD_PPT_Template_FINAL_EN</vt:lpstr>
      <vt:lpstr>1_BBD_PPT_Template_FINAL_EN</vt:lpstr>
      <vt:lpstr>2_BBD_PPT_Template_FINAL_EN</vt:lpstr>
      <vt:lpstr>3_BBD_PPT_Template_FINAL_EN</vt:lpstr>
      <vt:lpstr>4_BBD_PPT_Template_FINAL_EN</vt:lpstr>
      <vt:lpstr>5_BBD_PPT_Template_FINAL_EN</vt:lpstr>
      <vt:lpstr>6_BBD_PPT_Template_FINAL_EN</vt:lpstr>
      <vt:lpstr>7_BBD_PPT_Template_FINAL_EN</vt:lpstr>
      <vt:lpstr>8_BBD_PPT_Template_FINAL_EN</vt:lpstr>
      <vt:lpstr>BBD_Gabarit_Modèle_PPT_FINAL_FR</vt:lpstr>
      <vt:lpstr>1_BBD_Gabarit_Modèle_PPT_FINAL_FR</vt:lpstr>
      <vt:lpstr>2_BBD_Gabarit_Modèle_PPT_FINAL_FR</vt:lpstr>
      <vt:lpstr>3_BBD_Gabarit_Modèle_PPT_FINAL_FR</vt:lpstr>
      <vt:lpstr>9_BBD_PPT_Template_FINAL_EN</vt:lpstr>
      <vt:lpstr>1_Bombardier_30_avrib</vt:lpstr>
      <vt:lpstr>10_BBD_PPT_Template_FINAL_EN</vt:lpstr>
      <vt:lpstr>11_BBD_PPT_Template_FINAL_EN</vt:lpstr>
      <vt:lpstr>12_BBD_PPT_Template_FINAL_EN</vt:lpstr>
      <vt:lpstr>13_BBD_PPT_Template_FINAL_EN</vt:lpstr>
      <vt:lpstr>think-cell Slide</vt:lpstr>
      <vt:lpstr>think-cell Folie</vt:lpstr>
      <vt:lpstr>Bombardier   EN ASIE</vt:lpstr>
      <vt:lpstr>Profil</vt:lpstr>
      <vt:lpstr>Profil</vt:lpstr>
      <vt:lpstr>Une entreprise internationale</vt:lpstr>
      <vt:lpstr>PowerPoint Presentation</vt:lpstr>
      <vt:lpstr>Une présence mondiale </vt:lpstr>
      <vt:lpstr>PowerPoint Presentation</vt:lpstr>
      <vt:lpstr>Business Aircraft Regional Delivery Outlook  </vt:lpstr>
      <vt:lpstr>Commercial Aircraft Regional Delivery Outlook  </vt:lpstr>
      <vt:lpstr>Korean Air to Acquire up to 30 CSeries Aircraft</vt:lpstr>
      <vt:lpstr>CSERIES • EXCEPTIONAL RANGE</vt:lpstr>
      <vt:lpstr>The broadest portfolio in the rail industry</vt:lpstr>
      <vt:lpstr>L’urbanisation, les coûts d’énergie et les enjeux environnementaux continuent à favoriser le transport ferroviaire</vt:lpstr>
      <vt:lpstr>PowerPoint Presentation</vt:lpstr>
      <vt:lpstr>PowerPoint Presentation</vt:lpstr>
      <vt:lpstr>PowerPoint Presentation</vt:lpstr>
      <vt:lpstr>Yongin, South Korea INNOVIA METRO 200 SYSTEM</vt:lpstr>
      <vt:lpstr>Facteurs clés de succès et défis    </vt:lpstr>
      <vt:lpstr>PowerPoint Presentation</vt:lpstr>
    </vt:vector>
  </TitlesOfParts>
  <Company>Bombardier Aerospace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Stephane Puig</dc:creator>
  <cp:lastModifiedBy>Pierre Pyun</cp:lastModifiedBy>
  <cp:revision>850</cp:revision>
  <cp:lastPrinted>2014-08-08T20:18:01Z</cp:lastPrinted>
  <dcterms:created xsi:type="dcterms:W3CDTF">2012-05-11T11:52:34Z</dcterms:created>
  <dcterms:modified xsi:type="dcterms:W3CDTF">2014-09-23T19:52:26Z</dcterms:modified>
</cp:coreProperties>
</file>